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slides/slide1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BR" sz="1400" spc="-1" strike="noStrike">
                <a:latin typeface="Times New Roman"/>
              </a:rPr>
              <a:t>&lt;date/time&gt;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pt-BR" sz="1400" spc="-1" strike="noStrike">
                <a:latin typeface="Times New Roman"/>
              </a:rPr>
              <a:t>&lt;footer&gt;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885C86CA-63D8-46D3-A509-07B9AAAE7E75}" type="slidenum">
              <a:rPr b="0" lang="pt-BR" sz="1400" spc="-1" strike="noStrike">
                <a:latin typeface="Times New Roman"/>
              </a:rPr>
              <a:t>&lt;number&gt;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-1440" y="1054440"/>
            <a:ext cx="10079640" cy="3550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1743120" y="296280"/>
            <a:ext cx="6590880" cy="5067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1882800" y="-5040"/>
            <a:ext cx="6311160" cy="5669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Application>LibreOffice/6.4.3.2$Linux_X86_64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2020-06-18T20:23:04Z</dcterms:created>
  <dc:creator/>
  <dc:description/>
  <dc:language>pt-BR</dc:language>
  <cp:lastModifiedBy/>
  <dcterms:modified xsi:type="dcterms:W3CDTF">2020-06-18T20:25:28Z</dcterms:modified>
  <cp:revision>1</cp:revision>
  <dc:subject/>
  <dc:title/>
</cp:coreProperties>
</file>