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325" r:id="rId1"/>
  </p:sldMasterIdLst>
  <p:notesMasterIdLst>
    <p:notesMasterId r:id="rId61"/>
  </p:notesMasterIdLst>
  <p:sldIdLst>
    <p:sldId id="802" r:id="rId2"/>
    <p:sldId id="368" r:id="rId3"/>
    <p:sldId id="369" r:id="rId4"/>
    <p:sldId id="753" r:id="rId5"/>
    <p:sldId id="830" r:id="rId6"/>
    <p:sldId id="839" r:id="rId7"/>
    <p:sldId id="834" r:id="rId8"/>
    <p:sldId id="803" r:id="rId9"/>
    <p:sldId id="801" r:id="rId10"/>
    <p:sldId id="824" r:id="rId11"/>
    <p:sldId id="805" r:id="rId12"/>
    <p:sldId id="827" r:id="rId13"/>
    <p:sldId id="836" r:id="rId14"/>
    <p:sldId id="825" r:id="rId15"/>
    <p:sldId id="806" r:id="rId16"/>
    <p:sldId id="837" r:id="rId17"/>
    <p:sldId id="840" r:id="rId18"/>
    <p:sldId id="844" r:id="rId19"/>
    <p:sldId id="807" r:id="rId20"/>
    <p:sldId id="758" r:id="rId21"/>
    <p:sldId id="810" r:id="rId22"/>
    <p:sldId id="811" r:id="rId23"/>
    <p:sldId id="812" r:id="rId24"/>
    <p:sldId id="763" r:id="rId25"/>
    <p:sldId id="813" r:id="rId26"/>
    <p:sldId id="814" r:id="rId27"/>
    <p:sldId id="816" r:id="rId28"/>
    <p:sldId id="815" r:id="rId29"/>
    <p:sldId id="818" r:id="rId30"/>
    <p:sldId id="828" r:id="rId31"/>
    <p:sldId id="823" r:id="rId32"/>
    <p:sldId id="829" r:id="rId33"/>
    <p:sldId id="841" r:id="rId34"/>
    <p:sldId id="842" r:id="rId35"/>
    <p:sldId id="843" r:id="rId36"/>
    <p:sldId id="775" r:id="rId37"/>
    <p:sldId id="777" r:id="rId38"/>
    <p:sldId id="299" r:id="rId39"/>
    <p:sldId id="301" r:id="rId40"/>
    <p:sldId id="302" r:id="rId41"/>
    <p:sldId id="303" r:id="rId42"/>
    <p:sldId id="817" r:id="rId43"/>
    <p:sldId id="296" r:id="rId44"/>
    <p:sldId id="336" r:id="rId45"/>
    <p:sldId id="819" r:id="rId46"/>
    <p:sldId id="288" r:id="rId47"/>
    <p:sldId id="289" r:id="rId48"/>
    <p:sldId id="290" r:id="rId49"/>
    <p:sldId id="782" r:id="rId50"/>
    <p:sldId id="760" r:id="rId51"/>
    <p:sldId id="776" r:id="rId52"/>
    <p:sldId id="762" r:id="rId53"/>
    <p:sldId id="846" r:id="rId54"/>
    <p:sldId id="847" r:id="rId55"/>
    <p:sldId id="820" r:id="rId56"/>
    <p:sldId id="821" r:id="rId57"/>
    <p:sldId id="781" r:id="rId58"/>
    <p:sldId id="784" r:id="rId59"/>
    <p:sldId id="333" r:id="rId6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36CF423-4C98-734C-A627-AC2FFF387364}">
          <p14:sldIdLst>
            <p14:sldId id="802"/>
            <p14:sldId id="368"/>
            <p14:sldId id="369"/>
            <p14:sldId id="753"/>
            <p14:sldId id="830"/>
            <p14:sldId id="839"/>
            <p14:sldId id="834"/>
            <p14:sldId id="803"/>
            <p14:sldId id="801"/>
            <p14:sldId id="824"/>
            <p14:sldId id="805"/>
            <p14:sldId id="827"/>
            <p14:sldId id="836"/>
            <p14:sldId id="825"/>
            <p14:sldId id="806"/>
            <p14:sldId id="837"/>
            <p14:sldId id="840"/>
            <p14:sldId id="844"/>
            <p14:sldId id="807"/>
            <p14:sldId id="758"/>
            <p14:sldId id="810"/>
            <p14:sldId id="811"/>
            <p14:sldId id="812"/>
            <p14:sldId id="763"/>
            <p14:sldId id="813"/>
            <p14:sldId id="814"/>
            <p14:sldId id="816"/>
            <p14:sldId id="815"/>
          </p14:sldIdLst>
        </p14:section>
        <p14:section name="Locality" id="{54286308-075B-1A42-B29A-80902C12B22E}">
          <p14:sldIdLst>
            <p14:sldId id="818"/>
            <p14:sldId id="828"/>
            <p14:sldId id="823"/>
            <p14:sldId id="829"/>
          </p14:sldIdLst>
        </p14:section>
        <p14:section name="Associativity" id="{B07338B4-CD67-EB45-9480-3477A5FAA4D5}">
          <p14:sldIdLst>
            <p14:sldId id="841"/>
            <p14:sldId id="842"/>
            <p14:sldId id="843"/>
            <p14:sldId id="775"/>
            <p14:sldId id="777"/>
            <p14:sldId id="299"/>
            <p14:sldId id="301"/>
            <p14:sldId id="302"/>
            <p14:sldId id="303"/>
            <p14:sldId id="817"/>
            <p14:sldId id="296"/>
            <p14:sldId id="336"/>
          </p14:sldIdLst>
        </p14:section>
        <p14:section name="Writing" id="{D5880250-3899-E647-8C01-0F8C063AED4E}">
          <p14:sldIdLst>
            <p14:sldId id="819"/>
            <p14:sldId id="288"/>
            <p14:sldId id="289"/>
            <p14:sldId id="290"/>
            <p14:sldId id="782"/>
            <p14:sldId id="760"/>
            <p14:sldId id="776"/>
            <p14:sldId id="762"/>
            <p14:sldId id="846"/>
          </p14:sldIdLst>
        </p14:section>
        <p14:section name="Multi-level Cache" id="{120975A5-A7AD-9247-ADB7-24E525DBF7B0}">
          <p14:sldIdLst>
            <p14:sldId id="847"/>
            <p14:sldId id="820"/>
            <p14:sldId id="821"/>
            <p14:sldId id="781"/>
            <p14:sldId id="784"/>
          </p14:sldIdLst>
        </p14:section>
        <p14:section name="How Compilers Can Help" id="{50C4BFAE-CDE7-0847-A1CD-63008B1732F4}">
          <p14:sldIdLst>
            <p14:sldId id="33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10F8"/>
    <a:srgbClr val="A349EA"/>
    <a:srgbClr val="00FD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69"/>
    <p:restoredTop sz="95352"/>
  </p:normalViewPr>
  <p:slideViewPr>
    <p:cSldViewPr snapToGrid="0">
      <p:cViewPr varScale="1">
        <p:scale>
          <a:sx n="113" d="100"/>
          <a:sy n="113" d="100"/>
        </p:scale>
        <p:origin x="123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9181A9-D302-F84F-A333-BEC7C7265E45}" type="datetimeFigureOut">
              <a:rPr lang="en-US" smtClean="0"/>
              <a:t>6/17/24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F70E25-5DCF-3648-B9BE-B49BCE7F2001}" type="slidenum">
              <a:rPr lang="en-US" smtClean="0"/>
              <a:t>‹#›</a:t>
            </a:fld>
            <a:endParaRPr lang="en-US"/>
          </a:p>
        </p:txBody>
      </p:sp>
    </p:spTree>
    <p:extLst>
      <p:ext uri="{BB962C8B-B14F-4D97-AF65-F5344CB8AC3E}">
        <p14:creationId xmlns:p14="http://schemas.microsoft.com/office/powerpoint/2010/main" val="24812354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254516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044250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50449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779618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665430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739381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807492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372234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898410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034996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B070EC8C-5F38-5710-B32C-696D7BCAB42E}"/>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83971" name="Rectangle 3">
            <a:extLst>
              <a:ext uri="{FF2B5EF4-FFF2-40B4-BE49-F238E27FC236}">
                <a16:creationId xmlns:a16="http://schemas.microsoft.com/office/drawing/2014/main" id="{198E8C59-5E88-88D9-9E8B-0BE04D73BF5A}"/>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0DE68464-99DE-EA47-994E-00EB7754C10C}" type="datetime3">
              <a:rPr lang="en-AU" altLang="en-US" smtClean="0">
                <a:latin typeface="Times New Roman" panose="02020603050405020304" pitchFamily="18" charset="0"/>
              </a:rPr>
              <a:pPr/>
              <a:t>17 June, 2024</a:t>
            </a:fld>
            <a:endParaRPr lang="en-AU" altLang="en-US">
              <a:latin typeface="Times New Roman" panose="02020603050405020304" pitchFamily="18" charset="0"/>
            </a:endParaRPr>
          </a:p>
        </p:txBody>
      </p:sp>
      <p:sp>
        <p:nvSpPr>
          <p:cNvPr id="83972" name="Rectangle 6">
            <a:extLst>
              <a:ext uri="{FF2B5EF4-FFF2-40B4-BE49-F238E27FC236}">
                <a16:creationId xmlns:a16="http://schemas.microsoft.com/office/drawing/2014/main" id="{D30A3333-2C06-5F2E-6436-5C93DB11D321}"/>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5 — Large and Fast: Exploiting Memory Hierarchy</a:t>
            </a:r>
          </a:p>
        </p:txBody>
      </p:sp>
      <p:sp>
        <p:nvSpPr>
          <p:cNvPr id="83973" name="Rectangle 7">
            <a:extLst>
              <a:ext uri="{FF2B5EF4-FFF2-40B4-BE49-F238E27FC236}">
                <a16:creationId xmlns:a16="http://schemas.microsoft.com/office/drawing/2014/main" id="{AAA2EDA6-468F-42A4-B7DB-B1B4A74638C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5224E565-1A0F-664A-A9B5-74BA609293C9}" type="slidenum">
              <a:rPr lang="en-AU" altLang="en-US">
                <a:latin typeface="Times New Roman" panose="02020603050405020304" pitchFamily="18" charset="0"/>
              </a:rPr>
              <a:pPr/>
              <a:t>38</a:t>
            </a:fld>
            <a:endParaRPr lang="en-AU" altLang="en-US">
              <a:latin typeface="Times New Roman" panose="02020603050405020304" pitchFamily="18" charset="0"/>
            </a:endParaRPr>
          </a:p>
        </p:txBody>
      </p:sp>
      <p:sp>
        <p:nvSpPr>
          <p:cNvPr id="83974" name="Rectangle 2">
            <a:extLst>
              <a:ext uri="{FF2B5EF4-FFF2-40B4-BE49-F238E27FC236}">
                <a16:creationId xmlns:a16="http://schemas.microsoft.com/office/drawing/2014/main" id="{BBCB5A0C-BB14-F53C-C3E7-FB8898B4EA46}"/>
              </a:ext>
            </a:extLst>
          </p:cNvPr>
          <p:cNvSpPr>
            <a:spLocks noGrp="1" noRot="1" noChangeAspect="1" noChangeArrowheads="1" noTextEdit="1"/>
          </p:cNvSpPr>
          <p:nvPr>
            <p:ph type="sldImg"/>
          </p:nvPr>
        </p:nvSpPr>
        <p:spPr>
          <a:ln/>
        </p:spPr>
      </p:sp>
      <p:sp>
        <p:nvSpPr>
          <p:cNvPr id="83975" name="Rectangle 3">
            <a:extLst>
              <a:ext uri="{FF2B5EF4-FFF2-40B4-BE49-F238E27FC236}">
                <a16:creationId xmlns:a16="http://schemas.microsoft.com/office/drawing/2014/main" id="{F20EA50D-F0DE-6FFE-F24F-2E31B8466ED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BF7E5222-77F0-1FA8-D87C-B98796B65054}"/>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17411" name="Rectangle 3">
            <a:extLst>
              <a:ext uri="{FF2B5EF4-FFF2-40B4-BE49-F238E27FC236}">
                <a16:creationId xmlns:a16="http://schemas.microsoft.com/office/drawing/2014/main" id="{A87B9970-2CEA-6BD5-EB34-52D2E8311372}"/>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B4A4B288-081F-9E48-8D15-60ED31B9F2A4}" type="datetime3">
              <a:rPr lang="en-AU" altLang="en-US" smtClean="0">
                <a:latin typeface="Times New Roman" panose="02020603050405020304" pitchFamily="18" charset="0"/>
              </a:rPr>
              <a:pPr/>
              <a:t>17 June, 2024</a:t>
            </a:fld>
            <a:endParaRPr lang="en-AU" altLang="en-US">
              <a:latin typeface="Times New Roman" panose="02020603050405020304" pitchFamily="18" charset="0"/>
            </a:endParaRPr>
          </a:p>
        </p:txBody>
      </p:sp>
      <p:sp>
        <p:nvSpPr>
          <p:cNvPr id="17412" name="Rectangle 6">
            <a:extLst>
              <a:ext uri="{FF2B5EF4-FFF2-40B4-BE49-F238E27FC236}">
                <a16:creationId xmlns:a16="http://schemas.microsoft.com/office/drawing/2014/main" id="{D1A4F271-249E-EDBF-93A2-436F3319AB6E}"/>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5 — Large and Fast: Exploiting Memory Hierarchy</a:t>
            </a:r>
          </a:p>
        </p:txBody>
      </p:sp>
      <p:sp>
        <p:nvSpPr>
          <p:cNvPr id="17413" name="Rectangle 7">
            <a:extLst>
              <a:ext uri="{FF2B5EF4-FFF2-40B4-BE49-F238E27FC236}">
                <a16:creationId xmlns:a16="http://schemas.microsoft.com/office/drawing/2014/main" id="{C19F2CC2-64B0-6B66-2552-BDC4F4D3098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4110D5CC-3CFE-D841-A967-6B49E46F22D9}" type="slidenum">
              <a:rPr lang="en-AU" altLang="en-US">
                <a:latin typeface="Times New Roman" panose="02020603050405020304" pitchFamily="18" charset="0"/>
              </a:rPr>
              <a:pPr/>
              <a:t>2</a:t>
            </a:fld>
            <a:endParaRPr lang="en-AU" altLang="en-US">
              <a:latin typeface="Times New Roman" panose="02020603050405020304" pitchFamily="18" charset="0"/>
            </a:endParaRPr>
          </a:p>
        </p:txBody>
      </p:sp>
      <p:sp>
        <p:nvSpPr>
          <p:cNvPr id="17414" name="Rectangle 2">
            <a:extLst>
              <a:ext uri="{FF2B5EF4-FFF2-40B4-BE49-F238E27FC236}">
                <a16:creationId xmlns:a16="http://schemas.microsoft.com/office/drawing/2014/main" id="{6F866248-90AE-B2E7-11FE-B3FE920F66B2}"/>
              </a:ext>
            </a:extLst>
          </p:cNvPr>
          <p:cNvSpPr>
            <a:spLocks noGrp="1" noRot="1" noChangeAspect="1" noChangeArrowheads="1" noTextEdit="1"/>
          </p:cNvSpPr>
          <p:nvPr>
            <p:ph type="sldImg"/>
          </p:nvPr>
        </p:nvSpPr>
        <p:spPr>
          <a:ln/>
        </p:spPr>
      </p:sp>
      <p:sp>
        <p:nvSpPr>
          <p:cNvPr id="17415" name="Rectangle 3">
            <a:extLst>
              <a:ext uri="{FF2B5EF4-FFF2-40B4-BE49-F238E27FC236}">
                <a16:creationId xmlns:a16="http://schemas.microsoft.com/office/drawing/2014/main" id="{EB6AF3F8-7E2A-E41D-6191-69C81F5C95F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69A6FBD7-1510-74CD-E0FA-09CC49CF115B}"/>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88067" name="Rectangle 3">
            <a:extLst>
              <a:ext uri="{FF2B5EF4-FFF2-40B4-BE49-F238E27FC236}">
                <a16:creationId xmlns:a16="http://schemas.microsoft.com/office/drawing/2014/main" id="{91E30853-ECD4-804B-117A-D0972E48C68D}"/>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EBFE053B-B731-3340-B0E2-CE8DF17B294F}" type="datetime3">
              <a:rPr lang="en-AU" altLang="en-US" smtClean="0">
                <a:latin typeface="Times New Roman" panose="02020603050405020304" pitchFamily="18" charset="0"/>
              </a:rPr>
              <a:pPr/>
              <a:t>17 June, 2024</a:t>
            </a:fld>
            <a:endParaRPr lang="en-AU" altLang="en-US">
              <a:latin typeface="Times New Roman" panose="02020603050405020304" pitchFamily="18" charset="0"/>
            </a:endParaRPr>
          </a:p>
        </p:txBody>
      </p:sp>
      <p:sp>
        <p:nvSpPr>
          <p:cNvPr id="88068" name="Rectangle 6">
            <a:extLst>
              <a:ext uri="{FF2B5EF4-FFF2-40B4-BE49-F238E27FC236}">
                <a16:creationId xmlns:a16="http://schemas.microsoft.com/office/drawing/2014/main" id="{826A8816-3F7F-35D4-F152-805189FE80D4}"/>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5 — Large and Fast: Exploiting Memory Hierarchy</a:t>
            </a:r>
          </a:p>
        </p:txBody>
      </p:sp>
      <p:sp>
        <p:nvSpPr>
          <p:cNvPr id="88069" name="Rectangle 7">
            <a:extLst>
              <a:ext uri="{FF2B5EF4-FFF2-40B4-BE49-F238E27FC236}">
                <a16:creationId xmlns:a16="http://schemas.microsoft.com/office/drawing/2014/main" id="{FB01CEA4-6060-65FD-8975-7C8E6FBED61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0CA54B56-6E03-454E-9A02-4169BA1E4B15}" type="slidenum">
              <a:rPr lang="en-AU" altLang="en-US">
                <a:latin typeface="Times New Roman" panose="02020603050405020304" pitchFamily="18" charset="0"/>
              </a:rPr>
              <a:pPr/>
              <a:t>39</a:t>
            </a:fld>
            <a:endParaRPr lang="en-AU" altLang="en-US">
              <a:latin typeface="Times New Roman" panose="02020603050405020304" pitchFamily="18" charset="0"/>
            </a:endParaRPr>
          </a:p>
        </p:txBody>
      </p:sp>
      <p:sp>
        <p:nvSpPr>
          <p:cNvPr id="88070" name="Rectangle 2">
            <a:extLst>
              <a:ext uri="{FF2B5EF4-FFF2-40B4-BE49-F238E27FC236}">
                <a16:creationId xmlns:a16="http://schemas.microsoft.com/office/drawing/2014/main" id="{280152CC-5D98-9329-D929-A78F34A0C0C5}"/>
              </a:ext>
            </a:extLst>
          </p:cNvPr>
          <p:cNvSpPr>
            <a:spLocks noGrp="1" noRot="1" noChangeAspect="1" noChangeArrowheads="1" noTextEdit="1"/>
          </p:cNvSpPr>
          <p:nvPr>
            <p:ph type="sldImg"/>
          </p:nvPr>
        </p:nvSpPr>
        <p:spPr>
          <a:ln/>
        </p:spPr>
      </p:sp>
      <p:sp>
        <p:nvSpPr>
          <p:cNvPr id="88071" name="Rectangle 3">
            <a:extLst>
              <a:ext uri="{FF2B5EF4-FFF2-40B4-BE49-F238E27FC236}">
                <a16:creationId xmlns:a16="http://schemas.microsoft.com/office/drawing/2014/main" id="{D9D896A4-B105-EE4E-7E2A-EA645613EAD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2626BF55-1F63-07B5-295A-99ACFF54B76F}"/>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90115" name="Rectangle 3">
            <a:extLst>
              <a:ext uri="{FF2B5EF4-FFF2-40B4-BE49-F238E27FC236}">
                <a16:creationId xmlns:a16="http://schemas.microsoft.com/office/drawing/2014/main" id="{918FB532-AE86-4C4C-F80F-C660D6088542}"/>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50F01009-A3A8-3A4C-BD58-8470F1EFDFB4}" type="datetime3">
              <a:rPr lang="en-AU" altLang="en-US" smtClean="0">
                <a:latin typeface="Times New Roman" panose="02020603050405020304" pitchFamily="18" charset="0"/>
              </a:rPr>
              <a:pPr/>
              <a:t>17 June, 2024</a:t>
            </a:fld>
            <a:endParaRPr lang="en-AU" altLang="en-US">
              <a:latin typeface="Times New Roman" panose="02020603050405020304" pitchFamily="18" charset="0"/>
            </a:endParaRPr>
          </a:p>
        </p:txBody>
      </p:sp>
      <p:sp>
        <p:nvSpPr>
          <p:cNvPr id="90116" name="Rectangle 6">
            <a:extLst>
              <a:ext uri="{FF2B5EF4-FFF2-40B4-BE49-F238E27FC236}">
                <a16:creationId xmlns:a16="http://schemas.microsoft.com/office/drawing/2014/main" id="{4307B365-B44E-33D8-03E1-CA92687F7034}"/>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5 — Large and Fast: Exploiting Memory Hierarchy</a:t>
            </a:r>
          </a:p>
        </p:txBody>
      </p:sp>
      <p:sp>
        <p:nvSpPr>
          <p:cNvPr id="90117" name="Rectangle 7">
            <a:extLst>
              <a:ext uri="{FF2B5EF4-FFF2-40B4-BE49-F238E27FC236}">
                <a16:creationId xmlns:a16="http://schemas.microsoft.com/office/drawing/2014/main" id="{E878854D-E19C-29C9-E644-76031165EF0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CD89323E-92A9-5D44-B11F-FC91B95A1F0F}" type="slidenum">
              <a:rPr lang="en-AU" altLang="en-US">
                <a:latin typeface="Times New Roman" panose="02020603050405020304" pitchFamily="18" charset="0"/>
              </a:rPr>
              <a:pPr/>
              <a:t>40</a:t>
            </a:fld>
            <a:endParaRPr lang="en-AU" altLang="en-US">
              <a:latin typeface="Times New Roman" panose="02020603050405020304" pitchFamily="18" charset="0"/>
            </a:endParaRPr>
          </a:p>
        </p:txBody>
      </p:sp>
      <p:sp>
        <p:nvSpPr>
          <p:cNvPr id="90118" name="Rectangle 2">
            <a:extLst>
              <a:ext uri="{FF2B5EF4-FFF2-40B4-BE49-F238E27FC236}">
                <a16:creationId xmlns:a16="http://schemas.microsoft.com/office/drawing/2014/main" id="{F56E3401-F62B-B355-EC8A-501D15B72193}"/>
              </a:ext>
            </a:extLst>
          </p:cNvPr>
          <p:cNvSpPr>
            <a:spLocks noGrp="1" noRot="1" noChangeAspect="1" noChangeArrowheads="1" noTextEdit="1"/>
          </p:cNvSpPr>
          <p:nvPr>
            <p:ph type="sldImg"/>
          </p:nvPr>
        </p:nvSpPr>
        <p:spPr>
          <a:ln/>
        </p:spPr>
      </p:sp>
      <p:sp>
        <p:nvSpPr>
          <p:cNvPr id="90119" name="Rectangle 3">
            <a:extLst>
              <a:ext uri="{FF2B5EF4-FFF2-40B4-BE49-F238E27FC236}">
                <a16:creationId xmlns:a16="http://schemas.microsoft.com/office/drawing/2014/main" id="{6B67CD7E-1E7F-3DF5-EE21-505FDF3BDFB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1B3557D4-BBD5-CDD6-6602-621366547532}"/>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92163" name="Rectangle 3">
            <a:extLst>
              <a:ext uri="{FF2B5EF4-FFF2-40B4-BE49-F238E27FC236}">
                <a16:creationId xmlns:a16="http://schemas.microsoft.com/office/drawing/2014/main" id="{18C5BA15-692A-E44F-BE06-16377B160533}"/>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523798CE-81C5-8345-8F5B-F3D4BE162C7B}" type="datetime3">
              <a:rPr lang="en-AU" altLang="en-US" smtClean="0">
                <a:latin typeface="Times New Roman" panose="02020603050405020304" pitchFamily="18" charset="0"/>
              </a:rPr>
              <a:pPr/>
              <a:t>17 June, 2024</a:t>
            </a:fld>
            <a:endParaRPr lang="en-AU" altLang="en-US">
              <a:latin typeface="Times New Roman" panose="02020603050405020304" pitchFamily="18" charset="0"/>
            </a:endParaRPr>
          </a:p>
        </p:txBody>
      </p:sp>
      <p:sp>
        <p:nvSpPr>
          <p:cNvPr id="92164" name="Rectangle 6">
            <a:extLst>
              <a:ext uri="{FF2B5EF4-FFF2-40B4-BE49-F238E27FC236}">
                <a16:creationId xmlns:a16="http://schemas.microsoft.com/office/drawing/2014/main" id="{652D1B23-6D2A-97E1-9DA6-4F76544C1EEF}"/>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5 — Large and Fast: Exploiting Memory Hierarchy</a:t>
            </a:r>
          </a:p>
        </p:txBody>
      </p:sp>
      <p:sp>
        <p:nvSpPr>
          <p:cNvPr id="92165" name="Rectangle 7">
            <a:extLst>
              <a:ext uri="{FF2B5EF4-FFF2-40B4-BE49-F238E27FC236}">
                <a16:creationId xmlns:a16="http://schemas.microsoft.com/office/drawing/2014/main" id="{12F29115-D83A-D0C7-CECE-204C68C9072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404BF985-9520-E149-AB12-24FF20EE17B5}" type="slidenum">
              <a:rPr lang="en-AU" altLang="en-US">
                <a:latin typeface="Times New Roman" panose="02020603050405020304" pitchFamily="18" charset="0"/>
              </a:rPr>
              <a:pPr/>
              <a:t>41</a:t>
            </a:fld>
            <a:endParaRPr lang="en-AU" altLang="en-US">
              <a:latin typeface="Times New Roman" panose="02020603050405020304" pitchFamily="18" charset="0"/>
            </a:endParaRPr>
          </a:p>
        </p:txBody>
      </p:sp>
      <p:sp>
        <p:nvSpPr>
          <p:cNvPr id="92166" name="Rectangle 2">
            <a:extLst>
              <a:ext uri="{FF2B5EF4-FFF2-40B4-BE49-F238E27FC236}">
                <a16:creationId xmlns:a16="http://schemas.microsoft.com/office/drawing/2014/main" id="{7E7E746B-B051-7E92-BBD1-2C1FADE15DF3}"/>
              </a:ext>
            </a:extLst>
          </p:cNvPr>
          <p:cNvSpPr>
            <a:spLocks noGrp="1" noRot="1" noChangeAspect="1" noChangeArrowheads="1" noTextEdit="1"/>
          </p:cNvSpPr>
          <p:nvPr>
            <p:ph type="sldImg"/>
          </p:nvPr>
        </p:nvSpPr>
        <p:spPr>
          <a:ln/>
        </p:spPr>
      </p:sp>
      <p:sp>
        <p:nvSpPr>
          <p:cNvPr id="92167" name="Rectangle 3">
            <a:extLst>
              <a:ext uri="{FF2B5EF4-FFF2-40B4-BE49-F238E27FC236}">
                <a16:creationId xmlns:a16="http://schemas.microsoft.com/office/drawing/2014/main" id="{7E814FA9-0BBB-F32B-7038-6D9DE3C6A92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686705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922102C9-11E2-6D9F-6898-DE44E53B4F2C}"/>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77827" name="Rectangle 3">
            <a:extLst>
              <a:ext uri="{FF2B5EF4-FFF2-40B4-BE49-F238E27FC236}">
                <a16:creationId xmlns:a16="http://schemas.microsoft.com/office/drawing/2014/main" id="{1CF06B78-CF94-94B0-CB0D-F3DE3B4D91B2}"/>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167D71A0-4301-6045-A844-D6755FF60C2C}" type="datetime3">
              <a:rPr lang="en-AU" altLang="en-US" smtClean="0">
                <a:latin typeface="Times New Roman" panose="02020603050405020304" pitchFamily="18" charset="0"/>
              </a:rPr>
              <a:pPr/>
              <a:t>17 June, 2024</a:t>
            </a:fld>
            <a:endParaRPr lang="en-AU" altLang="en-US">
              <a:latin typeface="Times New Roman" panose="02020603050405020304" pitchFamily="18" charset="0"/>
            </a:endParaRPr>
          </a:p>
        </p:txBody>
      </p:sp>
      <p:sp>
        <p:nvSpPr>
          <p:cNvPr id="77828" name="Rectangle 6">
            <a:extLst>
              <a:ext uri="{FF2B5EF4-FFF2-40B4-BE49-F238E27FC236}">
                <a16:creationId xmlns:a16="http://schemas.microsoft.com/office/drawing/2014/main" id="{0F33E5DF-FC13-F950-5F48-5BC9C561FF9B}"/>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5 — Large and Fast: Exploiting Memory Hierarchy</a:t>
            </a:r>
          </a:p>
        </p:txBody>
      </p:sp>
      <p:sp>
        <p:nvSpPr>
          <p:cNvPr id="77829" name="Rectangle 7">
            <a:extLst>
              <a:ext uri="{FF2B5EF4-FFF2-40B4-BE49-F238E27FC236}">
                <a16:creationId xmlns:a16="http://schemas.microsoft.com/office/drawing/2014/main" id="{7F6009B6-608B-F00B-058E-406A1FF4A34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0F34CF71-2146-194A-8CEA-04F7604384F9}" type="slidenum">
              <a:rPr lang="en-AU" altLang="en-US">
                <a:latin typeface="Times New Roman" panose="02020603050405020304" pitchFamily="18" charset="0"/>
              </a:rPr>
              <a:pPr/>
              <a:t>43</a:t>
            </a:fld>
            <a:endParaRPr lang="en-AU" altLang="en-US">
              <a:latin typeface="Times New Roman" panose="02020603050405020304" pitchFamily="18" charset="0"/>
            </a:endParaRPr>
          </a:p>
        </p:txBody>
      </p:sp>
      <p:sp>
        <p:nvSpPr>
          <p:cNvPr id="77830" name="Rectangle 2">
            <a:extLst>
              <a:ext uri="{FF2B5EF4-FFF2-40B4-BE49-F238E27FC236}">
                <a16:creationId xmlns:a16="http://schemas.microsoft.com/office/drawing/2014/main" id="{0321D512-EBEC-0CB1-C2D4-95C9773F34FD}"/>
              </a:ext>
            </a:extLst>
          </p:cNvPr>
          <p:cNvSpPr>
            <a:spLocks noGrp="1" noRot="1" noChangeAspect="1" noChangeArrowheads="1" noTextEdit="1"/>
          </p:cNvSpPr>
          <p:nvPr>
            <p:ph type="sldImg"/>
          </p:nvPr>
        </p:nvSpPr>
        <p:spPr>
          <a:ln/>
        </p:spPr>
      </p:sp>
      <p:sp>
        <p:nvSpPr>
          <p:cNvPr id="77831" name="Rectangle 3">
            <a:extLst>
              <a:ext uri="{FF2B5EF4-FFF2-40B4-BE49-F238E27FC236}">
                <a16:creationId xmlns:a16="http://schemas.microsoft.com/office/drawing/2014/main" id="{8854F2FB-AC4C-52A4-9A45-1E87FE01F68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C38260F6-6C64-1342-3335-D046202F0398}"/>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79875" name="Rectangle 3">
            <a:extLst>
              <a:ext uri="{FF2B5EF4-FFF2-40B4-BE49-F238E27FC236}">
                <a16:creationId xmlns:a16="http://schemas.microsoft.com/office/drawing/2014/main" id="{CA678F5B-4533-E6E8-4432-6EB1C36E7493}"/>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EF597FB5-2141-F949-9D49-5E7379A4CB25}" type="datetime3">
              <a:rPr lang="en-AU" altLang="en-US" smtClean="0">
                <a:latin typeface="Times New Roman" panose="02020603050405020304" pitchFamily="18" charset="0"/>
              </a:rPr>
              <a:pPr/>
              <a:t>17 June, 2024</a:t>
            </a:fld>
            <a:endParaRPr lang="en-AU" altLang="en-US">
              <a:latin typeface="Times New Roman" panose="02020603050405020304" pitchFamily="18" charset="0"/>
            </a:endParaRPr>
          </a:p>
        </p:txBody>
      </p:sp>
      <p:sp>
        <p:nvSpPr>
          <p:cNvPr id="79876" name="Rectangle 6">
            <a:extLst>
              <a:ext uri="{FF2B5EF4-FFF2-40B4-BE49-F238E27FC236}">
                <a16:creationId xmlns:a16="http://schemas.microsoft.com/office/drawing/2014/main" id="{D9D865D3-80DA-3D2A-B7B4-B5C1B65D5326}"/>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5 — Large and Fast: Exploiting Memory Hierarchy</a:t>
            </a:r>
          </a:p>
        </p:txBody>
      </p:sp>
      <p:sp>
        <p:nvSpPr>
          <p:cNvPr id="79877" name="Rectangle 7">
            <a:extLst>
              <a:ext uri="{FF2B5EF4-FFF2-40B4-BE49-F238E27FC236}">
                <a16:creationId xmlns:a16="http://schemas.microsoft.com/office/drawing/2014/main" id="{26D6BD21-FE83-3CAF-D959-D143D6FDC4F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2B798BA5-794C-A94D-978E-0BD4952A99E9}" type="slidenum">
              <a:rPr lang="en-AU" altLang="en-US">
                <a:latin typeface="Times New Roman" panose="02020603050405020304" pitchFamily="18" charset="0"/>
              </a:rPr>
              <a:pPr/>
              <a:t>44</a:t>
            </a:fld>
            <a:endParaRPr lang="en-AU" altLang="en-US">
              <a:latin typeface="Times New Roman" panose="02020603050405020304" pitchFamily="18" charset="0"/>
            </a:endParaRPr>
          </a:p>
        </p:txBody>
      </p:sp>
      <p:sp>
        <p:nvSpPr>
          <p:cNvPr id="79878" name="Rectangle 2">
            <a:extLst>
              <a:ext uri="{FF2B5EF4-FFF2-40B4-BE49-F238E27FC236}">
                <a16:creationId xmlns:a16="http://schemas.microsoft.com/office/drawing/2014/main" id="{A549D44C-FADE-0A3B-DE96-F0998A6EA6C7}"/>
              </a:ext>
            </a:extLst>
          </p:cNvPr>
          <p:cNvSpPr>
            <a:spLocks noGrp="1" noRot="1" noChangeAspect="1" noChangeArrowheads="1" noTextEdit="1"/>
          </p:cNvSpPr>
          <p:nvPr>
            <p:ph type="sldImg"/>
          </p:nvPr>
        </p:nvSpPr>
        <p:spPr>
          <a:ln/>
        </p:spPr>
      </p:sp>
      <p:sp>
        <p:nvSpPr>
          <p:cNvPr id="79879" name="Rectangle 3">
            <a:extLst>
              <a:ext uri="{FF2B5EF4-FFF2-40B4-BE49-F238E27FC236}">
                <a16:creationId xmlns:a16="http://schemas.microsoft.com/office/drawing/2014/main" id="{ED76D0D7-713C-13C9-234A-85DC726D115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494599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9F6814EA-68D1-1470-779D-79317317FEE9}"/>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63491" name="Rectangle 3">
            <a:extLst>
              <a:ext uri="{FF2B5EF4-FFF2-40B4-BE49-F238E27FC236}">
                <a16:creationId xmlns:a16="http://schemas.microsoft.com/office/drawing/2014/main" id="{9C5E8E57-1FFC-1061-0629-AEC8D5242CFC}"/>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DC01714D-2C90-3845-A14F-70336C570B2B}" type="datetime3">
              <a:rPr lang="en-AU" altLang="en-US" smtClean="0">
                <a:latin typeface="Times New Roman" panose="02020603050405020304" pitchFamily="18" charset="0"/>
              </a:rPr>
              <a:pPr/>
              <a:t>17 June, 2024</a:t>
            </a:fld>
            <a:endParaRPr lang="en-AU" altLang="en-US">
              <a:latin typeface="Times New Roman" panose="02020603050405020304" pitchFamily="18" charset="0"/>
            </a:endParaRPr>
          </a:p>
        </p:txBody>
      </p:sp>
      <p:sp>
        <p:nvSpPr>
          <p:cNvPr id="63492" name="Rectangle 6">
            <a:extLst>
              <a:ext uri="{FF2B5EF4-FFF2-40B4-BE49-F238E27FC236}">
                <a16:creationId xmlns:a16="http://schemas.microsoft.com/office/drawing/2014/main" id="{CC65E071-581C-7DC3-3F5A-FED078E544BD}"/>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5 — Large and Fast: Exploiting Memory Hierarchy</a:t>
            </a:r>
          </a:p>
        </p:txBody>
      </p:sp>
      <p:sp>
        <p:nvSpPr>
          <p:cNvPr id="63493" name="Rectangle 7">
            <a:extLst>
              <a:ext uri="{FF2B5EF4-FFF2-40B4-BE49-F238E27FC236}">
                <a16:creationId xmlns:a16="http://schemas.microsoft.com/office/drawing/2014/main" id="{520DD0D7-5CCD-477A-C145-25EDC0CB2F9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055E5530-11E0-F540-A98C-5350F7448CDE}" type="slidenum">
              <a:rPr lang="en-AU" altLang="en-US">
                <a:latin typeface="Times New Roman" panose="02020603050405020304" pitchFamily="18" charset="0"/>
              </a:rPr>
              <a:pPr/>
              <a:t>46</a:t>
            </a:fld>
            <a:endParaRPr lang="en-AU" altLang="en-US">
              <a:latin typeface="Times New Roman" panose="02020603050405020304" pitchFamily="18" charset="0"/>
            </a:endParaRPr>
          </a:p>
        </p:txBody>
      </p:sp>
      <p:sp>
        <p:nvSpPr>
          <p:cNvPr id="63494" name="Rectangle 2">
            <a:extLst>
              <a:ext uri="{FF2B5EF4-FFF2-40B4-BE49-F238E27FC236}">
                <a16:creationId xmlns:a16="http://schemas.microsoft.com/office/drawing/2014/main" id="{EB80EECE-210F-65CC-8B38-F0027B4D1BE2}"/>
              </a:ext>
            </a:extLst>
          </p:cNvPr>
          <p:cNvSpPr>
            <a:spLocks noGrp="1" noRot="1" noChangeAspect="1" noChangeArrowheads="1" noTextEdit="1"/>
          </p:cNvSpPr>
          <p:nvPr>
            <p:ph type="sldImg"/>
          </p:nvPr>
        </p:nvSpPr>
        <p:spPr>
          <a:ln/>
        </p:spPr>
      </p:sp>
      <p:sp>
        <p:nvSpPr>
          <p:cNvPr id="63495" name="Rectangle 3">
            <a:extLst>
              <a:ext uri="{FF2B5EF4-FFF2-40B4-BE49-F238E27FC236}">
                <a16:creationId xmlns:a16="http://schemas.microsoft.com/office/drawing/2014/main" id="{5BBFDE99-D8EA-77C3-2210-9E0ACC22964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3D334B5F-6ECF-9A77-3F17-07A15E84AD5D}"/>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65539" name="Rectangle 3">
            <a:extLst>
              <a:ext uri="{FF2B5EF4-FFF2-40B4-BE49-F238E27FC236}">
                <a16:creationId xmlns:a16="http://schemas.microsoft.com/office/drawing/2014/main" id="{8CF8DA0E-4294-89CC-0A6A-23B18FD6DD8F}"/>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B98B9478-AF96-6F46-91B9-A473153C6D8A}" type="datetime3">
              <a:rPr lang="en-AU" altLang="en-US" smtClean="0">
                <a:latin typeface="Times New Roman" panose="02020603050405020304" pitchFamily="18" charset="0"/>
              </a:rPr>
              <a:pPr/>
              <a:t>17 June, 2024</a:t>
            </a:fld>
            <a:endParaRPr lang="en-AU" altLang="en-US">
              <a:latin typeface="Times New Roman" panose="02020603050405020304" pitchFamily="18" charset="0"/>
            </a:endParaRPr>
          </a:p>
        </p:txBody>
      </p:sp>
      <p:sp>
        <p:nvSpPr>
          <p:cNvPr id="65540" name="Rectangle 6">
            <a:extLst>
              <a:ext uri="{FF2B5EF4-FFF2-40B4-BE49-F238E27FC236}">
                <a16:creationId xmlns:a16="http://schemas.microsoft.com/office/drawing/2014/main" id="{A7AA1238-B498-A2BB-0733-4E254557D032}"/>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5 — Large and Fast: Exploiting Memory Hierarchy</a:t>
            </a:r>
          </a:p>
        </p:txBody>
      </p:sp>
      <p:sp>
        <p:nvSpPr>
          <p:cNvPr id="65541" name="Rectangle 7">
            <a:extLst>
              <a:ext uri="{FF2B5EF4-FFF2-40B4-BE49-F238E27FC236}">
                <a16:creationId xmlns:a16="http://schemas.microsoft.com/office/drawing/2014/main" id="{6B9003B1-C053-4A4A-5D7C-014D48D2D9B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1A3FEAB7-BF79-4D40-AB2D-64B0A924E292}" type="slidenum">
              <a:rPr lang="en-AU" altLang="en-US">
                <a:latin typeface="Times New Roman" panose="02020603050405020304" pitchFamily="18" charset="0"/>
              </a:rPr>
              <a:pPr/>
              <a:t>47</a:t>
            </a:fld>
            <a:endParaRPr lang="en-AU" altLang="en-US">
              <a:latin typeface="Times New Roman" panose="02020603050405020304" pitchFamily="18" charset="0"/>
            </a:endParaRPr>
          </a:p>
        </p:txBody>
      </p:sp>
      <p:sp>
        <p:nvSpPr>
          <p:cNvPr id="65542" name="Rectangle 2">
            <a:extLst>
              <a:ext uri="{FF2B5EF4-FFF2-40B4-BE49-F238E27FC236}">
                <a16:creationId xmlns:a16="http://schemas.microsoft.com/office/drawing/2014/main" id="{5F09E133-2D0D-A57A-874C-FCA0A0F61E4E}"/>
              </a:ext>
            </a:extLst>
          </p:cNvPr>
          <p:cNvSpPr>
            <a:spLocks noGrp="1" noRot="1" noChangeAspect="1" noChangeArrowheads="1" noTextEdit="1"/>
          </p:cNvSpPr>
          <p:nvPr>
            <p:ph type="sldImg"/>
          </p:nvPr>
        </p:nvSpPr>
        <p:spPr>
          <a:ln/>
        </p:spPr>
      </p:sp>
      <p:sp>
        <p:nvSpPr>
          <p:cNvPr id="65543" name="Rectangle 3">
            <a:extLst>
              <a:ext uri="{FF2B5EF4-FFF2-40B4-BE49-F238E27FC236}">
                <a16:creationId xmlns:a16="http://schemas.microsoft.com/office/drawing/2014/main" id="{09936208-9E69-645B-894B-1871AE0CC70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BF28990D-8C69-EEAB-CA75-C60547B33EE3}"/>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67587" name="Rectangle 3">
            <a:extLst>
              <a:ext uri="{FF2B5EF4-FFF2-40B4-BE49-F238E27FC236}">
                <a16:creationId xmlns:a16="http://schemas.microsoft.com/office/drawing/2014/main" id="{46FD35F1-A593-C5B6-7737-EA04A02EAA53}"/>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752E8243-77D9-7440-AF8E-9866262515BF}" type="datetime3">
              <a:rPr lang="en-AU" altLang="en-US" smtClean="0">
                <a:latin typeface="Times New Roman" panose="02020603050405020304" pitchFamily="18" charset="0"/>
              </a:rPr>
              <a:pPr/>
              <a:t>17 June, 2024</a:t>
            </a:fld>
            <a:endParaRPr lang="en-AU" altLang="en-US">
              <a:latin typeface="Times New Roman" panose="02020603050405020304" pitchFamily="18" charset="0"/>
            </a:endParaRPr>
          </a:p>
        </p:txBody>
      </p:sp>
      <p:sp>
        <p:nvSpPr>
          <p:cNvPr id="67588" name="Rectangle 6">
            <a:extLst>
              <a:ext uri="{FF2B5EF4-FFF2-40B4-BE49-F238E27FC236}">
                <a16:creationId xmlns:a16="http://schemas.microsoft.com/office/drawing/2014/main" id="{7FFEC0C7-2811-E35B-6715-401117C4B08B}"/>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5 — Large and Fast: Exploiting Memory Hierarchy</a:t>
            </a:r>
          </a:p>
        </p:txBody>
      </p:sp>
      <p:sp>
        <p:nvSpPr>
          <p:cNvPr id="67589" name="Rectangle 7">
            <a:extLst>
              <a:ext uri="{FF2B5EF4-FFF2-40B4-BE49-F238E27FC236}">
                <a16:creationId xmlns:a16="http://schemas.microsoft.com/office/drawing/2014/main" id="{517C8C22-A1DA-CD9B-879B-DE118014282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4F742A0E-46D3-BF4B-9AC5-B70E6A4DDFCD}" type="slidenum">
              <a:rPr lang="en-AU" altLang="en-US">
                <a:latin typeface="Times New Roman" panose="02020603050405020304" pitchFamily="18" charset="0"/>
              </a:rPr>
              <a:pPr/>
              <a:t>48</a:t>
            </a:fld>
            <a:endParaRPr lang="en-AU" altLang="en-US">
              <a:latin typeface="Times New Roman" panose="02020603050405020304" pitchFamily="18" charset="0"/>
            </a:endParaRPr>
          </a:p>
        </p:txBody>
      </p:sp>
      <p:sp>
        <p:nvSpPr>
          <p:cNvPr id="67590" name="Rectangle 2">
            <a:extLst>
              <a:ext uri="{FF2B5EF4-FFF2-40B4-BE49-F238E27FC236}">
                <a16:creationId xmlns:a16="http://schemas.microsoft.com/office/drawing/2014/main" id="{6F2F752C-B4B6-DDAD-37CF-D4588D62A864}"/>
              </a:ext>
            </a:extLst>
          </p:cNvPr>
          <p:cNvSpPr>
            <a:spLocks noGrp="1" noRot="1" noChangeAspect="1" noChangeArrowheads="1" noTextEdit="1"/>
          </p:cNvSpPr>
          <p:nvPr>
            <p:ph type="sldImg"/>
          </p:nvPr>
        </p:nvSpPr>
        <p:spPr>
          <a:ln/>
        </p:spPr>
      </p:sp>
      <p:sp>
        <p:nvSpPr>
          <p:cNvPr id="67591" name="Rectangle 3">
            <a:extLst>
              <a:ext uri="{FF2B5EF4-FFF2-40B4-BE49-F238E27FC236}">
                <a16:creationId xmlns:a16="http://schemas.microsoft.com/office/drawing/2014/main" id="{FC25A133-4875-F2AA-AE20-FD1879E8BAC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C5CC06F3-20A5-7395-B319-18AF24BC6A96}"/>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19459" name="Rectangle 3">
            <a:extLst>
              <a:ext uri="{FF2B5EF4-FFF2-40B4-BE49-F238E27FC236}">
                <a16:creationId xmlns:a16="http://schemas.microsoft.com/office/drawing/2014/main" id="{833C5DA2-5DB5-A7C8-DB3B-35A7927EC536}"/>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01AB4A7C-91A1-4E41-B8A0-74504C9975B6}" type="datetime3">
              <a:rPr lang="en-AU" altLang="en-US" smtClean="0">
                <a:latin typeface="Times New Roman" panose="02020603050405020304" pitchFamily="18" charset="0"/>
              </a:rPr>
              <a:pPr/>
              <a:t>17 June, 2024</a:t>
            </a:fld>
            <a:endParaRPr lang="en-AU" altLang="en-US">
              <a:latin typeface="Times New Roman" panose="02020603050405020304" pitchFamily="18" charset="0"/>
            </a:endParaRPr>
          </a:p>
        </p:txBody>
      </p:sp>
      <p:sp>
        <p:nvSpPr>
          <p:cNvPr id="19460" name="Rectangle 6">
            <a:extLst>
              <a:ext uri="{FF2B5EF4-FFF2-40B4-BE49-F238E27FC236}">
                <a16:creationId xmlns:a16="http://schemas.microsoft.com/office/drawing/2014/main" id="{B3EDD177-662C-51ED-5E0D-18941A57E34F}"/>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5 — Large and Fast: Exploiting Memory Hierarchy</a:t>
            </a:r>
          </a:p>
        </p:txBody>
      </p:sp>
      <p:sp>
        <p:nvSpPr>
          <p:cNvPr id="19461" name="Rectangle 7">
            <a:extLst>
              <a:ext uri="{FF2B5EF4-FFF2-40B4-BE49-F238E27FC236}">
                <a16:creationId xmlns:a16="http://schemas.microsoft.com/office/drawing/2014/main" id="{A8D57B4B-6416-76D3-2308-BBF318D803D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4CBC4FA5-155A-2841-A7A6-9874D4DF8ACA}" type="slidenum">
              <a:rPr lang="en-AU" altLang="en-US">
                <a:latin typeface="Times New Roman" panose="02020603050405020304" pitchFamily="18" charset="0"/>
              </a:rPr>
              <a:pPr/>
              <a:t>3</a:t>
            </a:fld>
            <a:endParaRPr lang="en-AU" altLang="en-US">
              <a:latin typeface="Times New Roman" panose="02020603050405020304" pitchFamily="18" charset="0"/>
            </a:endParaRPr>
          </a:p>
        </p:txBody>
      </p:sp>
      <p:sp>
        <p:nvSpPr>
          <p:cNvPr id="19462" name="Rectangle 2">
            <a:extLst>
              <a:ext uri="{FF2B5EF4-FFF2-40B4-BE49-F238E27FC236}">
                <a16:creationId xmlns:a16="http://schemas.microsoft.com/office/drawing/2014/main" id="{FF0B02B6-A06C-F0EA-D862-96A0879E1804}"/>
              </a:ext>
            </a:extLst>
          </p:cNvPr>
          <p:cNvSpPr>
            <a:spLocks noGrp="1" noRot="1" noChangeAspect="1" noChangeArrowheads="1" noTextEdit="1"/>
          </p:cNvSpPr>
          <p:nvPr>
            <p:ph type="sldImg"/>
          </p:nvPr>
        </p:nvSpPr>
        <p:spPr>
          <a:ln/>
        </p:spPr>
      </p:sp>
      <p:sp>
        <p:nvSpPr>
          <p:cNvPr id="19463" name="Rectangle 3">
            <a:extLst>
              <a:ext uri="{FF2B5EF4-FFF2-40B4-BE49-F238E27FC236}">
                <a16:creationId xmlns:a16="http://schemas.microsoft.com/office/drawing/2014/main" id="{EC7D1E7C-06D1-CEEC-3CF8-0A700D31E8C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432773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238546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669326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980727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333860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617365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6891862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1703400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693162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87729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6963936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a:extLst>
              <a:ext uri="{FF2B5EF4-FFF2-40B4-BE49-F238E27FC236}">
                <a16:creationId xmlns:a16="http://schemas.microsoft.com/office/drawing/2014/main" id="{4C80A845-A6EE-D3D8-976B-35C669A564AC}"/>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207875" name="Rectangle 3">
            <a:extLst>
              <a:ext uri="{FF2B5EF4-FFF2-40B4-BE49-F238E27FC236}">
                <a16:creationId xmlns:a16="http://schemas.microsoft.com/office/drawing/2014/main" id="{BEFD476E-0762-C6AD-EDDA-C5698277EF7E}"/>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779F1350-0D1F-3A42-949D-335EDC08396C}" type="datetime3">
              <a:rPr lang="en-AU" altLang="en-US" smtClean="0">
                <a:latin typeface="Times New Roman" panose="02020603050405020304" pitchFamily="18" charset="0"/>
              </a:rPr>
              <a:pPr/>
              <a:t>17 June, 2024</a:t>
            </a:fld>
            <a:endParaRPr lang="en-AU" altLang="en-US">
              <a:latin typeface="Times New Roman" panose="02020603050405020304" pitchFamily="18" charset="0"/>
            </a:endParaRPr>
          </a:p>
        </p:txBody>
      </p:sp>
      <p:sp>
        <p:nvSpPr>
          <p:cNvPr id="207876" name="Rectangle 6">
            <a:extLst>
              <a:ext uri="{FF2B5EF4-FFF2-40B4-BE49-F238E27FC236}">
                <a16:creationId xmlns:a16="http://schemas.microsoft.com/office/drawing/2014/main" id="{8BC240E2-E580-59A3-413D-289014650D44}"/>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5 — Large and Fast: Exploiting Memory Hierarchy</a:t>
            </a:r>
          </a:p>
        </p:txBody>
      </p:sp>
      <p:sp>
        <p:nvSpPr>
          <p:cNvPr id="207877" name="Rectangle 7">
            <a:extLst>
              <a:ext uri="{FF2B5EF4-FFF2-40B4-BE49-F238E27FC236}">
                <a16:creationId xmlns:a16="http://schemas.microsoft.com/office/drawing/2014/main" id="{AE9E4072-4484-AB29-8BF2-FE74A938C42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A99B7FD8-B272-124F-9C03-0B1E5DC643B7}" type="slidenum">
              <a:rPr lang="en-AU" altLang="en-US">
                <a:latin typeface="Times New Roman" panose="02020603050405020304" pitchFamily="18" charset="0"/>
              </a:rPr>
              <a:pPr/>
              <a:t>59</a:t>
            </a:fld>
            <a:endParaRPr lang="en-AU" altLang="en-US">
              <a:latin typeface="Times New Roman" panose="02020603050405020304" pitchFamily="18" charset="0"/>
            </a:endParaRPr>
          </a:p>
        </p:txBody>
      </p:sp>
      <p:sp>
        <p:nvSpPr>
          <p:cNvPr id="207878" name="Rectangle 2">
            <a:extLst>
              <a:ext uri="{FF2B5EF4-FFF2-40B4-BE49-F238E27FC236}">
                <a16:creationId xmlns:a16="http://schemas.microsoft.com/office/drawing/2014/main" id="{36F4F6EB-2ABA-2C51-52F7-4439977D6E3C}"/>
              </a:ext>
            </a:extLst>
          </p:cNvPr>
          <p:cNvSpPr>
            <a:spLocks noGrp="1" noRot="1" noChangeAspect="1" noChangeArrowheads="1" noTextEdit="1"/>
          </p:cNvSpPr>
          <p:nvPr>
            <p:ph type="sldImg"/>
          </p:nvPr>
        </p:nvSpPr>
        <p:spPr>
          <a:ln/>
        </p:spPr>
      </p:sp>
      <p:sp>
        <p:nvSpPr>
          <p:cNvPr id="207879" name="Rectangle 3">
            <a:extLst>
              <a:ext uri="{FF2B5EF4-FFF2-40B4-BE49-F238E27FC236}">
                <a16:creationId xmlns:a16="http://schemas.microsoft.com/office/drawing/2014/main" id="{DC48201F-0975-E74F-0B78-E03DEE4376E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776732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052599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262814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145412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549253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1_Title Only">
    <p:spTree>
      <p:nvGrpSpPr>
        <p:cNvPr id="1" name=""/>
        <p:cNvGrpSpPr/>
        <p:nvPr/>
      </p:nvGrpSpPr>
      <p:grpSpPr>
        <a:xfrm>
          <a:off x="0" y="0"/>
          <a:ext cx="0" cy="0"/>
          <a:chOff x="0" y="0"/>
          <a:chExt cx="0" cy="0"/>
        </a:xfrm>
      </p:grpSpPr>
      <p:sp>
        <p:nvSpPr>
          <p:cNvPr id="10" name="Text Placeholder 2">
            <a:extLst>
              <a:ext uri="{FF2B5EF4-FFF2-40B4-BE49-F238E27FC236}">
                <a16:creationId xmlns:a16="http://schemas.microsoft.com/office/drawing/2014/main" id="{D0518B8A-9542-FC72-C22F-EC46AA9AD7D6}"/>
              </a:ext>
            </a:extLst>
          </p:cNvPr>
          <p:cNvSpPr>
            <a:spLocks noGrp="1"/>
          </p:cNvSpPr>
          <p:nvPr>
            <p:ph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Placeholder 1">
            <a:extLst>
              <a:ext uri="{FF2B5EF4-FFF2-40B4-BE49-F238E27FC236}">
                <a16:creationId xmlns:a16="http://schemas.microsoft.com/office/drawing/2014/main" id="{41D49A6D-8F5F-3114-243C-D64B96D41D3E}"/>
              </a:ext>
            </a:extLst>
          </p:cNvPr>
          <p:cNvSpPr>
            <a:spLocks noGrp="1"/>
          </p:cNvSpPr>
          <p:nvPr>
            <p:ph type="title"/>
          </p:nvPr>
        </p:nvSpPr>
        <p:spPr>
          <a:xfrm>
            <a:off x="628650" y="365128"/>
            <a:ext cx="7886700" cy="110216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8" name="Date Placeholder 17">
            <a:extLst>
              <a:ext uri="{FF2B5EF4-FFF2-40B4-BE49-F238E27FC236}">
                <a16:creationId xmlns:a16="http://schemas.microsoft.com/office/drawing/2014/main" id="{B8255B2B-A020-E514-A61D-93A85078E3A8}"/>
              </a:ext>
            </a:extLst>
          </p:cNvPr>
          <p:cNvSpPr>
            <a:spLocks noGrp="1"/>
          </p:cNvSpPr>
          <p:nvPr>
            <p:ph type="dt" sz="half" idx="10"/>
          </p:nvPr>
        </p:nvSpPr>
        <p:spPr/>
        <p:txBody>
          <a:bodyPr/>
          <a:lstStyle/>
          <a:p>
            <a:r>
              <a:rPr lang="en-US"/>
              <a:t>CSCE 2610 - Assembly</a:t>
            </a:r>
          </a:p>
        </p:txBody>
      </p:sp>
      <p:sp>
        <p:nvSpPr>
          <p:cNvPr id="19" name="Footer Placeholder 18">
            <a:extLst>
              <a:ext uri="{FF2B5EF4-FFF2-40B4-BE49-F238E27FC236}">
                <a16:creationId xmlns:a16="http://schemas.microsoft.com/office/drawing/2014/main" id="{14434982-0B6F-52B1-43E0-63D9D671B83F}"/>
              </a:ext>
            </a:extLst>
          </p:cNvPr>
          <p:cNvSpPr>
            <a:spLocks noGrp="1"/>
          </p:cNvSpPr>
          <p:nvPr>
            <p:ph type="ftr" sz="quarter" idx="11"/>
          </p:nvPr>
        </p:nvSpPr>
        <p:spPr/>
        <p:txBody>
          <a:bodyPr/>
          <a:lstStyle/>
          <a:p>
            <a:r>
              <a:rPr lang="en-US"/>
              <a:t>CSCE 2610 - Assembly</a:t>
            </a:r>
            <a:endParaRPr lang="en-US" dirty="0"/>
          </a:p>
        </p:txBody>
      </p:sp>
      <p:sp>
        <p:nvSpPr>
          <p:cNvPr id="20" name="Slide Number Placeholder 19">
            <a:extLst>
              <a:ext uri="{FF2B5EF4-FFF2-40B4-BE49-F238E27FC236}">
                <a16:creationId xmlns:a16="http://schemas.microsoft.com/office/drawing/2014/main" id="{6D4272FC-9D3F-3D63-E178-69E93154CDB8}"/>
              </a:ext>
            </a:extLst>
          </p:cNvPr>
          <p:cNvSpPr>
            <a:spLocks noGrp="1"/>
          </p:cNvSpPr>
          <p:nvPr>
            <p:ph type="sldNum" sz="quarter" idx="12"/>
          </p:nvPr>
        </p:nvSpPr>
        <p:spPr/>
        <p:txBody>
          <a:bodyPr/>
          <a:lstStyle/>
          <a:p>
            <a:fld id="{1793BAB9-E1F0-F549-9C9A-9A92982B7AD1}" type="slidenum">
              <a:rPr lang="en-US" smtClean="0"/>
              <a:pPr/>
              <a:t>‹#›</a:t>
            </a:fld>
            <a:endParaRPr lang="en-US"/>
          </a:p>
        </p:txBody>
      </p:sp>
    </p:spTree>
    <p:extLst>
      <p:ext uri="{BB962C8B-B14F-4D97-AF65-F5344CB8AC3E}">
        <p14:creationId xmlns:p14="http://schemas.microsoft.com/office/powerpoint/2010/main" val="41323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a:extLst>
              <a:ext uri="{FF2B5EF4-FFF2-40B4-BE49-F238E27FC236}">
                <a16:creationId xmlns:a16="http://schemas.microsoft.com/office/drawing/2014/main" id="{44E4B0FB-54F0-91E1-A6D6-45615500F9B1}"/>
              </a:ext>
            </a:extLst>
          </p:cNvPr>
          <p:cNvSpPr>
            <a:spLocks noGrp="1" noChangeArrowheads="1"/>
          </p:cNvSpPr>
          <p:nvPr>
            <p:ph type="ftr" sz="quarter" idx="10"/>
          </p:nvPr>
        </p:nvSpPr>
        <p:spPr>
          <a:ln/>
        </p:spPr>
        <p:txBody>
          <a:bodyPr/>
          <a:lstStyle>
            <a:lvl1pPr>
              <a:defRPr/>
            </a:lvl1pPr>
          </a:lstStyle>
          <a:p>
            <a:r>
              <a:rPr lang="en-AU" altLang="en-US"/>
              <a:t>Chapter 5 — Large and Fast: Exploiting Memory Hierarchy — </a:t>
            </a:r>
            <a:fld id="{BF0C1E27-A094-6843-81A3-ECAF91625DDF}" type="slidenum">
              <a:rPr lang="en-AU" altLang="en-US"/>
              <a:pPr/>
              <a:t>‹#›</a:t>
            </a:fld>
            <a:endParaRPr lang="en-AU" altLang="en-US"/>
          </a:p>
        </p:txBody>
      </p:sp>
    </p:spTree>
    <p:extLst>
      <p:ext uri="{BB962C8B-B14F-4D97-AF65-F5344CB8AC3E}">
        <p14:creationId xmlns:p14="http://schemas.microsoft.com/office/powerpoint/2010/main" val="3143190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2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57200" y="5502592"/>
            <a:ext cx="2133600" cy="365125"/>
          </a:xfrm>
        </p:spPr>
        <p:txBody>
          <a:bodyPr/>
          <a:lstStyle/>
          <a:p>
            <a:fld id="{5B0D8F43-52E4-0D41-B046-E9028A231584}" type="datetime1">
              <a:rPr lang="en-US" smtClean="0"/>
              <a:t>6/17/24</a:t>
            </a:fld>
            <a:endParaRPr lang="en-US"/>
          </a:p>
        </p:txBody>
      </p:sp>
      <p:sp>
        <p:nvSpPr>
          <p:cNvPr id="4" name="Footer Placeholder 3"/>
          <p:cNvSpPr>
            <a:spLocks noGrp="1"/>
          </p:cNvSpPr>
          <p:nvPr>
            <p:ph type="ftr" sz="quarter" idx="11"/>
          </p:nvPr>
        </p:nvSpPr>
        <p:spPr>
          <a:xfrm>
            <a:off x="3124200" y="5502592"/>
            <a:ext cx="2895600" cy="365125"/>
          </a:xfrm>
        </p:spPr>
        <p:txBody>
          <a:bodyPr/>
          <a:lstStyle/>
          <a:p>
            <a:r>
              <a:rPr lang="en-US"/>
              <a:t>November 17, 2020</a:t>
            </a:r>
          </a:p>
        </p:txBody>
      </p:sp>
      <p:sp>
        <p:nvSpPr>
          <p:cNvPr id="5" name="Slide Number Placeholder 4"/>
          <p:cNvSpPr>
            <a:spLocks noGrp="1"/>
          </p:cNvSpPr>
          <p:nvPr>
            <p:ph type="sldNum" sz="quarter" idx="12"/>
          </p:nvPr>
        </p:nvSpPr>
        <p:spPr>
          <a:xfrm>
            <a:off x="6553200" y="5502592"/>
            <a:ext cx="2133600" cy="365125"/>
          </a:xfrm>
        </p:spPr>
        <p:txBody>
          <a:bodyPr/>
          <a:lstStyle/>
          <a:p>
            <a:fld id="{07E4C76B-B62B-E041-BECA-E1452F308EBC}" type="slidenum">
              <a:rPr lang="en-US" smtClean="0"/>
              <a:pPr/>
              <a:t>‹#›</a:t>
            </a:fld>
            <a:endParaRPr lang="en-US"/>
          </a:p>
        </p:txBody>
      </p:sp>
      <p:sp>
        <p:nvSpPr>
          <p:cNvPr id="6" name="Text Placeholder 7"/>
          <p:cNvSpPr>
            <a:spLocks noGrp="1"/>
          </p:cNvSpPr>
          <p:nvPr>
            <p:ph type="body" sz="quarter" idx="13"/>
          </p:nvPr>
        </p:nvSpPr>
        <p:spPr>
          <a:xfrm>
            <a:off x="472440" y="1295400"/>
            <a:ext cx="7361238" cy="3657600"/>
          </a:xfrm>
        </p:spPr>
        <p:txBody>
          <a:bodyPr/>
          <a:lstStyle>
            <a:lvl1pPr>
              <a:buNone/>
              <a:defRPr sz="2400" baseline="0">
                <a:solidFill>
                  <a:srgbClr val="139A29"/>
                </a:solidFill>
                <a:latin typeface="Arial" pitchFamily="34" charset="0"/>
                <a:cs typeface="Arial" pitchFamily="34" charset="0"/>
              </a:defRPr>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85977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9">
            <a:extLst>
              <a:ext uri="{FF2B5EF4-FFF2-40B4-BE49-F238E27FC236}">
                <a16:creationId xmlns:a16="http://schemas.microsoft.com/office/drawing/2014/main" id="{A1F37170-3C9F-6EC7-FF1B-D212CD1C06F0}"/>
              </a:ext>
            </a:extLst>
          </p:cNvPr>
          <p:cNvSpPr>
            <a:spLocks noGrp="1" noChangeArrowheads="1"/>
          </p:cNvSpPr>
          <p:nvPr>
            <p:ph type="ftr" sz="quarter" idx="10"/>
          </p:nvPr>
        </p:nvSpPr>
        <p:spPr>
          <a:ln/>
        </p:spPr>
        <p:txBody>
          <a:bodyPr/>
          <a:lstStyle>
            <a:lvl1pPr>
              <a:defRPr/>
            </a:lvl1pPr>
          </a:lstStyle>
          <a:p>
            <a:r>
              <a:rPr lang="en-AU" altLang="en-US"/>
              <a:t>Chapter 5 — Large and Fast: Exploiting Memory Hierarchy — </a:t>
            </a:r>
            <a:fld id="{2207E11B-41A0-7044-8CDB-0337742C4571}" type="slidenum">
              <a:rPr lang="en-AU" altLang="en-US"/>
              <a:pPr/>
              <a:t>‹#›</a:t>
            </a:fld>
            <a:endParaRPr lang="en-AU" altLang="en-US"/>
          </a:p>
        </p:txBody>
      </p:sp>
    </p:spTree>
    <p:extLst>
      <p:ext uri="{BB962C8B-B14F-4D97-AF65-F5344CB8AC3E}">
        <p14:creationId xmlns:p14="http://schemas.microsoft.com/office/powerpoint/2010/main" val="229308318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3000">
              <a:schemeClr val="tx2">
                <a:lumMod val="60000"/>
                <a:lumOff val="40000"/>
              </a:schemeClr>
            </a:gs>
            <a:gs pos="74000">
              <a:schemeClr val="accent1">
                <a:lumMod val="75000"/>
              </a:schemeClr>
            </a:gs>
            <a:gs pos="100000">
              <a:schemeClr val="bg2">
                <a:lumMod val="5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r>
              <a:rPr lang="en-US"/>
              <a:t>CSCE 2610 - Assembly</a:t>
            </a:r>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r>
              <a:rPr lang="en-US"/>
              <a:t>CSCE 2610 - Assembly</a:t>
            </a:r>
            <a:endParaRPr lang="en-US" dirty="0"/>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793BAB9-E1F0-F549-9C9A-9A92982B7AD1}" type="slidenum">
              <a:rPr lang="en-US" smtClean="0"/>
              <a:pPr/>
              <a:t>‹#›</a:t>
            </a:fld>
            <a:endParaRPr lang="en-US"/>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7">
            <a:extLst>
              <a:ext uri="{FF2B5EF4-FFF2-40B4-BE49-F238E27FC236}">
                <a16:creationId xmlns:a16="http://schemas.microsoft.com/office/drawing/2014/main" id="{7C19E33E-9D26-CE8D-0949-A1945D415778}"/>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dirty="0"/>
              <a:t>Click to edit Master title style</a:t>
            </a:r>
          </a:p>
        </p:txBody>
      </p:sp>
    </p:spTree>
    <p:extLst>
      <p:ext uri="{BB962C8B-B14F-4D97-AF65-F5344CB8AC3E}">
        <p14:creationId xmlns:p14="http://schemas.microsoft.com/office/powerpoint/2010/main" val="246686507"/>
      </p:ext>
    </p:extLst>
  </p:cSld>
  <p:clrMap bg1="lt1" tx1="dk1" bg2="lt2" tx2="dk2" accent1="accent1" accent2="accent2" accent3="accent3" accent4="accent4" accent5="accent5" accent6="accent6" hlink="hlink" folHlink="folHlink"/>
  <p:sldLayoutIdLst>
    <p:sldLayoutId id="2147484337" r:id="rId1"/>
    <p:sldLayoutId id="2147484338" r:id="rId2"/>
    <p:sldLayoutId id="2147484340" r:id="rId3"/>
    <p:sldLayoutId id="2147484341" r:id="rId4"/>
  </p:sldLayoutIdLst>
  <p:hf hdr="0"/>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3.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www.techtarget.com/searchstorage/definition/bus" TargetMode="External"/><Relationship Id="rId2" Type="http://schemas.openxmlformats.org/officeDocument/2006/relationships/hyperlink" Target="https://www.techtarget.com/searchstorage/definition/cache-memory" TargetMode="External"/><Relationship Id="rId1" Type="http://schemas.openxmlformats.org/officeDocument/2006/relationships/slideLayout" Target="../slideLayouts/slideLayout1.xml"/><Relationship Id="rId5" Type="http://schemas.openxmlformats.org/officeDocument/2006/relationships/hyperlink" Target="https://www.techtarget.com/whatis/definition/SRAM-static-random-access-memory" TargetMode="External"/><Relationship Id="rId4" Type="http://schemas.openxmlformats.org/officeDocument/2006/relationships/hyperlink" Target="https://www.techtarget.com/searchstorage/definition/DRA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Rectangle 2">
            <a:extLst>
              <a:ext uri="{FF2B5EF4-FFF2-40B4-BE49-F238E27FC236}">
                <a16:creationId xmlns:a16="http://schemas.microsoft.com/office/drawing/2014/main" id="{40C12FEC-BA76-F244-894D-7474D8C4EA99}"/>
              </a:ext>
            </a:extLst>
          </p:cNvPr>
          <p:cNvSpPr txBox="1">
            <a:spLocks noChangeArrowheads="1"/>
          </p:cNvSpPr>
          <p:nvPr/>
        </p:nvSpPr>
        <p:spPr>
          <a:xfrm>
            <a:off x="472440" y="285388"/>
            <a:ext cx="8259762" cy="7620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en-US" sz="4000" dirty="0">
                <a:solidFill>
                  <a:schemeClr val="bg1"/>
                </a:solidFill>
                <a:latin typeface="Calibri" panose="020F0502020204030204" pitchFamily="34" charset="0"/>
                <a:ea typeface="Times" charset="0"/>
                <a:cs typeface="Calibri" panose="020F0502020204030204" pitchFamily="34" charset="0"/>
              </a:rPr>
              <a:t>Chapter 5: Memory Systems</a:t>
            </a:r>
            <a:endParaRPr lang="en-AU" altLang="en-US" sz="4000" dirty="0">
              <a:solidFill>
                <a:schemeClr val="bg1"/>
              </a:solidFill>
              <a:latin typeface="Calibri" panose="020F0502020204030204" pitchFamily="34" charset="0"/>
              <a:ea typeface="Times" charset="0"/>
              <a:cs typeface="Calibri" panose="020F0502020204030204" pitchFamily="34" charset="0"/>
            </a:endParaRPr>
          </a:p>
        </p:txBody>
      </p:sp>
      <p:sp>
        <p:nvSpPr>
          <p:cNvPr id="9" name="Text Box 2">
            <a:extLst>
              <a:ext uri="{FF2B5EF4-FFF2-40B4-BE49-F238E27FC236}">
                <a16:creationId xmlns:a16="http://schemas.microsoft.com/office/drawing/2014/main" id="{FBE68B41-FFD9-DE42-A42E-CEE87BAA6B34}"/>
              </a:ext>
            </a:extLst>
          </p:cNvPr>
          <p:cNvSpPr txBox="1">
            <a:spLocks noChangeArrowheads="1"/>
          </p:cNvSpPr>
          <p:nvPr/>
        </p:nvSpPr>
        <p:spPr bwMode="auto">
          <a:xfrm>
            <a:off x="609598" y="1047396"/>
            <a:ext cx="7695304"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charset="0"/>
                <a:ea typeface="ＭＳ Ｐゴシック" charset="-128"/>
              </a:defRPr>
            </a:lvl1pPr>
            <a:lvl2pPr marL="742950" indent="-285750">
              <a:spcBef>
                <a:spcPct val="20000"/>
              </a:spcBef>
              <a:buChar char="–"/>
              <a:defRPr sz="2800">
                <a:solidFill>
                  <a:schemeClr val="tx1"/>
                </a:solidFill>
                <a:latin typeface="Times" charset="0"/>
                <a:ea typeface="ＭＳ Ｐゴシック" charset="-128"/>
              </a:defRPr>
            </a:lvl2pPr>
            <a:lvl3pPr marL="1143000" indent="-228600">
              <a:spcBef>
                <a:spcPct val="20000"/>
              </a:spcBef>
              <a:buChar char="•"/>
              <a:defRPr sz="2400">
                <a:solidFill>
                  <a:schemeClr val="tx1"/>
                </a:solidFill>
                <a:latin typeface="Times" charset="0"/>
                <a:ea typeface="ＭＳ Ｐゴシック" charset="-128"/>
              </a:defRPr>
            </a:lvl3pPr>
            <a:lvl4pPr marL="1600200" indent="-228600">
              <a:spcBef>
                <a:spcPct val="20000"/>
              </a:spcBef>
              <a:buChar char="–"/>
              <a:defRPr sz="2000">
                <a:solidFill>
                  <a:schemeClr val="tx1"/>
                </a:solidFill>
                <a:latin typeface="Times" charset="0"/>
                <a:ea typeface="ＭＳ Ｐゴシック" charset="-128"/>
              </a:defRPr>
            </a:lvl4pPr>
            <a:lvl5pPr marL="2057400" indent="-228600">
              <a:spcBef>
                <a:spcPct val="20000"/>
              </a:spcBef>
              <a:buChar char="»"/>
              <a:defRPr sz="2000">
                <a:solidFill>
                  <a:schemeClr val="tx1"/>
                </a:solidFill>
                <a:latin typeface="Times"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charset="0"/>
                <a:ea typeface="ＭＳ Ｐゴシック" charset="-128"/>
              </a:defRPr>
            </a:lvl9pPr>
          </a:lstStyle>
          <a:p>
            <a:pPr>
              <a:spcBef>
                <a:spcPct val="0"/>
              </a:spcBef>
              <a:buFontTx/>
              <a:buNone/>
            </a:pPr>
            <a:r>
              <a:rPr lang="en-US" altLang="en-US" sz="1600" dirty="0">
                <a:solidFill>
                  <a:schemeClr val="bg1"/>
                </a:solidFill>
                <a:latin typeface="Calibri" panose="020F0502020204030204" pitchFamily="34" charset="0"/>
              </a:rPr>
              <a:t>Why do we need memory?</a:t>
            </a:r>
          </a:p>
          <a:p>
            <a:pPr>
              <a:spcBef>
                <a:spcPct val="0"/>
              </a:spcBef>
              <a:buFontTx/>
              <a:buNone/>
            </a:pPr>
            <a:r>
              <a:rPr lang="en-US" altLang="en-US" sz="1600" dirty="0">
                <a:solidFill>
                  <a:schemeClr val="bg1"/>
                </a:solidFill>
                <a:latin typeface="Calibri" panose="020F0502020204030204" pitchFamily="34" charset="0"/>
              </a:rPr>
              <a:t>	Stored program computers: Both the executable code and data are in memory</a:t>
            </a:r>
          </a:p>
          <a:p>
            <a:pPr>
              <a:spcBef>
                <a:spcPct val="0"/>
              </a:spcBef>
              <a:buFontTx/>
              <a:buNone/>
            </a:pPr>
            <a:endParaRPr lang="en-US" altLang="en-US" sz="1600" dirty="0">
              <a:solidFill>
                <a:schemeClr val="bg1"/>
              </a:solidFill>
              <a:latin typeface="Calibri" panose="020F0502020204030204" pitchFamily="34" charset="0"/>
            </a:endParaRPr>
          </a:p>
          <a:p>
            <a:pPr>
              <a:spcBef>
                <a:spcPct val="0"/>
              </a:spcBef>
              <a:buFontTx/>
              <a:buNone/>
            </a:pPr>
            <a:r>
              <a:rPr lang="en-US" altLang="en-US" sz="1600" dirty="0">
                <a:solidFill>
                  <a:schemeClr val="bg1"/>
                </a:solidFill>
                <a:latin typeface="Calibri" panose="020F0502020204030204" pitchFamily="34" charset="0"/>
              </a:rPr>
              <a:t>What constitutes as memory? Disk, Flash memory, DRAMs, SRAMs, Caches</a:t>
            </a:r>
          </a:p>
          <a:p>
            <a:pPr>
              <a:spcBef>
                <a:spcPct val="0"/>
              </a:spcBef>
              <a:buFontTx/>
              <a:buNone/>
            </a:pPr>
            <a:endParaRPr lang="en-US" altLang="en-US" sz="1600" dirty="0">
              <a:solidFill>
                <a:schemeClr val="bg1"/>
              </a:solidFill>
              <a:latin typeface="Calibri" panose="020F0502020204030204" pitchFamily="34" charset="0"/>
            </a:endParaRPr>
          </a:p>
        </p:txBody>
      </p:sp>
      <p:grpSp>
        <p:nvGrpSpPr>
          <p:cNvPr id="10" name="Group 9">
            <a:extLst>
              <a:ext uri="{FF2B5EF4-FFF2-40B4-BE49-F238E27FC236}">
                <a16:creationId xmlns:a16="http://schemas.microsoft.com/office/drawing/2014/main" id="{32822437-BB5F-9243-95EC-2F491A10DF0E}"/>
              </a:ext>
            </a:extLst>
          </p:cNvPr>
          <p:cNvGrpSpPr/>
          <p:nvPr/>
        </p:nvGrpSpPr>
        <p:grpSpPr>
          <a:xfrm>
            <a:off x="598892" y="2468875"/>
            <a:ext cx="7741862" cy="2990314"/>
            <a:chOff x="598892" y="2468875"/>
            <a:chExt cx="7741862" cy="2990314"/>
          </a:xfrm>
        </p:grpSpPr>
        <p:pic>
          <p:nvPicPr>
            <p:cNvPr id="11" name="Picture 5" descr="SKM_C654e15020511540.pdf">
              <a:extLst>
                <a:ext uri="{FF2B5EF4-FFF2-40B4-BE49-F238E27FC236}">
                  <a16:creationId xmlns:a16="http://schemas.microsoft.com/office/drawing/2014/main" id="{5EE4BA2B-EA9F-A848-BB2C-F98F6BAFC1BD}"/>
                </a:ext>
              </a:extLst>
            </p:cNvPr>
            <p:cNvPicPr>
              <a:picLocks noChangeAspect="1"/>
            </p:cNvPicPr>
            <p:nvPr/>
          </p:nvPicPr>
          <p:blipFill rotWithShape="1">
            <a:blip r:embed="rId3">
              <a:extLst>
                <a:ext uri="{28A0092B-C50C-407E-A947-70E740481C1C}">
                  <a14:useLocalDpi xmlns:a14="http://schemas.microsoft.com/office/drawing/2010/main" val="0"/>
                </a:ext>
              </a:extLst>
            </a:blip>
            <a:srcRect l="33058" t="63551" r="35926" b="17144"/>
            <a:stretch/>
          </p:blipFill>
          <p:spPr bwMode="auto">
            <a:xfrm>
              <a:off x="598892" y="2468875"/>
              <a:ext cx="3291840" cy="26517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D609E552-5856-BB4A-9125-6BF63B452B52}"/>
                </a:ext>
              </a:extLst>
            </p:cNvPr>
            <p:cNvSpPr txBox="1"/>
            <p:nvPr/>
          </p:nvSpPr>
          <p:spPr>
            <a:xfrm>
              <a:off x="1463041" y="5120635"/>
              <a:ext cx="1839557" cy="338554"/>
            </a:xfrm>
            <a:prstGeom prst="rect">
              <a:avLst/>
            </a:prstGeom>
            <a:noFill/>
            <a:ln w="19050">
              <a:solidFill>
                <a:schemeClr val="tx1"/>
              </a:solidFill>
            </a:ln>
          </p:spPr>
          <p:txBody>
            <a:bodyPr wrap="square" rtlCol="0">
              <a:spAutoFit/>
            </a:bodyPr>
            <a:lstStyle/>
            <a:p>
              <a:r>
                <a:rPr lang="en-US" sz="1600" dirty="0">
                  <a:solidFill>
                    <a:schemeClr val="bg1"/>
                  </a:solidFill>
                  <a:latin typeface="Calibri" panose="020F0502020204030204" pitchFamily="34" charset="0"/>
                  <a:ea typeface="Times" charset="0"/>
                  <a:cs typeface="Calibri" panose="020F0502020204030204" pitchFamily="34" charset="0"/>
                </a:rPr>
                <a:t>Virtual Memory</a:t>
              </a:r>
            </a:p>
          </p:txBody>
        </p:sp>
        <p:grpSp>
          <p:nvGrpSpPr>
            <p:cNvPr id="13" name="Group 12">
              <a:extLst>
                <a:ext uri="{FF2B5EF4-FFF2-40B4-BE49-F238E27FC236}">
                  <a16:creationId xmlns:a16="http://schemas.microsoft.com/office/drawing/2014/main" id="{71646CF7-BCAE-CB49-AA34-E6280D16CC74}"/>
                </a:ext>
              </a:extLst>
            </p:cNvPr>
            <p:cNvGrpSpPr/>
            <p:nvPr/>
          </p:nvGrpSpPr>
          <p:grpSpPr>
            <a:xfrm>
              <a:off x="5000517" y="2486418"/>
              <a:ext cx="1975802" cy="2533431"/>
              <a:chOff x="5000517" y="2486418"/>
              <a:chExt cx="1975802" cy="2533431"/>
            </a:xfrm>
          </p:grpSpPr>
          <p:sp>
            <p:nvSpPr>
              <p:cNvPr id="29" name="Rectangle 28">
                <a:extLst>
                  <a:ext uri="{FF2B5EF4-FFF2-40B4-BE49-F238E27FC236}">
                    <a16:creationId xmlns:a16="http://schemas.microsoft.com/office/drawing/2014/main" id="{A7AB8A2F-8A16-D340-B45A-1B0FD5284822}"/>
                  </a:ext>
                </a:extLst>
              </p:cNvPr>
              <p:cNvSpPr/>
              <p:nvPr/>
            </p:nvSpPr>
            <p:spPr>
              <a:xfrm>
                <a:off x="5000517" y="2486418"/>
                <a:ext cx="1947134" cy="2533431"/>
              </a:xfrm>
              <a:prstGeom prst="rect">
                <a:avLst/>
              </a:prstGeom>
              <a:noFill/>
              <a:ln w="28575"/>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cxnSp>
            <p:nvCxnSpPr>
              <p:cNvPr id="30" name="Straight Connector 29">
                <a:extLst>
                  <a:ext uri="{FF2B5EF4-FFF2-40B4-BE49-F238E27FC236}">
                    <a16:creationId xmlns:a16="http://schemas.microsoft.com/office/drawing/2014/main" id="{9913A164-93A7-C948-8493-71F46FA03A79}"/>
                  </a:ext>
                </a:extLst>
              </p:cNvPr>
              <p:cNvCxnSpPr/>
              <p:nvPr/>
            </p:nvCxnSpPr>
            <p:spPr>
              <a:xfrm flipV="1">
                <a:off x="5000517" y="2771501"/>
                <a:ext cx="1947134" cy="10757"/>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D82EB6C7-EFF2-AB4B-8AFB-E97B59B7B7FC}"/>
                  </a:ext>
                </a:extLst>
              </p:cNvPr>
              <p:cNvCxnSpPr/>
              <p:nvPr/>
            </p:nvCxnSpPr>
            <p:spPr>
              <a:xfrm flipV="1">
                <a:off x="5002305" y="3052996"/>
                <a:ext cx="1947134" cy="10757"/>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25AD9A55-A78D-B54D-BDE6-4F760422B989}"/>
                  </a:ext>
                </a:extLst>
              </p:cNvPr>
              <p:cNvCxnSpPr/>
              <p:nvPr/>
            </p:nvCxnSpPr>
            <p:spPr>
              <a:xfrm flipV="1">
                <a:off x="5013063" y="3321947"/>
                <a:ext cx="1947134" cy="10757"/>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6DFEAE1D-7C91-714E-A6AB-F4ED450E2EE3}"/>
                  </a:ext>
                </a:extLst>
              </p:cNvPr>
              <p:cNvCxnSpPr/>
              <p:nvPr/>
            </p:nvCxnSpPr>
            <p:spPr>
              <a:xfrm flipV="1">
                <a:off x="5014851" y="3603442"/>
                <a:ext cx="1947134" cy="10757"/>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FCED665E-BD2A-4A40-B0BE-073FB58D3615}"/>
                  </a:ext>
                </a:extLst>
              </p:cNvPr>
              <p:cNvCxnSpPr/>
              <p:nvPr/>
            </p:nvCxnSpPr>
            <p:spPr>
              <a:xfrm flipV="1">
                <a:off x="5014851" y="3870605"/>
                <a:ext cx="1947134" cy="10757"/>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58789FB9-678F-894F-88A3-7FCF6139DF2B}"/>
                  </a:ext>
                </a:extLst>
              </p:cNvPr>
              <p:cNvCxnSpPr/>
              <p:nvPr/>
            </p:nvCxnSpPr>
            <p:spPr>
              <a:xfrm flipV="1">
                <a:off x="5016639" y="4152100"/>
                <a:ext cx="1947134" cy="10757"/>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C8353355-7AB2-BB4C-84D5-1CEFCA5958DA}"/>
                  </a:ext>
                </a:extLst>
              </p:cNvPr>
              <p:cNvCxnSpPr/>
              <p:nvPr/>
            </p:nvCxnSpPr>
            <p:spPr>
              <a:xfrm flipV="1">
                <a:off x="5027397" y="4403508"/>
                <a:ext cx="1947134" cy="10757"/>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60456CB6-7BC2-5B4F-8F37-008FAB7DD355}"/>
                  </a:ext>
                </a:extLst>
              </p:cNvPr>
              <p:cNvCxnSpPr/>
              <p:nvPr/>
            </p:nvCxnSpPr>
            <p:spPr>
              <a:xfrm flipV="1">
                <a:off x="5029185" y="4685003"/>
                <a:ext cx="1947134" cy="10757"/>
              </a:xfrm>
              <a:prstGeom prst="line">
                <a:avLst/>
              </a:prstGeom>
              <a:ln w="28575"/>
            </p:spPr>
            <p:style>
              <a:lnRef idx="2">
                <a:schemeClr val="accent1"/>
              </a:lnRef>
              <a:fillRef idx="0">
                <a:schemeClr val="accent1"/>
              </a:fillRef>
              <a:effectRef idx="1">
                <a:schemeClr val="accent1"/>
              </a:effectRef>
              <a:fontRef idx="minor">
                <a:schemeClr val="tx1"/>
              </a:fontRef>
            </p:style>
          </p:cxnSp>
        </p:grpSp>
        <p:grpSp>
          <p:nvGrpSpPr>
            <p:cNvPr id="14" name="Group 13">
              <a:extLst>
                <a:ext uri="{FF2B5EF4-FFF2-40B4-BE49-F238E27FC236}">
                  <a16:creationId xmlns:a16="http://schemas.microsoft.com/office/drawing/2014/main" id="{F53513C7-3CF5-DD4D-A214-24259F2753ED}"/>
                </a:ext>
              </a:extLst>
            </p:cNvPr>
            <p:cNvGrpSpPr/>
            <p:nvPr/>
          </p:nvGrpSpPr>
          <p:grpSpPr>
            <a:xfrm>
              <a:off x="2581835" y="2947595"/>
              <a:ext cx="2454532" cy="1549101"/>
              <a:chOff x="2581835" y="2947595"/>
              <a:chExt cx="2454532" cy="1549101"/>
            </a:xfrm>
          </p:grpSpPr>
          <p:cxnSp>
            <p:nvCxnSpPr>
              <p:cNvPr id="26" name="Straight Arrow Connector 25">
                <a:extLst>
                  <a:ext uri="{FF2B5EF4-FFF2-40B4-BE49-F238E27FC236}">
                    <a16:creationId xmlns:a16="http://schemas.microsoft.com/office/drawing/2014/main" id="{7F5034B3-F78B-BD4A-85F8-80E79FE890A7}"/>
                  </a:ext>
                </a:extLst>
              </p:cNvPr>
              <p:cNvCxnSpPr/>
              <p:nvPr/>
            </p:nvCxnSpPr>
            <p:spPr>
              <a:xfrm flipV="1">
                <a:off x="2657139" y="2947595"/>
                <a:ext cx="2357712" cy="1549101"/>
              </a:xfrm>
              <a:prstGeom prst="straightConnector1">
                <a:avLst/>
              </a:prstGeom>
              <a:ln w="28575">
                <a:solidFill>
                  <a:srgbClr val="002060"/>
                </a:solidFill>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68396A65-7DC8-2343-BBFA-716511E70988}"/>
                  </a:ext>
                </a:extLst>
              </p:cNvPr>
              <p:cNvCxnSpPr>
                <a:endCxn id="29" idx="1"/>
              </p:cNvCxnSpPr>
              <p:nvPr/>
            </p:nvCxnSpPr>
            <p:spPr>
              <a:xfrm flipV="1">
                <a:off x="2612320" y="3753134"/>
                <a:ext cx="2388197" cy="492164"/>
              </a:xfrm>
              <a:prstGeom prst="straightConnector1">
                <a:avLst/>
              </a:prstGeom>
              <a:ln w="28575">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D8E0C6BE-38C1-DD49-8B0E-5C23F424D9FD}"/>
                  </a:ext>
                </a:extLst>
              </p:cNvPr>
              <p:cNvCxnSpPr/>
              <p:nvPr/>
            </p:nvCxnSpPr>
            <p:spPr>
              <a:xfrm>
                <a:off x="2581835" y="3980329"/>
                <a:ext cx="2454532" cy="268942"/>
              </a:xfrm>
              <a:prstGeom prst="straightConnector1">
                <a:avLst/>
              </a:prstGeom>
              <a:ln w="28575">
                <a:solidFill>
                  <a:srgbClr val="C00000"/>
                </a:solidFill>
                <a:tailEnd type="triangle"/>
              </a:ln>
            </p:spPr>
            <p:style>
              <a:lnRef idx="2">
                <a:schemeClr val="accent1"/>
              </a:lnRef>
              <a:fillRef idx="0">
                <a:schemeClr val="accent1"/>
              </a:fillRef>
              <a:effectRef idx="1">
                <a:schemeClr val="accent1"/>
              </a:effectRef>
              <a:fontRef idx="minor">
                <a:schemeClr val="tx1"/>
              </a:fontRef>
            </p:style>
          </p:cxnSp>
        </p:grpSp>
        <p:sp>
          <p:nvSpPr>
            <p:cNvPr id="15" name="TextBox 14">
              <a:extLst>
                <a:ext uri="{FF2B5EF4-FFF2-40B4-BE49-F238E27FC236}">
                  <a16:creationId xmlns:a16="http://schemas.microsoft.com/office/drawing/2014/main" id="{1FBD55A8-60CF-774F-BEF0-38CB903CDE08}"/>
                </a:ext>
              </a:extLst>
            </p:cNvPr>
            <p:cNvSpPr txBox="1"/>
            <p:nvPr/>
          </p:nvSpPr>
          <p:spPr>
            <a:xfrm>
              <a:off x="4754881" y="5057875"/>
              <a:ext cx="2495773" cy="338554"/>
            </a:xfrm>
            <a:prstGeom prst="rect">
              <a:avLst/>
            </a:prstGeom>
            <a:noFill/>
            <a:ln w="19050">
              <a:solidFill>
                <a:schemeClr val="tx1"/>
              </a:solidFill>
            </a:ln>
          </p:spPr>
          <p:txBody>
            <a:bodyPr wrap="square" rtlCol="0">
              <a:spAutoFit/>
            </a:bodyPr>
            <a:lstStyle/>
            <a:p>
              <a:r>
                <a:rPr lang="en-US" sz="1600" dirty="0">
                  <a:solidFill>
                    <a:schemeClr val="bg1"/>
                  </a:solidFill>
                  <a:latin typeface="Calibri" panose="020F0502020204030204" pitchFamily="34" charset="0"/>
                  <a:ea typeface="Times" charset="0"/>
                  <a:cs typeface="Calibri" panose="020F0502020204030204" pitchFamily="34" charset="0"/>
                </a:rPr>
                <a:t>Physical Memory (DRAM)</a:t>
              </a:r>
            </a:p>
          </p:txBody>
        </p:sp>
        <p:grpSp>
          <p:nvGrpSpPr>
            <p:cNvPr id="16" name="Group 15">
              <a:extLst>
                <a:ext uri="{FF2B5EF4-FFF2-40B4-BE49-F238E27FC236}">
                  <a16:creationId xmlns:a16="http://schemas.microsoft.com/office/drawing/2014/main" id="{BCE8BBAC-6BF7-F54F-8A79-E93E19251ECB}"/>
                </a:ext>
              </a:extLst>
            </p:cNvPr>
            <p:cNvGrpSpPr/>
            <p:nvPr/>
          </p:nvGrpSpPr>
          <p:grpSpPr>
            <a:xfrm>
              <a:off x="6947651" y="2947595"/>
              <a:ext cx="1393103" cy="1724838"/>
              <a:chOff x="6947651" y="2947595"/>
              <a:chExt cx="1393103" cy="1724838"/>
            </a:xfrm>
          </p:grpSpPr>
          <p:sp>
            <p:nvSpPr>
              <p:cNvPr id="17" name="Rectangle 16">
                <a:extLst>
                  <a:ext uri="{FF2B5EF4-FFF2-40B4-BE49-F238E27FC236}">
                    <a16:creationId xmlns:a16="http://schemas.microsoft.com/office/drawing/2014/main" id="{0EA4ED6A-7D3C-D143-ADCC-71B85D94D1CE}"/>
                  </a:ext>
                </a:extLst>
              </p:cNvPr>
              <p:cNvSpPr/>
              <p:nvPr/>
            </p:nvSpPr>
            <p:spPr>
              <a:xfrm>
                <a:off x="7562626" y="3046210"/>
                <a:ext cx="742278" cy="460783"/>
              </a:xfrm>
              <a:prstGeom prst="rect">
                <a:avLst/>
              </a:prstGeom>
              <a:noFill/>
              <a:ln w="28575"/>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sp>
            <p:nvSpPr>
              <p:cNvPr id="18" name="TextBox 17">
                <a:extLst>
                  <a:ext uri="{FF2B5EF4-FFF2-40B4-BE49-F238E27FC236}">
                    <a16:creationId xmlns:a16="http://schemas.microsoft.com/office/drawing/2014/main" id="{9B4A1813-9AE8-8647-B2E6-CB3615064147}"/>
                  </a:ext>
                </a:extLst>
              </p:cNvPr>
              <p:cNvSpPr txBox="1"/>
              <p:nvPr/>
            </p:nvSpPr>
            <p:spPr>
              <a:xfrm flipH="1">
                <a:off x="7597585" y="3130473"/>
                <a:ext cx="707317" cy="276999"/>
              </a:xfrm>
              <a:prstGeom prst="rect">
                <a:avLst/>
              </a:prstGeom>
              <a:noFill/>
              <a:ln w="19050">
                <a:solidFill>
                  <a:schemeClr val="tx1"/>
                </a:solidFill>
              </a:ln>
            </p:spPr>
            <p:txBody>
              <a:bodyPr wrap="square" rtlCol="0">
                <a:spAutoFit/>
              </a:bodyPr>
              <a:lstStyle/>
              <a:p>
                <a:r>
                  <a:rPr lang="en-US" sz="1200" dirty="0">
                    <a:solidFill>
                      <a:schemeClr val="bg1"/>
                    </a:solidFill>
                    <a:latin typeface="Calibri" panose="020F0502020204030204" pitchFamily="34" charset="0"/>
                    <a:ea typeface="Times" charset="0"/>
                    <a:cs typeface="Calibri" panose="020F0502020204030204" pitchFamily="34" charset="0"/>
                  </a:rPr>
                  <a:t>I-Cache</a:t>
                </a:r>
              </a:p>
            </p:txBody>
          </p:sp>
          <p:sp>
            <p:nvSpPr>
              <p:cNvPr id="19" name="Rectangle 18">
                <a:extLst>
                  <a:ext uri="{FF2B5EF4-FFF2-40B4-BE49-F238E27FC236}">
                    <a16:creationId xmlns:a16="http://schemas.microsoft.com/office/drawing/2014/main" id="{5D19C178-A08D-7449-A1E0-866D71B5BB5E}"/>
                  </a:ext>
                </a:extLst>
              </p:cNvPr>
              <p:cNvSpPr/>
              <p:nvPr/>
            </p:nvSpPr>
            <p:spPr>
              <a:xfrm>
                <a:off x="7575172" y="3553624"/>
                <a:ext cx="742278" cy="460783"/>
              </a:xfrm>
              <a:prstGeom prst="rect">
                <a:avLst/>
              </a:prstGeom>
              <a:noFill/>
              <a:ln w="28575"/>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sp>
            <p:nvSpPr>
              <p:cNvPr id="20" name="TextBox 19">
                <a:extLst>
                  <a:ext uri="{FF2B5EF4-FFF2-40B4-BE49-F238E27FC236}">
                    <a16:creationId xmlns:a16="http://schemas.microsoft.com/office/drawing/2014/main" id="{7581D0C5-3B27-CE4E-B8E7-C5AB2DFBDA73}"/>
                  </a:ext>
                </a:extLst>
              </p:cNvPr>
              <p:cNvSpPr txBox="1"/>
              <p:nvPr/>
            </p:nvSpPr>
            <p:spPr>
              <a:xfrm flipH="1">
                <a:off x="7562626" y="3637887"/>
                <a:ext cx="754823" cy="276999"/>
              </a:xfrm>
              <a:prstGeom prst="rect">
                <a:avLst/>
              </a:prstGeom>
              <a:noFill/>
              <a:ln w="19050">
                <a:solidFill>
                  <a:schemeClr val="tx1"/>
                </a:solidFill>
              </a:ln>
            </p:spPr>
            <p:txBody>
              <a:bodyPr wrap="square" rtlCol="0">
                <a:spAutoFit/>
              </a:bodyPr>
              <a:lstStyle/>
              <a:p>
                <a:r>
                  <a:rPr lang="en-US" sz="1200" dirty="0">
                    <a:solidFill>
                      <a:schemeClr val="bg1"/>
                    </a:solidFill>
                    <a:latin typeface="Calibri" panose="020F0502020204030204" pitchFamily="34" charset="0"/>
                    <a:ea typeface="Times" charset="0"/>
                    <a:cs typeface="Calibri" panose="020F0502020204030204" pitchFamily="34" charset="0"/>
                  </a:rPr>
                  <a:t>D-Cache</a:t>
                </a:r>
              </a:p>
            </p:txBody>
          </p:sp>
          <p:sp>
            <p:nvSpPr>
              <p:cNvPr id="21" name="Rectangle 20">
                <a:extLst>
                  <a:ext uri="{FF2B5EF4-FFF2-40B4-BE49-F238E27FC236}">
                    <a16:creationId xmlns:a16="http://schemas.microsoft.com/office/drawing/2014/main" id="{8276483C-7F1E-344A-AD8B-055A80DC1FA7}"/>
                  </a:ext>
                </a:extLst>
              </p:cNvPr>
              <p:cNvSpPr/>
              <p:nvPr/>
            </p:nvSpPr>
            <p:spPr>
              <a:xfrm>
                <a:off x="7598476" y="4211650"/>
                <a:ext cx="742278" cy="460783"/>
              </a:xfrm>
              <a:prstGeom prst="rect">
                <a:avLst/>
              </a:prstGeom>
              <a:noFill/>
              <a:ln w="28575"/>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1"/>
                  </a:solidFill>
                </a:endParaRPr>
              </a:p>
            </p:txBody>
          </p:sp>
          <p:sp>
            <p:nvSpPr>
              <p:cNvPr id="22" name="TextBox 21">
                <a:extLst>
                  <a:ext uri="{FF2B5EF4-FFF2-40B4-BE49-F238E27FC236}">
                    <a16:creationId xmlns:a16="http://schemas.microsoft.com/office/drawing/2014/main" id="{03F6EAAB-E7D1-F94F-9EF9-5ECE8BA44EDF}"/>
                  </a:ext>
                </a:extLst>
              </p:cNvPr>
              <p:cNvSpPr txBox="1"/>
              <p:nvPr/>
            </p:nvSpPr>
            <p:spPr>
              <a:xfrm flipH="1">
                <a:off x="7585930" y="4295913"/>
                <a:ext cx="754823" cy="276999"/>
              </a:xfrm>
              <a:prstGeom prst="rect">
                <a:avLst/>
              </a:prstGeom>
              <a:noFill/>
              <a:ln w="19050">
                <a:solidFill>
                  <a:schemeClr val="tx1"/>
                </a:solidFill>
              </a:ln>
            </p:spPr>
            <p:txBody>
              <a:bodyPr wrap="square" rtlCol="0">
                <a:spAutoFit/>
              </a:bodyPr>
              <a:lstStyle/>
              <a:p>
                <a:r>
                  <a:rPr lang="en-US" sz="1200" dirty="0">
                    <a:solidFill>
                      <a:schemeClr val="bg1"/>
                    </a:solidFill>
                    <a:latin typeface="Calibri" panose="020F0502020204030204" pitchFamily="34" charset="0"/>
                    <a:ea typeface="Times" charset="0"/>
                    <a:cs typeface="Calibri" panose="020F0502020204030204" pitchFamily="34" charset="0"/>
                  </a:rPr>
                  <a:t>CPU</a:t>
                </a:r>
              </a:p>
            </p:txBody>
          </p:sp>
          <p:cxnSp>
            <p:nvCxnSpPr>
              <p:cNvPr id="23" name="Straight Arrow Connector 22">
                <a:extLst>
                  <a:ext uri="{FF2B5EF4-FFF2-40B4-BE49-F238E27FC236}">
                    <a16:creationId xmlns:a16="http://schemas.microsoft.com/office/drawing/2014/main" id="{E43A5100-64EA-1B42-BE45-7AF9135E5FEC}"/>
                  </a:ext>
                </a:extLst>
              </p:cNvPr>
              <p:cNvCxnSpPr>
                <a:endCxn id="17" idx="1"/>
              </p:cNvCxnSpPr>
              <p:nvPr/>
            </p:nvCxnSpPr>
            <p:spPr>
              <a:xfrm>
                <a:off x="6970955" y="2947595"/>
                <a:ext cx="591671" cy="329007"/>
              </a:xfrm>
              <a:prstGeom prst="straightConnector1">
                <a:avLst/>
              </a:prstGeom>
              <a:ln w="28575">
                <a:solidFill>
                  <a:srgbClr val="002060"/>
                </a:solidFill>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722750FA-3798-3847-A8E7-F72D3B588924}"/>
                  </a:ext>
                </a:extLst>
              </p:cNvPr>
              <p:cNvCxnSpPr>
                <a:stCxn id="29" idx="3"/>
                <a:endCxn id="20" idx="3"/>
              </p:cNvCxnSpPr>
              <p:nvPr/>
            </p:nvCxnSpPr>
            <p:spPr>
              <a:xfrm>
                <a:off x="6947651" y="3753134"/>
                <a:ext cx="614975" cy="23253"/>
              </a:xfrm>
              <a:prstGeom prst="straightConnector1">
                <a:avLst/>
              </a:prstGeom>
              <a:ln w="28575">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38481DF2-1090-E240-ADE0-8F8626A88D97}"/>
                  </a:ext>
                </a:extLst>
              </p:cNvPr>
              <p:cNvCxnSpPr/>
              <p:nvPr/>
            </p:nvCxnSpPr>
            <p:spPr>
              <a:xfrm flipV="1">
                <a:off x="6981713" y="3922272"/>
                <a:ext cx="593459" cy="303662"/>
              </a:xfrm>
              <a:prstGeom prst="straightConnector1">
                <a:avLst/>
              </a:prstGeom>
              <a:ln w="28575">
                <a:solidFill>
                  <a:srgbClr val="C00000"/>
                </a:solidFill>
                <a:tailEnd type="triangle"/>
              </a:ln>
            </p:spPr>
            <p:style>
              <a:lnRef idx="2">
                <a:schemeClr val="accent1"/>
              </a:lnRef>
              <a:fillRef idx="0">
                <a:schemeClr val="accent1"/>
              </a:fillRef>
              <a:effectRef idx="1">
                <a:schemeClr val="accent1"/>
              </a:effectRef>
              <a:fontRef idx="minor">
                <a:schemeClr val="tx1"/>
              </a:fontRef>
            </p:style>
          </p:cxnSp>
        </p:grpSp>
      </p:grpSp>
      <p:sp>
        <p:nvSpPr>
          <p:cNvPr id="4" name="Date Placeholder 3">
            <a:extLst>
              <a:ext uri="{FF2B5EF4-FFF2-40B4-BE49-F238E27FC236}">
                <a16:creationId xmlns:a16="http://schemas.microsoft.com/office/drawing/2014/main" id="{54F3958D-19B2-2B3A-E6D8-97DB5AE46418}"/>
              </a:ext>
            </a:extLst>
          </p:cNvPr>
          <p:cNvSpPr>
            <a:spLocks noGrp="1"/>
          </p:cNvSpPr>
          <p:nvPr>
            <p:ph type="dt" sz="half" idx="10"/>
          </p:nvPr>
        </p:nvSpPr>
        <p:spPr/>
        <p:txBody>
          <a:bodyPr/>
          <a:lstStyle/>
          <a:p>
            <a:r>
              <a:rPr lang="en-US">
                <a:solidFill>
                  <a:schemeClr val="bg1"/>
                </a:solidFill>
              </a:rPr>
              <a:t>CSCE 2610 - Assembly</a:t>
            </a:r>
          </a:p>
        </p:txBody>
      </p:sp>
      <p:sp>
        <p:nvSpPr>
          <p:cNvPr id="7" name="Slide Number Placeholder 6">
            <a:extLst>
              <a:ext uri="{FF2B5EF4-FFF2-40B4-BE49-F238E27FC236}">
                <a16:creationId xmlns:a16="http://schemas.microsoft.com/office/drawing/2014/main" id="{E6D65377-1F28-C184-6ED8-4629241223E7}"/>
              </a:ext>
            </a:extLst>
          </p:cNvPr>
          <p:cNvSpPr>
            <a:spLocks noGrp="1"/>
          </p:cNvSpPr>
          <p:nvPr>
            <p:ph type="sldNum" sz="quarter" idx="12"/>
          </p:nvPr>
        </p:nvSpPr>
        <p:spPr/>
        <p:txBody>
          <a:bodyPr/>
          <a:lstStyle/>
          <a:p>
            <a:fld id="{1793BAB9-E1F0-F549-9C9A-9A92982B7AD1}" type="slidenum">
              <a:rPr lang="en-US" smtClean="0">
                <a:solidFill>
                  <a:schemeClr val="bg1"/>
                </a:solidFill>
              </a:rPr>
              <a:pPr/>
              <a:t>1</a:t>
            </a:fld>
            <a:endParaRPr lang="en-US">
              <a:solidFill>
                <a:schemeClr val="bg1"/>
              </a:solidFill>
            </a:endParaRPr>
          </a:p>
        </p:txBody>
      </p:sp>
    </p:spTree>
    <p:extLst>
      <p:ext uri="{BB962C8B-B14F-4D97-AF65-F5344CB8AC3E}">
        <p14:creationId xmlns:p14="http://schemas.microsoft.com/office/powerpoint/2010/main" val="3363545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18664381-4706-D8CC-6984-0612E550E6A9}"/>
              </a:ext>
            </a:extLst>
          </p:cNvPr>
          <p:cNvGraphicFramePr>
            <a:graphicFrameLocks noGrp="1"/>
          </p:cNvGraphicFramePr>
          <p:nvPr>
            <p:ph idx="1"/>
            <p:extLst>
              <p:ext uri="{D42A27DB-BD31-4B8C-83A1-F6EECF244321}">
                <p14:modId xmlns:p14="http://schemas.microsoft.com/office/powerpoint/2010/main" val="2210141446"/>
              </p:ext>
            </p:extLst>
          </p:nvPr>
        </p:nvGraphicFramePr>
        <p:xfrm>
          <a:off x="628647" y="1583891"/>
          <a:ext cx="7886703" cy="4079240"/>
        </p:xfrm>
        <a:graphic>
          <a:graphicData uri="http://schemas.openxmlformats.org/drawingml/2006/table">
            <a:tbl>
              <a:tblPr firstRow="1" bandRow="1">
                <a:tableStyleId>{5C22544A-7EE6-4342-B048-85BDC9FD1C3A}</a:tableStyleId>
              </a:tblPr>
              <a:tblGrid>
                <a:gridCol w="716973">
                  <a:extLst>
                    <a:ext uri="{9D8B030D-6E8A-4147-A177-3AD203B41FA5}">
                      <a16:colId xmlns:a16="http://schemas.microsoft.com/office/drawing/2014/main" val="4109494181"/>
                    </a:ext>
                  </a:extLst>
                </a:gridCol>
                <a:gridCol w="716973">
                  <a:extLst>
                    <a:ext uri="{9D8B030D-6E8A-4147-A177-3AD203B41FA5}">
                      <a16:colId xmlns:a16="http://schemas.microsoft.com/office/drawing/2014/main" val="1995721421"/>
                    </a:ext>
                  </a:extLst>
                </a:gridCol>
                <a:gridCol w="716973">
                  <a:extLst>
                    <a:ext uri="{9D8B030D-6E8A-4147-A177-3AD203B41FA5}">
                      <a16:colId xmlns:a16="http://schemas.microsoft.com/office/drawing/2014/main" val="2596719525"/>
                    </a:ext>
                  </a:extLst>
                </a:gridCol>
                <a:gridCol w="716973">
                  <a:extLst>
                    <a:ext uri="{9D8B030D-6E8A-4147-A177-3AD203B41FA5}">
                      <a16:colId xmlns:a16="http://schemas.microsoft.com/office/drawing/2014/main" val="3265266897"/>
                    </a:ext>
                  </a:extLst>
                </a:gridCol>
                <a:gridCol w="716973">
                  <a:extLst>
                    <a:ext uri="{9D8B030D-6E8A-4147-A177-3AD203B41FA5}">
                      <a16:colId xmlns:a16="http://schemas.microsoft.com/office/drawing/2014/main" val="2558774076"/>
                    </a:ext>
                  </a:extLst>
                </a:gridCol>
                <a:gridCol w="716973">
                  <a:extLst>
                    <a:ext uri="{9D8B030D-6E8A-4147-A177-3AD203B41FA5}">
                      <a16:colId xmlns:a16="http://schemas.microsoft.com/office/drawing/2014/main" val="3583815102"/>
                    </a:ext>
                  </a:extLst>
                </a:gridCol>
                <a:gridCol w="716973">
                  <a:extLst>
                    <a:ext uri="{9D8B030D-6E8A-4147-A177-3AD203B41FA5}">
                      <a16:colId xmlns:a16="http://schemas.microsoft.com/office/drawing/2014/main" val="3317160216"/>
                    </a:ext>
                  </a:extLst>
                </a:gridCol>
                <a:gridCol w="716973">
                  <a:extLst>
                    <a:ext uri="{9D8B030D-6E8A-4147-A177-3AD203B41FA5}">
                      <a16:colId xmlns:a16="http://schemas.microsoft.com/office/drawing/2014/main" val="784670935"/>
                    </a:ext>
                  </a:extLst>
                </a:gridCol>
                <a:gridCol w="716973">
                  <a:extLst>
                    <a:ext uri="{9D8B030D-6E8A-4147-A177-3AD203B41FA5}">
                      <a16:colId xmlns:a16="http://schemas.microsoft.com/office/drawing/2014/main" val="2131495993"/>
                    </a:ext>
                  </a:extLst>
                </a:gridCol>
                <a:gridCol w="716973">
                  <a:extLst>
                    <a:ext uri="{9D8B030D-6E8A-4147-A177-3AD203B41FA5}">
                      <a16:colId xmlns:a16="http://schemas.microsoft.com/office/drawing/2014/main" val="1734985627"/>
                    </a:ext>
                  </a:extLst>
                </a:gridCol>
                <a:gridCol w="716973">
                  <a:extLst>
                    <a:ext uri="{9D8B030D-6E8A-4147-A177-3AD203B41FA5}">
                      <a16:colId xmlns:a16="http://schemas.microsoft.com/office/drawing/2014/main" val="1261847747"/>
                    </a:ext>
                  </a:extLst>
                </a:gridCol>
              </a:tblGrid>
              <a:tr h="370840">
                <a:tc>
                  <a:txBody>
                    <a:bodyPr/>
                    <a:lstStyle/>
                    <a:p>
                      <a:pPr algn="ctr"/>
                      <a:r>
                        <a:rPr lang="en-US" dirty="0">
                          <a:solidFill>
                            <a:schemeClr val="bg1"/>
                          </a:solidFill>
                        </a:rPr>
                        <a:t>(</a:t>
                      </a:r>
                      <a:r>
                        <a:rPr lang="en-US" dirty="0" err="1">
                          <a:solidFill>
                            <a:schemeClr val="bg1"/>
                          </a:solidFill>
                        </a:rPr>
                        <a:t>r,c</a:t>
                      </a:r>
                      <a:r>
                        <a:rPr lang="en-US" dirty="0">
                          <a:solidFill>
                            <a:schemeClr val="bg1"/>
                          </a:solidFill>
                        </a:rPr>
                        <a:t>)</a:t>
                      </a:r>
                    </a:p>
                  </a:txBody>
                  <a:tcPr>
                    <a:solidFill>
                      <a:schemeClr val="accent1"/>
                    </a:solidFill>
                  </a:tcPr>
                </a:tc>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tc>
                  <a:txBody>
                    <a:bodyPr/>
                    <a:lstStyle/>
                    <a:p>
                      <a:r>
                        <a:rPr lang="en-US" dirty="0"/>
                        <a:t>8</a:t>
                      </a:r>
                    </a:p>
                  </a:txBody>
                  <a:tcPr/>
                </a:tc>
                <a:tc>
                  <a:txBody>
                    <a:bodyPr/>
                    <a:lstStyle/>
                    <a:p>
                      <a:r>
                        <a:rPr lang="en-US" dirty="0"/>
                        <a:t>9</a:t>
                      </a:r>
                    </a:p>
                  </a:txBody>
                  <a:tcPr/>
                </a:tc>
                <a:extLst>
                  <a:ext uri="{0D108BD9-81ED-4DB2-BD59-A6C34878D82A}">
                    <a16:rowId xmlns:a16="http://schemas.microsoft.com/office/drawing/2014/main" val="3841587542"/>
                  </a:ext>
                </a:extLst>
              </a:tr>
              <a:tr h="370840">
                <a:tc>
                  <a:txBody>
                    <a:bodyPr/>
                    <a:lstStyle/>
                    <a:p>
                      <a:pPr algn="ctr"/>
                      <a:r>
                        <a:rPr lang="en-US" dirty="0">
                          <a:solidFill>
                            <a:schemeClr val="bg1"/>
                          </a:solidFill>
                        </a:rPr>
                        <a:t>0</a:t>
                      </a:r>
                    </a:p>
                  </a:txBody>
                  <a:tcPr>
                    <a:solidFill>
                      <a:schemeClr val="accent1"/>
                    </a:solidFill>
                  </a:tcPr>
                </a:tc>
                <a:tc>
                  <a:txBody>
                    <a:bodyPr/>
                    <a:lstStyle/>
                    <a:p>
                      <a:pPr algn="ctr"/>
                      <a:r>
                        <a:rPr lang="en-US" dirty="0"/>
                        <a:t>0</a:t>
                      </a:r>
                    </a:p>
                  </a:txBody>
                  <a:tcPr>
                    <a:solidFill>
                      <a:schemeClr val="bg2"/>
                    </a:solidFill>
                  </a:tcPr>
                </a:tc>
                <a:tc>
                  <a:txBody>
                    <a:bodyPr/>
                    <a:lstStyle/>
                    <a:p>
                      <a:pPr algn="ctr"/>
                      <a:r>
                        <a:rPr lang="en-US" dirty="0"/>
                        <a:t>1</a:t>
                      </a:r>
                    </a:p>
                  </a:txBody>
                  <a:tcPr>
                    <a:solidFill>
                      <a:schemeClr val="accent4">
                        <a:lumMod val="20000"/>
                        <a:lumOff val="80000"/>
                      </a:schemeClr>
                    </a:solidFill>
                  </a:tcPr>
                </a:tc>
                <a:tc>
                  <a:txBody>
                    <a:bodyPr/>
                    <a:lstStyle/>
                    <a:p>
                      <a:pPr algn="ctr"/>
                      <a:r>
                        <a:rPr lang="en-US" dirty="0"/>
                        <a:t>2</a:t>
                      </a:r>
                    </a:p>
                  </a:txBody>
                  <a:tcPr>
                    <a:solidFill>
                      <a:schemeClr val="accent4">
                        <a:lumMod val="20000"/>
                        <a:lumOff val="80000"/>
                      </a:schemeClr>
                    </a:solidFill>
                  </a:tcPr>
                </a:tc>
                <a:tc>
                  <a:txBody>
                    <a:bodyPr/>
                    <a:lstStyle/>
                    <a:p>
                      <a:pPr algn="ctr"/>
                      <a:r>
                        <a:rPr lang="en-US" dirty="0"/>
                        <a:t>3</a:t>
                      </a:r>
                    </a:p>
                  </a:txBody>
                  <a:tcPr>
                    <a:solidFill>
                      <a:schemeClr val="accent4">
                        <a:lumMod val="20000"/>
                        <a:lumOff val="80000"/>
                      </a:schemeClr>
                    </a:solidFill>
                  </a:tcPr>
                </a:tc>
                <a:tc>
                  <a:txBody>
                    <a:bodyPr/>
                    <a:lstStyle/>
                    <a:p>
                      <a:pPr algn="ctr"/>
                      <a:r>
                        <a:rPr lang="en-US" dirty="0"/>
                        <a:t>4</a:t>
                      </a:r>
                    </a:p>
                  </a:txBody>
                  <a:tcPr>
                    <a:solidFill>
                      <a:schemeClr val="accent4">
                        <a:lumMod val="20000"/>
                        <a:lumOff val="80000"/>
                      </a:schemeClr>
                    </a:solidFill>
                  </a:tcPr>
                </a:tc>
                <a:tc>
                  <a:txBody>
                    <a:bodyPr/>
                    <a:lstStyle/>
                    <a:p>
                      <a:pPr algn="ctr"/>
                      <a:r>
                        <a:rPr lang="en-US" dirty="0"/>
                        <a:t>5</a:t>
                      </a:r>
                    </a:p>
                  </a:txBody>
                  <a:tcPr>
                    <a:solidFill>
                      <a:schemeClr val="accent4">
                        <a:lumMod val="20000"/>
                        <a:lumOff val="80000"/>
                      </a:schemeClr>
                    </a:solidFill>
                  </a:tcPr>
                </a:tc>
                <a:tc>
                  <a:txBody>
                    <a:bodyPr/>
                    <a:lstStyle/>
                    <a:p>
                      <a:pPr algn="ctr"/>
                      <a:r>
                        <a:rPr lang="en-US" dirty="0"/>
                        <a:t>6</a:t>
                      </a:r>
                    </a:p>
                  </a:txBody>
                  <a:tcPr>
                    <a:solidFill>
                      <a:schemeClr val="accent4">
                        <a:lumMod val="20000"/>
                        <a:lumOff val="80000"/>
                      </a:schemeClr>
                    </a:solidFill>
                  </a:tcPr>
                </a:tc>
                <a:tc>
                  <a:txBody>
                    <a:bodyPr/>
                    <a:lstStyle/>
                    <a:p>
                      <a:pPr algn="ctr"/>
                      <a:r>
                        <a:rPr lang="en-US" dirty="0"/>
                        <a:t>7</a:t>
                      </a:r>
                    </a:p>
                  </a:txBody>
                  <a:tcPr>
                    <a:solidFill>
                      <a:schemeClr val="accent4">
                        <a:lumMod val="20000"/>
                        <a:lumOff val="80000"/>
                      </a:schemeClr>
                    </a:solidFill>
                  </a:tcPr>
                </a:tc>
                <a:tc>
                  <a:txBody>
                    <a:bodyPr/>
                    <a:lstStyle/>
                    <a:p>
                      <a:pPr algn="ctr"/>
                      <a:r>
                        <a:rPr lang="en-US" dirty="0"/>
                        <a:t>8</a:t>
                      </a:r>
                    </a:p>
                  </a:txBody>
                  <a:tcPr>
                    <a:solidFill>
                      <a:schemeClr val="accent4">
                        <a:lumMod val="20000"/>
                        <a:lumOff val="80000"/>
                      </a:schemeClr>
                    </a:solidFill>
                  </a:tcPr>
                </a:tc>
                <a:tc>
                  <a:txBody>
                    <a:bodyPr/>
                    <a:lstStyle/>
                    <a:p>
                      <a:pPr algn="ctr"/>
                      <a:r>
                        <a:rPr lang="en-US" dirty="0"/>
                        <a:t>9</a:t>
                      </a:r>
                    </a:p>
                  </a:txBody>
                  <a:tcPr>
                    <a:solidFill>
                      <a:schemeClr val="accent4">
                        <a:lumMod val="20000"/>
                        <a:lumOff val="80000"/>
                      </a:schemeClr>
                    </a:solidFill>
                  </a:tcPr>
                </a:tc>
                <a:extLst>
                  <a:ext uri="{0D108BD9-81ED-4DB2-BD59-A6C34878D82A}">
                    <a16:rowId xmlns:a16="http://schemas.microsoft.com/office/drawing/2014/main" val="2670949170"/>
                  </a:ext>
                </a:extLst>
              </a:tr>
              <a:tr h="370840">
                <a:tc>
                  <a:txBody>
                    <a:bodyPr/>
                    <a:lstStyle/>
                    <a:p>
                      <a:pPr algn="ctr"/>
                      <a:r>
                        <a:rPr lang="en-US" dirty="0">
                          <a:solidFill>
                            <a:schemeClr val="bg1"/>
                          </a:solidFill>
                        </a:rPr>
                        <a:t>1</a:t>
                      </a:r>
                    </a:p>
                  </a:txBody>
                  <a:tcPr>
                    <a:solidFill>
                      <a:schemeClr val="accent1"/>
                    </a:solidFill>
                  </a:tcPr>
                </a:tc>
                <a:tc>
                  <a:txBody>
                    <a:bodyPr/>
                    <a:lstStyle/>
                    <a:p>
                      <a:pPr algn="ctr"/>
                      <a:r>
                        <a:rPr lang="en-US" dirty="0"/>
                        <a:t>10</a:t>
                      </a:r>
                    </a:p>
                  </a:txBody>
                  <a:tcPr>
                    <a:solidFill>
                      <a:schemeClr val="accent6">
                        <a:lumMod val="40000"/>
                        <a:lumOff val="60000"/>
                      </a:schemeClr>
                    </a:solidFill>
                  </a:tcPr>
                </a:tc>
                <a:tc>
                  <a:txBody>
                    <a:bodyPr/>
                    <a:lstStyle/>
                    <a:p>
                      <a:pPr algn="ctr"/>
                      <a:r>
                        <a:rPr lang="en-US" dirty="0"/>
                        <a:t>11</a:t>
                      </a:r>
                    </a:p>
                  </a:txBody>
                  <a:tcPr/>
                </a:tc>
                <a:tc>
                  <a:txBody>
                    <a:bodyPr/>
                    <a:lstStyle/>
                    <a:p>
                      <a:pPr algn="ctr"/>
                      <a:r>
                        <a:rPr lang="en-US" dirty="0"/>
                        <a:t>12</a:t>
                      </a:r>
                    </a:p>
                  </a:txBody>
                  <a:tcPr/>
                </a:tc>
                <a:tc>
                  <a:txBody>
                    <a:bodyPr/>
                    <a:lstStyle/>
                    <a:p>
                      <a:pPr algn="ctr"/>
                      <a:r>
                        <a:rPr lang="en-US" dirty="0"/>
                        <a:t>13</a:t>
                      </a:r>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403045487"/>
                  </a:ext>
                </a:extLst>
              </a:tr>
              <a:tr h="370840">
                <a:tc>
                  <a:txBody>
                    <a:bodyPr/>
                    <a:lstStyle/>
                    <a:p>
                      <a:pPr algn="ctr"/>
                      <a:r>
                        <a:rPr lang="en-US" dirty="0">
                          <a:solidFill>
                            <a:schemeClr val="bg1"/>
                          </a:solidFill>
                        </a:rPr>
                        <a:t>2</a:t>
                      </a:r>
                    </a:p>
                  </a:txBody>
                  <a:tcPr>
                    <a:solidFill>
                      <a:schemeClr val="accent1"/>
                    </a:solidFill>
                  </a:tcPr>
                </a:tc>
                <a:tc>
                  <a:txBody>
                    <a:bodyPr/>
                    <a:lstStyle/>
                    <a:p>
                      <a:pPr algn="ctr"/>
                      <a:r>
                        <a:rPr lang="en-US" dirty="0"/>
                        <a:t>20</a:t>
                      </a:r>
                    </a:p>
                  </a:txBody>
                  <a:tcPr>
                    <a:solidFill>
                      <a:schemeClr val="accent6">
                        <a:lumMod val="40000"/>
                        <a:lumOff val="60000"/>
                      </a:schemeClr>
                    </a:solidFill>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1779321843"/>
                  </a:ext>
                </a:extLst>
              </a:tr>
              <a:tr h="370840">
                <a:tc>
                  <a:txBody>
                    <a:bodyPr/>
                    <a:lstStyle/>
                    <a:p>
                      <a:pPr algn="ctr"/>
                      <a:r>
                        <a:rPr lang="en-US" dirty="0">
                          <a:solidFill>
                            <a:schemeClr val="bg1"/>
                          </a:solidFill>
                        </a:rPr>
                        <a:t>3</a:t>
                      </a:r>
                    </a:p>
                  </a:txBody>
                  <a:tcPr>
                    <a:solidFill>
                      <a:schemeClr val="accent1"/>
                    </a:solidFill>
                  </a:tcPr>
                </a:tc>
                <a:tc>
                  <a:txBody>
                    <a:bodyPr/>
                    <a:lstStyle/>
                    <a:p>
                      <a:pPr algn="ctr"/>
                      <a:r>
                        <a:rPr lang="en-US" dirty="0"/>
                        <a:t>30</a:t>
                      </a:r>
                    </a:p>
                  </a:txBody>
                  <a:tcPr>
                    <a:solidFill>
                      <a:schemeClr val="accent6">
                        <a:lumMod val="40000"/>
                        <a:lumOff val="60000"/>
                      </a:schemeClr>
                    </a:solidFill>
                  </a:tcPr>
                </a:tc>
                <a:tc>
                  <a:txBody>
                    <a:bodyPr/>
                    <a:lstStyle/>
                    <a:p>
                      <a:pPr algn="ctr"/>
                      <a:endParaRPr lang="en-US"/>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2775986802"/>
                  </a:ext>
                </a:extLst>
              </a:tr>
              <a:tr h="370840">
                <a:tc>
                  <a:txBody>
                    <a:bodyPr/>
                    <a:lstStyle/>
                    <a:p>
                      <a:pPr algn="ctr"/>
                      <a:r>
                        <a:rPr lang="en-US" dirty="0">
                          <a:solidFill>
                            <a:schemeClr val="bg1"/>
                          </a:solidFill>
                        </a:rPr>
                        <a:t>4</a:t>
                      </a:r>
                    </a:p>
                  </a:txBody>
                  <a:tcPr>
                    <a:solidFill>
                      <a:schemeClr val="accent1"/>
                    </a:solidFill>
                  </a:tcPr>
                </a:tc>
                <a:tc>
                  <a:txBody>
                    <a:bodyPr/>
                    <a:lstStyle/>
                    <a:p>
                      <a:pPr algn="ctr"/>
                      <a:r>
                        <a:rPr lang="en-US" dirty="0"/>
                        <a:t>40</a:t>
                      </a:r>
                    </a:p>
                  </a:txBody>
                  <a:tcPr>
                    <a:solidFill>
                      <a:schemeClr val="accent6">
                        <a:lumMod val="40000"/>
                        <a:lumOff val="60000"/>
                      </a:schemeClr>
                    </a:solidFill>
                  </a:tcPr>
                </a:tc>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4214230326"/>
                  </a:ext>
                </a:extLst>
              </a:tr>
              <a:tr h="370840">
                <a:tc>
                  <a:txBody>
                    <a:bodyPr/>
                    <a:lstStyle/>
                    <a:p>
                      <a:pPr algn="ctr"/>
                      <a:r>
                        <a:rPr lang="en-US" dirty="0">
                          <a:solidFill>
                            <a:schemeClr val="bg1"/>
                          </a:solidFill>
                        </a:rPr>
                        <a:t>5</a:t>
                      </a:r>
                    </a:p>
                  </a:txBody>
                  <a:tcPr>
                    <a:solidFill>
                      <a:schemeClr val="accent1"/>
                    </a:solidFill>
                  </a:tcPr>
                </a:tc>
                <a:tc>
                  <a:txBody>
                    <a:bodyPr/>
                    <a:lstStyle/>
                    <a:p>
                      <a:pPr algn="ctr"/>
                      <a:r>
                        <a:rPr lang="en-US" dirty="0"/>
                        <a:t>50</a:t>
                      </a:r>
                    </a:p>
                  </a:txBody>
                  <a:tcPr>
                    <a:solidFill>
                      <a:schemeClr val="accent6">
                        <a:lumMod val="40000"/>
                        <a:lumOff val="60000"/>
                      </a:schemeClr>
                    </a:solidFill>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458834232"/>
                  </a:ext>
                </a:extLst>
              </a:tr>
              <a:tr h="370840">
                <a:tc>
                  <a:txBody>
                    <a:bodyPr/>
                    <a:lstStyle/>
                    <a:p>
                      <a:pPr algn="ctr"/>
                      <a:r>
                        <a:rPr lang="en-US" dirty="0">
                          <a:solidFill>
                            <a:schemeClr val="bg1"/>
                          </a:solidFill>
                        </a:rPr>
                        <a:t>6</a:t>
                      </a:r>
                    </a:p>
                  </a:txBody>
                  <a:tcPr>
                    <a:solidFill>
                      <a:schemeClr val="accent1"/>
                    </a:solidFill>
                  </a:tcPr>
                </a:tc>
                <a:tc>
                  <a:txBody>
                    <a:bodyPr/>
                    <a:lstStyle/>
                    <a:p>
                      <a:pPr algn="ctr"/>
                      <a:r>
                        <a:rPr lang="en-US" dirty="0"/>
                        <a:t>60</a:t>
                      </a:r>
                    </a:p>
                  </a:txBody>
                  <a:tcPr>
                    <a:solidFill>
                      <a:schemeClr val="accent6">
                        <a:lumMod val="40000"/>
                        <a:lumOff val="60000"/>
                      </a:schemeClr>
                    </a:solidFill>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2476832273"/>
                  </a:ext>
                </a:extLst>
              </a:tr>
              <a:tr h="370840">
                <a:tc>
                  <a:txBody>
                    <a:bodyPr/>
                    <a:lstStyle/>
                    <a:p>
                      <a:pPr algn="ctr"/>
                      <a:r>
                        <a:rPr lang="en-US" dirty="0">
                          <a:solidFill>
                            <a:schemeClr val="bg1"/>
                          </a:solidFill>
                        </a:rPr>
                        <a:t>7</a:t>
                      </a:r>
                    </a:p>
                  </a:txBody>
                  <a:tcPr>
                    <a:solidFill>
                      <a:schemeClr val="accent1"/>
                    </a:solidFill>
                  </a:tcPr>
                </a:tc>
                <a:tc>
                  <a:txBody>
                    <a:bodyPr/>
                    <a:lstStyle/>
                    <a:p>
                      <a:pPr algn="ctr"/>
                      <a:r>
                        <a:rPr lang="en-US" dirty="0"/>
                        <a:t>70</a:t>
                      </a:r>
                    </a:p>
                  </a:txBody>
                  <a:tcPr>
                    <a:solidFill>
                      <a:schemeClr val="accent6">
                        <a:lumMod val="40000"/>
                        <a:lumOff val="60000"/>
                      </a:schemeClr>
                    </a:solidFill>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784256450"/>
                  </a:ext>
                </a:extLst>
              </a:tr>
              <a:tr h="370840">
                <a:tc>
                  <a:txBody>
                    <a:bodyPr/>
                    <a:lstStyle/>
                    <a:p>
                      <a:pPr algn="ctr"/>
                      <a:r>
                        <a:rPr lang="en-US" dirty="0">
                          <a:solidFill>
                            <a:schemeClr val="bg1"/>
                          </a:solidFill>
                        </a:rPr>
                        <a:t>8</a:t>
                      </a:r>
                    </a:p>
                  </a:txBody>
                  <a:tcPr>
                    <a:solidFill>
                      <a:schemeClr val="accent1"/>
                    </a:solidFill>
                  </a:tcPr>
                </a:tc>
                <a:tc>
                  <a:txBody>
                    <a:bodyPr/>
                    <a:lstStyle/>
                    <a:p>
                      <a:pPr algn="ctr"/>
                      <a:r>
                        <a:rPr lang="en-US" dirty="0"/>
                        <a:t>80</a:t>
                      </a:r>
                    </a:p>
                  </a:txBody>
                  <a:tcPr>
                    <a:solidFill>
                      <a:schemeClr val="accent6">
                        <a:lumMod val="40000"/>
                        <a:lumOff val="60000"/>
                      </a:schemeClr>
                    </a:solidFill>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898608926"/>
                  </a:ext>
                </a:extLst>
              </a:tr>
              <a:tr h="370840">
                <a:tc>
                  <a:txBody>
                    <a:bodyPr/>
                    <a:lstStyle/>
                    <a:p>
                      <a:pPr algn="ctr"/>
                      <a:r>
                        <a:rPr lang="en-US" dirty="0">
                          <a:solidFill>
                            <a:schemeClr val="bg1"/>
                          </a:solidFill>
                        </a:rPr>
                        <a:t>9</a:t>
                      </a:r>
                    </a:p>
                  </a:txBody>
                  <a:tcPr>
                    <a:solidFill>
                      <a:schemeClr val="accent1"/>
                    </a:solidFill>
                  </a:tcPr>
                </a:tc>
                <a:tc>
                  <a:txBody>
                    <a:bodyPr/>
                    <a:lstStyle/>
                    <a:p>
                      <a:pPr algn="ctr"/>
                      <a:r>
                        <a:rPr lang="en-US" dirty="0"/>
                        <a:t>90</a:t>
                      </a:r>
                    </a:p>
                  </a:txBody>
                  <a:tcPr>
                    <a:solidFill>
                      <a:schemeClr val="accent6">
                        <a:lumMod val="40000"/>
                        <a:lumOff val="60000"/>
                      </a:schemeClr>
                    </a:solidFill>
                  </a:tcPr>
                </a:tc>
                <a:tc>
                  <a:txBody>
                    <a:bodyPr/>
                    <a:lstStyle/>
                    <a:p>
                      <a:pPr algn="ctr"/>
                      <a:r>
                        <a:rPr lang="en-US" dirty="0"/>
                        <a:t>91</a:t>
                      </a:r>
                    </a:p>
                  </a:txBody>
                  <a:tcPr/>
                </a:tc>
                <a:tc>
                  <a:txBody>
                    <a:bodyPr/>
                    <a:lstStyle/>
                    <a:p>
                      <a:pPr algn="ctr"/>
                      <a:r>
                        <a:rPr lang="en-US" dirty="0"/>
                        <a:t>92</a:t>
                      </a:r>
                    </a:p>
                  </a:txBody>
                  <a:tcPr/>
                </a:tc>
                <a:tc>
                  <a:txBody>
                    <a:bodyPr/>
                    <a:lstStyle/>
                    <a:p>
                      <a:pPr algn="ctr"/>
                      <a:r>
                        <a:rPr lang="en-US" dirty="0"/>
                        <a:t>93</a:t>
                      </a:r>
                    </a:p>
                  </a:txBody>
                  <a:tcPr/>
                </a:tc>
                <a:tc>
                  <a:txBody>
                    <a:bodyPr/>
                    <a:lstStyle/>
                    <a:p>
                      <a:pPr algn="ctr"/>
                      <a:r>
                        <a:rPr lang="en-US" dirty="0"/>
                        <a:t>94</a:t>
                      </a:r>
                    </a:p>
                  </a:txBody>
                  <a:tcPr/>
                </a:tc>
                <a:tc>
                  <a:txBody>
                    <a:bodyPr/>
                    <a:lstStyle/>
                    <a:p>
                      <a:pPr algn="ctr"/>
                      <a:r>
                        <a:rPr lang="en-US" dirty="0"/>
                        <a:t>95</a:t>
                      </a:r>
                    </a:p>
                  </a:txBody>
                  <a:tcPr/>
                </a:tc>
                <a:tc>
                  <a:txBody>
                    <a:bodyPr/>
                    <a:lstStyle/>
                    <a:p>
                      <a:pPr algn="ctr"/>
                      <a:r>
                        <a:rPr lang="en-US" dirty="0"/>
                        <a:t>96</a:t>
                      </a:r>
                    </a:p>
                  </a:txBody>
                  <a:tcPr/>
                </a:tc>
                <a:tc>
                  <a:txBody>
                    <a:bodyPr/>
                    <a:lstStyle/>
                    <a:p>
                      <a:pPr algn="ctr"/>
                      <a:r>
                        <a:rPr lang="en-US" dirty="0"/>
                        <a:t>97</a:t>
                      </a:r>
                    </a:p>
                  </a:txBody>
                  <a:tcPr/>
                </a:tc>
                <a:tc>
                  <a:txBody>
                    <a:bodyPr/>
                    <a:lstStyle/>
                    <a:p>
                      <a:pPr algn="ctr"/>
                      <a:r>
                        <a:rPr lang="en-US" dirty="0"/>
                        <a:t>98</a:t>
                      </a:r>
                    </a:p>
                  </a:txBody>
                  <a:tcPr/>
                </a:tc>
                <a:tc>
                  <a:txBody>
                    <a:bodyPr/>
                    <a:lstStyle/>
                    <a:p>
                      <a:pPr algn="ctr"/>
                      <a:r>
                        <a:rPr lang="en-US" dirty="0"/>
                        <a:t>99</a:t>
                      </a:r>
                    </a:p>
                  </a:txBody>
                  <a:tcPr/>
                </a:tc>
                <a:extLst>
                  <a:ext uri="{0D108BD9-81ED-4DB2-BD59-A6C34878D82A}">
                    <a16:rowId xmlns:a16="http://schemas.microsoft.com/office/drawing/2014/main" val="4067950472"/>
                  </a:ext>
                </a:extLst>
              </a:tr>
            </a:tbl>
          </a:graphicData>
        </a:graphic>
      </p:graphicFrame>
      <p:sp>
        <p:nvSpPr>
          <p:cNvPr id="3" name="Title 2">
            <a:extLst>
              <a:ext uri="{FF2B5EF4-FFF2-40B4-BE49-F238E27FC236}">
                <a16:creationId xmlns:a16="http://schemas.microsoft.com/office/drawing/2014/main" id="{4A7C16AA-BB15-19DD-E893-514C3EB3FEE9}"/>
              </a:ext>
            </a:extLst>
          </p:cNvPr>
          <p:cNvSpPr>
            <a:spLocks noGrp="1"/>
          </p:cNvSpPr>
          <p:nvPr>
            <p:ph type="title"/>
          </p:nvPr>
        </p:nvSpPr>
        <p:spPr/>
        <p:txBody>
          <a:bodyPr>
            <a:noAutofit/>
          </a:bodyPr>
          <a:lstStyle/>
          <a:p>
            <a:r>
              <a:rPr lang="en-US" sz="3200" dirty="0"/>
              <a:t>What is the address of the data element</a:t>
            </a:r>
          </a:p>
        </p:txBody>
      </p:sp>
      <p:sp>
        <p:nvSpPr>
          <p:cNvPr id="4" name="Date Placeholder 3">
            <a:extLst>
              <a:ext uri="{FF2B5EF4-FFF2-40B4-BE49-F238E27FC236}">
                <a16:creationId xmlns:a16="http://schemas.microsoft.com/office/drawing/2014/main" id="{4F37799C-A20C-FFE8-A2A5-077E47C9E439}"/>
              </a:ext>
            </a:extLst>
          </p:cNvPr>
          <p:cNvSpPr>
            <a:spLocks noGrp="1"/>
          </p:cNvSpPr>
          <p:nvPr>
            <p:ph type="dt" sz="half" idx="10"/>
          </p:nvPr>
        </p:nvSpPr>
        <p:spPr/>
        <p:txBody>
          <a:bodyPr/>
          <a:lstStyle/>
          <a:p>
            <a:r>
              <a:rPr lang="en-US"/>
              <a:t>CSCE 2610 - Assembly</a:t>
            </a:r>
          </a:p>
        </p:txBody>
      </p:sp>
      <p:sp>
        <p:nvSpPr>
          <p:cNvPr id="6" name="Slide Number Placeholder 5">
            <a:extLst>
              <a:ext uri="{FF2B5EF4-FFF2-40B4-BE49-F238E27FC236}">
                <a16:creationId xmlns:a16="http://schemas.microsoft.com/office/drawing/2014/main" id="{906C1518-5919-3850-D134-56690537E15A}"/>
              </a:ext>
            </a:extLst>
          </p:cNvPr>
          <p:cNvSpPr>
            <a:spLocks noGrp="1"/>
          </p:cNvSpPr>
          <p:nvPr>
            <p:ph type="sldNum" sz="quarter" idx="12"/>
          </p:nvPr>
        </p:nvSpPr>
        <p:spPr/>
        <p:txBody>
          <a:bodyPr/>
          <a:lstStyle/>
          <a:p>
            <a:fld id="{1793BAB9-E1F0-F549-9C9A-9A92982B7AD1}" type="slidenum">
              <a:rPr lang="en-US" smtClean="0"/>
              <a:pPr/>
              <a:t>10</a:t>
            </a:fld>
            <a:endParaRPr lang="en-US"/>
          </a:p>
        </p:txBody>
      </p:sp>
      <p:sp>
        <p:nvSpPr>
          <p:cNvPr id="8" name="TextBox 7">
            <a:extLst>
              <a:ext uri="{FF2B5EF4-FFF2-40B4-BE49-F238E27FC236}">
                <a16:creationId xmlns:a16="http://schemas.microsoft.com/office/drawing/2014/main" id="{AFA2A436-E549-7DD6-713A-AAB91CF09637}"/>
              </a:ext>
            </a:extLst>
          </p:cNvPr>
          <p:cNvSpPr txBox="1"/>
          <p:nvPr/>
        </p:nvSpPr>
        <p:spPr>
          <a:xfrm>
            <a:off x="3519244" y="3059668"/>
            <a:ext cx="3617850" cy="369332"/>
          </a:xfrm>
          <a:prstGeom prst="rect">
            <a:avLst/>
          </a:prstGeom>
          <a:noFill/>
        </p:spPr>
        <p:txBody>
          <a:bodyPr wrap="none" rtlCol="0">
            <a:spAutoFit/>
          </a:bodyPr>
          <a:lstStyle/>
          <a:p>
            <a:r>
              <a:rPr lang="en-US" dirty="0"/>
              <a:t>All these words on in the same block</a:t>
            </a:r>
          </a:p>
        </p:txBody>
      </p:sp>
      <p:sp>
        <p:nvSpPr>
          <p:cNvPr id="9" name="Left Brace 8">
            <a:extLst>
              <a:ext uri="{FF2B5EF4-FFF2-40B4-BE49-F238E27FC236}">
                <a16:creationId xmlns:a16="http://schemas.microsoft.com/office/drawing/2014/main" id="{7B90DFA7-03BB-2C57-F306-878840A0778A}"/>
              </a:ext>
            </a:extLst>
          </p:cNvPr>
          <p:cNvSpPr/>
          <p:nvPr/>
        </p:nvSpPr>
        <p:spPr>
          <a:xfrm rot="16200000">
            <a:off x="4909684" y="-353693"/>
            <a:ext cx="680227" cy="6160327"/>
          </a:xfrm>
          <a:prstGeom prst="leftBrace">
            <a:avLst>
              <a:gd name="adj1" fmla="val 8333"/>
              <a:gd name="adj2" fmla="val 51086"/>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n w="57150">
                <a:solidFill>
                  <a:schemeClr val="tx1"/>
                </a:solidFill>
              </a:ln>
            </a:endParaRPr>
          </a:p>
        </p:txBody>
      </p:sp>
      <p:sp>
        <p:nvSpPr>
          <p:cNvPr id="10" name="Left Brace 9">
            <a:extLst>
              <a:ext uri="{FF2B5EF4-FFF2-40B4-BE49-F238E27FC236}">
                <a16:creationId xmlns:a16="http://schemas.microsoft.com/office/drawing/2014/main" id="{E56D8624-39C0-5217-3270-519FACC7E9A3}"/>
              </a:ext>
            </a:extLst>
          </p:cNvPr>
          <p:cNvSpPr/>
          <p:nvPr/>
        </p:nvSpPr>
        <p:spPr>
          <a:xfrm rot="10800000">
            <a:off x="2124456" y="1996067"/>
            <a:ext cx="904494" cy="3667063"/>
          </a:xfrm>
          <a:prstGeom prst="leftBrace">
            <a:avLst>
              <a:gd name="adj1" fmla="val 8333"/>
              <a:gd name="adj2" fmla="val 42267"/>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n w="57150">
                <a:solidFill>
                  <a:schemeClr val="tx1"/>
                </a:solidFill>
              </a:ln>
            </a:endParaRPr>
          </a:p>
        </p:txBody>
      </p:sp>
      <p:sp>
        <p:nvSpPr>
          <p:cNvPr id="11" name="TextBox 10">
            <a:extLst>
              <a:ext uri="{FF2B5EF4-FFF2-40B4-BE49-F238E27FC236}">
                <a16:creationId xmlns:a16="http://schemas.microsoft.com/office/drawing/2014/main" id="{1CF47C0F-9F30-F7C5-69BD-BAF7F8F16A13}"/>
              </a:ext>
            </a:extLst>
          </p:cNvPr>
          <p:cNvSpPr txBox="1"/>
          <p:nvPr/>
        </p:nvSpPr>
        <p:spPr>
          <a:xfrm>
            <a:off x="3028950" y="3921050"/>
            <a:ext cx="4155176" cy="369332"/>
          </a:xfrm>
          <a:prstGeom prst="rect">
            <a:avLst/>
          </a:prstGeom>
          <a:noFill/>
        </p:spPr>
        <p:txBody>
          <a:bodyPr wrap="none" rtlCol="0">
            <a:spAutoFit/>
          </a:bodyPr>
          <a:lstStyle/>
          <a:p>
            <a:r>
              <a:rPr lang="en-US" dirty="0"/>
              <a:t>Each of these words are in different blocks</a:t>
            </a:r>
          </a:p>
        </p:txBody>
      </p:sp>
    </p:spTree>
    <p:extLst>
      <p:ext uri="{BB962C8B-B14F-4D97-AF65-F5344CB8AC3E}">
        <p14:creationId xmlns:p14="http://schemas.microsoft.com/office/powerpoint/2010/main" val="2268982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 name="Rectangle 2">
            <a:extLst>
              <a:ext uri="{FF2B5EF4-FFF2-40B4-BE49-F238E27FC236}">
                <a16:creationId xmlns:a16="http://schemas.microsoft.com/office/drawing/2014/main" id="{3F71888D-4CC7-EC43-B278-4CDD019CE638}"/>
              </a:ext>
            </a:extLst>
          </p:cNvPr>
          <p:cNvSpPr txBox="1">
            <a:spLocks noChangeArrowheads="1"/>
          </p:cNvSpPr>
          <p:nvPr/>
        </p:nvSpPr>
        <p:spPr>
          <a:xfrm>
            <a:off x="472440" y="285388"/>
            <a:ext cx="8259762" cy="7620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en-US" sz="4000" dirty="0">
                <a:solidFill>
                  <a:schemeClr val="bg1"/>
                </a:solidFill>
                <a:latin typeface="Calibri" panose="020F0502020204030204" pitchFamily="34" charset="0"/>
                <a:ea typeface="Times" charset="0"/>
                <a:cs typeface="Calibri" panose="020F0502020204030204" pitchFamily="34" charset="0"/>
              </a:rPr>
              <a:t>ABC’s of Caches</a:t>
            </a:r>
            <a:endParaRPr lang="en-AU" altLang="en-US" sz="4000" dirty="0">
              <a:solidFill>
                <a:schemeClr val="bg1"/>
              </a:solidFill>
              <a:latin typeface="Calibri" panose="020F0502020204030204" pitchFamily="34" charset="0"/>
              <a:ea typeface="Times" charset="0"/>
              <a:cs typeface="Calibri" panose="020F0502020204030204" pitchFamily="34" charset="0"/>
            </a:endParaRPr>
          </a:p>
        </p:txBody>
      </p:sp>
      <p:sp>
        <p:nvSpPr>
          <p:cNvPr id="23" name="TextBox 7">
            <a:extLst>
              <a:ext uri="{FF2B5EF4-FFF2-40B4-BE49-F238E27FC236}">
                <a16:creationId xmlns:a16="http://schemas.microsoft.com/office/drawing/2014/main" id="{9E4FF4D3-99BA-8C4A-BFB2-62FA7D422E38}"/>
              </a:ext>
            </a:extLst>
          </p:cNvPr>
          <p:cNvSpPr txBox="1">
            <a:spLocks noChangeArrowheads="1"/>
          </p:cNvSpPr>
          <p:nvPr/>
        </p:nvSpPr>
        <p:spPr bwMode="auto">
          <a:xfrm>
            <a:off x="762000" y="1050773"/>
            <a:ext cx="74676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charset="0"/>
                <a:ea typeface="ＭＳ Ｐゴシック" charset="-128"/>
              </a:defRPr>
            </a:lvl1pPr>
            <a:lvl2pPr marL="742950" indent="-285750">
              <a:spcBef>
                <a:spcPct val="20000"/>
              </a:spcBef>
              <a:buChar char="–"/>
              <a:defRPr sz="2800">
                <a:solidFill>
                  <a:schemeClr val="tx1"/>
                </a:solidFill>
                <a:latin typeface="Times" charset="0"/>
                <a:ea typeface="ＭＳ Ｐゴシック" charset="-128"/>
              </a:defRPr>
            </a:lvl2pPr>
            <a:lvl3pPr marL="1143000" indent="-228600">
              <a:spcBef>
                <a:spcPct val="20000"/>
              </a:spcBef>
              <a:buChar char="•"/>
              <a:defRPr sz="2400">
                <a:solidFill>
                  <a:schemeClr val="tx1"/>
                </a:solidFill>
                <a:latin typeface="Times" charset="0"/>
                <a:ea typeface="ＭＳ Ｐゴシック" charset="-128"/>
              </a:defRPr>
            </a:lvl3pPr>
            <a:lvl4pPr marL="1600200" indent="-228600">
              <a:spcBef>
                <a:spcPct val="20000"/>
              </a:spcBef>
              <a:buChar char="–"/>
              <a:defRPr sz="2000">
                <a:solidFill>
                  <a:schemeClr val="tx1"/>
                </a:solidFill>
                <a:latin typeface="Times" charset="0"/>
                <a:ea typeface="ＭＳ Ｐゴシック" charset="-128"/>
              </a:defRPr>
            </a:lvl4pPr>
            <a:lvl5pPr marL="2057400" indent="-228600">
              <a:spcBef>
                <a:spcPct val="20000"/>
              </a:spcBef>
              <a:buChar char="»"/>
              <a:defRPr sz="2000">
                <a:solidFill>
                  <a:schemeClr val="tx1"/>
                </a:solidFill>
                <a:latin typeface="Times"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charset="0"/>
                <a:ea typeface="ＭＳ Ｐゴシック" charset="-128"/>
              </a:defRPr>
            </a:lvl9pPr>
          </a:lstStyle>
          <a:p>
            <a:pPr>
              <a:spcBef>
                <a:spcPct val="0"/>
              </a:spcBef>
              <a:buFontTx/>
              <a:buNone/>
            </a:pPr>
            <a:r>
              <a:rPr lang="en-US" altLang="en-US" sz="2000" dirty="0">
                <a:latin typeface="+mn-lt"/>
              </a:rPr>
              <a:t>How is cache memory organized	-- (caches are very small)</a:t>
            </a:r>
          </a:p>
          <a:p>
            <a:pPr>
              <a:spcBef>
                <a:spcPct val="0"/>
              </a:spcBef>
              <a:buFontTx/>
              <a:buNone/>
            </a:pPr>
            <a:endParaRPr lang="en-US" altLang="en-US" sz="2000" dirty="0">
              <a:latin typeface="+mn-lt"/>
            </a:endParaRPr>
          </a:p>
          <a:p>
            <a:pPr>
              <a:spcBef>
                <a:spcPct val="0"/>
              </a:spcBef>
              <a:buFontTx/>
              <a:buNone/>
            </a:pPr>
            <a:r>
              <a:rPr lang="en-US" altLang="en-US" sz="2000" dirty="0">
                <a:latin typeface="+mn-lt"/>
              </a:rPr>
              <a:t>Consider a 64-bit address. And we have only 64K Byte cache </a:t>
            </a:r>
          </a:p>
          <a:p>
            <a:pPr>
              <a:spcBef>
                <a:spcPct val="0"/>
              </a:spcBef>
              <a:buFontTx/>
              <a:buNone/>
            </a:pPr>
            <a:r>
              <a:rPr lang="en-US" altLang="en-US" sz="2000" dirty="0">
                <a:solidFill>
                  <a:schemeClr val="bg1"/>
                </a:solidFill>
                <a:latin typeface="+mn-lt"/>
              </a:rPr>
              <a:t>					or 16-bits to address any byte in cache</a:t>
            </a:r>
            <a:endParaRPr lang="en-US" altLang="en-US" sz="2000" dirty="0">
              <a:latin typeface="+mn-lt"/>
            </a:endParaRPr>
          </a:p>
          <a:p>
            <a:pPr>
              <a:spcBef>
                <a:spcPct val="0"/>
              </a:spcBef>
              <a:buFontTx/>
              <a:buNone/>
            </a:pPr>
            <a:r>
              <a:rPr lang="en-US" altLang="en-US" sz="2000" dirty="0">
                <a:latin typeface="+mn-lt"/>
              </a:rPr>
              <a:t>How do we translate the 64-bit  (physical/virtual) address to 16-bit cache address?</a:t>
            </a:r>
          </a:p>
        </p:txBody>
      </p:sp>
      <p:grpSp>
        <p:nvGrpSpPr>
          <p:cNvPr id="24" name="Group 9">
            <a:extLst>
              <a:ext uri="{FF2B5EF4-FFF2-40B4-BE49-F238E27FC236}">
                <a16:creationId xmlns:a16="http://schemas.microsoft.com/office/drawing/2014/main" id="{3D20960C-0FC8-3F40-A535-6CF32ECBF206}"/>
              </a:ext>
            </a:extLst>
          </p:cNvPr>
          <p:cNvGrpSpPr>
            <a:grpSpLocks/>
          </p:cNvGrpSpPr>
          <p:nvPr/>
        </p:nvGrpSpPr>
        <p:grpSpPr bwMode="auto">
          <a:xfrm>
            <a:off x="2755015" y="2795412"/>
            <a:ext cx="3962400" cy="1053219"/>
            <a:chOff x="2209800" y="2590800"/>
            <a:chExt cx="3962400" cy="1073201"/>
          </a:xfrm>
        </p:grpSpPr>
        <p:sp>
          <p:nvSpPr>
            <p:cNvPr id="25" name="Rectangle 1">
              <a:extLst>
                <a:ext uri="{FF2B5EF4-FFF2-40B4-BE49-F238E27FC236}">
                  <a16:creationId xmlns:a16="http://schemas.microsoft.com/office/drawing/2014/main" id="{9DD06BFF-75E9-FD4E-B345-AF4A3EF024AD}"/>
                </a:ext>
              </a:extLst>
            </p:cNvPr>
            <p:cNvSpPr>
              <a:spLocks noChangeArrowheads="1"/>
            </p:cNvSpPr>
            <p:nvPr/>
          </p:nvSpPr>
          <p:spPr bwMode="auto">
            <a:xfrm>
              <a:off x="2209800" y="2590800"/>
              <a:ext cx="3962400" cy="381000"/>
            </a:xfrm>
            <a:prstGeom prst="rect">
              <a:avLst/>
            </a:prstGeom>
            <a:solidFill>
              <a:schemeClr val="accent1"/>
            </a:solidFill>
            <a:ln w="9525">
              <a:solidFill>
                <a:schemeClr val="tx1"/>
              </a:solidFill>
              <a:round/>
              <a:headEnd/>
              <a:tailEnd/>
            </a:ln>
          </p:spPr>
          <p:txBody>
            <a:bodyPr/>
            <a:lstStyle>
              <a:lvl1pPr>
                <a:spcBef>
                  <a:spcPct val="20000"/>
                </a:spcBef>
                <a:buChar char="•"/>
                <a:defRPr sz="3200">
                  <a:solidFill>
                    <a:schemeClr val="tx1"/>
                  </a:solidFill>
                  <a:latin typeface="Times" charset="0"/>
                  <a:ea typeface="ＭＳ Ｐゴシック" charset="-128"/>
                </a:defRPr>
              </a:lvl1pPr>
              <a:lvl2pPr marL="742950" indent="-285750">
                <a:spcBef>
                  <a:spcPct val="20000"/>
                </a:spcBef>
                <a:buChar char="–"/>
                <a:defRPr sz="2800">
                  <a:solidFill>
                    <a:schemeClr val="tx1"/>
                  </a:solidFill>
                  <a:latin typeface="Times" charset="0"/>
                  <a:ea typeface="ＭＳ Ｐゴシック" charset="-128"/>
                </a:defRPr>
              </a:lvl2pPr>
              <a:lvl3pPr marL="1143000" indent="-228600">
                <a:spcBef>
                  <a:spcPct val="20000"/>
                </a:spcBef>
                <a:buChar char="•"/>
                <a:defRPr sz="2400">
                  <a:solidFill>
                    <a:schemeClr val="tx1"/>
                  </a:solidFill>
                  <a:latin typeface="Times" charset="0"/>
                  <a:ea typeface="ＭＳ Ｐゴシック" charset="-128"/>
                </a:defRPr>
              </a:lvl3pPr>
              <a:lvl4pPr marL="1600200" indent="-228600">
                <a:spcBef>
                  <a:spcPct val="20000"/>
                </a:spcBef>
                <a:buChar char="–"/>
                <a:defRPr sz="2000">
                  <a:solidFill>
                    <a:schemeClr val="tx1"/>
                  </a:solidFill>
                  <a:latin typeface="Times" charset="0"/>
                  <a:ea typeface="ＭＳ Ｐゴシック" charset="-128"/>
                </a:defRPr>
              </a:lvl4pPr>
              <a:lvl5pPr marL="2057400" indent="-228600">
                <a:spcBef>
                  <a:spcPct val="20000"/>
                </a:spcBef>
                <a:buChar char="»"/>
                <a:defRPr sz="2000">
                  <a:solidFill>
                    <a:schemeClr val="tx1"/>
                  </a:solidFill>
                  <a:latin typeface="Times"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charset="0"/>
                  <a:ea typeface="ＭＳ Ｐゴシック" charset="-128"/>
                </a:defRPr>
              </a:lvl9pPr>
            </a:lstStyle>
            <a:p>
              <a:pPr algn="ctr">
                <a:spcBef>
                  <a:spcPct val="0"/>
                </a:spcBef>
                <a:buFontTx/>
                <a:buNone/>
              </a:pPr>
              <a:r>
                <a:rPr lang="en-US" altLang="en-US" sz="1400" dirty="0">
                  <a:latin typeface="Calibri" panose="020F0502020204030204" pitchFamily="34" charset="0"/>
                </a:rPr>
                <a:t>64-bit address (virtual or physical)</a:t>
              </a:r>
            </a:p>
          </p:txBody>
        </p:sp>
        <p:sp>
          <p:nvSpPr>
            <p:cNvPr id="26" name="Rectangle 8">
              <a:extLst>
                <a:ext uri="{FF2B5EF4-FFF2-40B4-BE49-F238E27FC236}">
                  <a16:creationId xmlns:a16="http://schemas.microsoft.com/office/drawing/2014/main" id="{B4D64AE1-008C-8746-A3C1-AD7C9AC59CF6}"/>
                </a:ext>
              </a:extLst>
            </p:cNvPr>
            <p:cNvSpPr>
              <a:spLocks noChangeArrowheads="1"/>
            </p:cNvSpPr>
            <p:nvPr/>
          </p:nvSpPr>
          <p:spPr bwMode="auto">
            <a:xfrm>
              <a:off x="2692400" y="3283001"/>
              <a:ext cx="2667000" cy="381000"/>
            </a:xfrm>
            <a:prstGeom prst="rect">
              <a:avLst/>
            </a:prstGeom>
            <a:solidFill>
              <a:schemeClr val="accent1"/>
            </a:solidFill>
            <a:ln w="9525">
              <a:solidFill>
                <a:schemeClr val="tx1"/>
              </a:solidFill>
              <a:round/>
              <a:headEnd/>
              <a:tailEnd/>
            </a:ln>
          </p:spPr>
          <p:txBody>
            <a:bodyPr/>
            <a:lstStyle>
              <a:lvl1pPr>
                <a:spcBef>
                  <a:spcPct val="20000"/>
                </a:spcBef>
                <a:buChar char="•"/>
                <a:defRPr sz="3200">
                  <a:solidFill>
                    <a:schemeClr val="tx1"/>
                  </a:solidFill>
                  <a:latin typeface="Times" charset="0"/>
                  <a:ea typeface="ＭＳ Ｐゴシック" charset="-128"/>
                </a:defRPr>
              </a:lvl1pPr>
              <a:lvl2pPr marL="742950" indent="-285750">
                <a:spcBef>
                  <a:spcPct val="20000"/>
                </a:spcBef>
                <a:buChar char="–"/>
                <a:defRPr sz="2800">
                  <a:solidFill>
                    <a:schemeClr val="tx1"/>
                  </a:solidFill>
                  <a:latin typeface="Times" charset="0"/>
                  <a:ea typeface="ＭＳ Ｐゴシック" charset="-128"/>
                </a:defRPr>
              </a:lvl2pPr>
              <a:lvl3pPr marL="1143000" indent="-228600">
                <a:spcBef>
                  <a:spcPct val="20000"/>
                </a:spcBef>
                <a:buChar char="•"/>
                <a:defRPr sz="2400">
                  <a:solidFill>
                    <a:schemeClr val="tx1"/>
                  </a:solidFill>
                  <a:latin typeface="Times" charset="0"/>
                  <a:ea typeface="ＭＳ Ｐゴシック" charset="-128"/>
                </a:defRPr>
              </a:lvl3pPr>
              <a:lvl4pPr marL="1600200" indent="-228600">
                <a:spcBef>
                  <a:spcPct val="20000"/>
                </a:spcBef>
                <a:buChar char="–"/>
                <a:defRPr sz="2000">
                  <a:solidFill>
                    <a:schemeClr val="tx1"/>
                  </a:solidFill>
                  <a:latin typeface="Times" charset="0"/>
                  <a:ea typeface="ＭＳ Ｐゴシック" charset="-128"/>
                </a:defRPr>
              </a:lvl4pPr>
              <a:lvl5pPr marL="2057400" indent="-228600">
                <a:spcBef>
                  <a:spcPct val="20000"/>
                </a:spcBef>
                <a:buChar char="»"/>
                <a:defRPr sz="2000">
                  <a:solidFill>
                    <a:schemeClr val="tx1"/>
                  </a:solidFill>
                  <a:latin typeface="Times"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charset="0"/>
                  <a:ea typeface="ＭＳ Ｐゴシック" charset="-128"/>
                </a:defRPr>
              </a:lvl9pPr>
            </a:lstStyle>
            <a:p>
              <a:pPr algn="ctr">
                <a:spcBef>
                  <a:spcPct val="0"/>
                </a:spcBef>
                <a:buFontTx/>
                <a:buNone/>
              </a:pPr>
              <a:r>
                <a:rPr lang="en-US" altLang="en-US" sz="1400" dirty="0">
                  <a:latin typeface="Calibri" panose="020F0502020204030204" pitchFamily="34" charset="0"/>
                </a:rPr>
                <a:t>16-bit cache address</a:t>
              </a:r>
            </a:p>
          </p:txBody>
        </p:sp>
        <p:cxnSp>
          <p:nvCxnSpPr>
            <p:cNvPr id="27" name="Straight Arrow Connector 3">
              <a:extLst>
                <a:ext uri="{FF2B5EF4-FFF2-40B4-BE49-F238E27FC236}">
                  <a16:creationId xmlns:a16="http://schemas.microsoft.com/office/drawing/2014/main" id="{DA19E060-4EB4-6643-9BD8-B1C3C7127DEC}"/>
                </a:ext>
              </a:extLst>
            </p:cNvPr>
            <p:cNvCxnSpPr>
              <a:cxnSpLocks noChangeShapeType="1"/>
              <a:endCxn id="26" idx="0"/>
            </p:cNvCxnSpPr>
            <p:nvPr/>
          </p:nvCxnSpPr>
          <p:spPr bwMode="auto">
            <a:xfrm>
              <a:off x="4018778" y="2971800"/>
              <a:ext cx="7122" cy="311201"/>
            </a:xfrm>
            <a:prstGeom prst="straightConnector1">
              <a:avLst/>
            </a:prstGeom>
            <a:noFill/>
            <a:ln w="38100">
              <a:solidFill>
                <a:srgbClr val="FFC000"/>
              </a:solidFill>
              <a:round/>
              <a:headEnd/>
              <a:tailEnd type="arrow" w="med" len="med"/>
            </a:ln>
            <a:extLst>
              <a:ext uri="{909E8E84-426E-40DD-AFC4-6F175D3DCCD1}">
                <a14:hiddenFill xmlns:a14="http://schemas.microsoft.com/office/drawing/2010/main">
                  <a:noFill/>
                </a14:hiddenFill>
              </a:ext>
            </a:extLst>
          </p:spPr>
        </p:cxnSp>
      </p:grpSp>
      <p:sp>
        <p:nvSpPr>
          <p:cNvPr id="28" name="TextBox 27">
            <a:extLst>
              <a:ext uri="{FF2B5EF4-FFF2-40B4-BE49-F238E27FC236}">
                <a16:creationId xmlns:a16="http://schemas.microsoft.com/office/drawing/2014/main" id="{BA48768A-6393-B04D-B8DD-05F083954447}"/>
              </a:ext>
            </a:extLst>
          </p:cNvPr>
          <p:cNvSpPr txBox="1">
            <a:spLocks noChangeArrowheads="1"/>
          </p:cNvSpPr>
          <p:nvPr/>
        </p:nvSpPr>
        <p:spPr bwMode="auto">
          <a:xfrm>
            <a:off x="176505" y="3944461"/>
            <a:ext cx="911942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charset="0"/>
                <a:ea typeface="ＭＳ Ｐゴシック" charset="-128"/>
              </a:defRPr>
            </a:lvl1pPr>
            <a:lvl2pPr marL="742950" indent="-285750">
              <a:spcBef>
                <a:spcPct val="20000"/>
              </a:spcBef>
              <a:buChar char="–"/>
              <a:defRPr sz="2800">
                <a:solidFill>
                  <a:schemeClr val="tx1"/>
                </a:solidFill>
                <a:latin typeface="Times" charset="0"/>
                <a:ea typeface="ＭＳ Ｐゴシック" charset="-128"/>
              </a:defRPr>
            </a:lvl2pPr>
            <a:lvl3pPr marL="1143000" indent="-228600">
              <a:spcBef>
                <a:spcPct val="20000"/>
              </a:spcBef>
              <a:buChar char="•"/>
              <a:defRPr sz="2400">
                <a:solidFill>
                  <a:schemeClr val="tx1"/>
                </a:solidFill>
                <a:latin typeface="Times" charset="0"/>
                <a:ea typeface="ＭＳ Ｐゴシック" charset="-128"/>
              </a:defRPr>
            </a:lvl3pPr>
            <a:lvl4pPr marL="1600200" indent="-228600">
              <a:spcBef>
                <a:spcPct val="20000"/>
              </a:spcBef>
              <a:buChar char="–"/>
              <a:defRPr sz="2000">
                <a:solidFill>
                  <a:schemeClr val="tx1"/>
                </a:solidFill>
                <a:latin typeface="Times" charset="0"/>
                <a:ea typeface="ＭＳ Ｐゴシック" charset="-128"/>
              </a:defRPr>
            </a:lvl4pPr>
            <a:lvl5pPr marL="2057400" indent="-228600">
              <a:spcBef>
                <a:spcPct val="20000"/>
              </a:spcBef>
              <a:buChar char="»"/>
              <a:defRPr sz="2000">
                <a:solidFill>
                  <a:schemeClr val="tx1"/>
                </a:solidFill>
                <a:latin typeface="Times"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charset="0"/>
                <a:ea typeface="ＭＳ Ｐゴシック" charset="-128"/>
              </a:defRPr>
            </a:lvl9pPr>
          </a:lstStyle>
          <a:p>
            <a:pPr>
              <a:spcBef>
                <a:spcPct val="0"/>
              </a:spcBef>
              <a:buFontTx/>
              <a:buNone/>
            </a:pPr>
            <a:r>
              <a:rPr lang="en-US" altLang="en-US" sz="2000" dirty="0">
                <a:latin typeface="+mn-lt"/>
              </a:rPr>
              <a:t>Cache memories are organized as blocks and each block has  2</a:t>
            </a:r>
            <a:r>
              <a:rPr lang="en-US" altLang="en-US" sz="2000" baseline="30000" dirty="0">
                <a:solidFill>
                  <a:schemeClr val="bg1"/>
                </a:solidFill>
                <a:latin typeface="+mn-lt"/>
              </a:rPr>
              <a:t>m</a:t>
            </a:r>
            <a:r>
              <a:rPr lang="en-US" altLang="en-US" sz="2000" dirty="0">
                <a:latin typeface="+mn-lt"/>
              </a:rPr>
              <a:t> bytes</a:t>
            </a:r>
          </a:p>
          <a:p>
            <a:pPr>
              <a:spcBef>
                <a:spcPct val="0"/>
              </a:spcBef>
              <a:buFontTx/>
              <a:buNone/>
            </a:pPr>
            <a:r>
              <a:rPr lang="en-US" altLang="en-US" sz="2000" dirty="0">
                <a:latin typeface="+mn-lt"/>
              </a:rPr>
              <a:t>	For example, </a:t>
            </a:r>
            <a:r>
              <a:rPr lang="en-US" altLang="en-US" sz="2000" dirty="0">
                <a:solidFill>
                  <a:srgbClr val="FFFF00"/>
                </a:solidFill>
                <a:latin typeface="+mn-lt"/>
              </a:rPr>
              <a:t>16</a:t>
            </a:r>
            <a:r>
              <a:rPr lang="en-US" altLang="en-US" sz="2000" dirty="0">
                <a:latin typeface="+mn-lt"/>
              </a:rPr>
              <a:t> byte block  (</a:t>
            </a:r>
            <a:r>
              <a:rPr lang="en-US" altLang="en-US" sz="2000" dirty="0">
                <a:solidFill>
                  <a:schemeClr val="bg1"/>
                </a:solidFill>
                <a:latin typeface="+mn-lt"/>
              </a:rPr>
              <a:t>m=4</a:t>
            </a:r>
            <a:r>
              <a:rPr lang="en-US" altLang="en-US" sz="2000" dirty="0">
                <a:latin typeface="+mn-lt"/>
              </a:rPr>
              <a:t>), </a:t>
            </a:r>
            <a:r>
              <a:rPr lang="en-US" altLang="en-US" sz="2000" dirty="0">
                <a:solidFill>
                  <a:srgbClr val="FFFF00"/>
                </a:solidFill>
                <a:latin typeface="+mn-lt"/>
              </a:rPr>
              <a:t>32</a:t>
            </a:r>
            <a:r>
              <a:rPr lang="en-US" altLang="en-US" sz="2000" dirty="0">
                <a:latin typeface="+mn-lt"/>
              </a:rPr>
              <a:t> (</a:t>
            </a:r>
            <a:r>
              <a:rPr lang="en-US" altLang="en-US" sz="2000" dirty="0">
                <a:solidFill>
                  <a:schemeClr val="bg1"/>
                </a:solidFill>
                <a:latin typeface="+mn-lt"/>
              </a:rPr>
              <a:t>m=5</a:t>
            </a:r>
            <a:r>
              <a:rPr lang="en-US" altLang="en-US" sz="2000" dirty="0">
                <a:latin typeface="+mn-lt"/>
              </a:rPr>
              <a:t>), </a:t>
            </a:r>
            <a:r>
              <a:rPr lang="en-US" altLang="en-US" sz="2000" dirty="0">
                <a:solidFill>
                  <a:srgbClr val="FFFF00"/>
                </a:solidFill>
                <a:latin typeface="+mn-lt"/>
              </a:rPr>
              <a:t>64</a:t>
            </a:r>
            <a:r>
              <a:rPr lang="en-US" altLang="en-US" sz="2000" dirty="0">
                <a:latin typeface="+mn-lt"/>
              </a:rPr>
              <a:t> (</a:t>
            </a:r>
            <a:r>
              <a:rPr lang="en-US" altLang="en-US" sz="2000" dirty="0">
                <a:solidFill>
                  <a:schemeClr val="bg1"/>
                </a:solidFill>
                <a:latin typeface="+mn-lt"/>
              </a:rPr>
              <a:t>m=6</a:t>
            </a:r>
            <a:r>
              <a:rPr lang="en-US" altLang="en-US" sz="2000" dirty="0">
                <a:latin typeface="+mn-lt"/>
              </a:rPr>
              <a:t>) or </a:t>
            </a:r>
            <a:r>
              <a:rPr lang="en-US" altLang="en-US" sz="2000" dirty="0">
                <a:solidFill>
                  <a:srgbClr val="FFFF00"/>
                </a:solidFill>
                <a:latin typeface="+mn-lt"/>
              </a:rPr>
              <a:t>128</a:t>
            </a:r>
            <a:r>
              <a:rPr lang="en-US" altLang="en-US" sz="2000" dirty="0">
                <a:latin typeface="+mn-lt"/>
              </a:rPr>
              <a:t> (</a:t>
            </a:r>
            <a:r>
              <a:rPr lang="en-US" altLang="en-US" sz="2000" dirty="0">
                <a:solidFill>
                  <a:schemeClr val="bg1"/>
                </a:solidFill>
                <a:latin typeface="+mn-lt"/>
              </a:rPr>
              <a:t>m=7</a:t>
            </a:r>
            <a:r>
              <a:rPr lang="en-US" altLang="en-US" sz="2000" dirty="0">
                <a:latin typeface="+mn-lt"/>
              </a:rPr>
              <a:t>) byte blocks</a:t>
            </a:r>
          </a:p>
          <a:p>
            <a:pPr>
              <a:spcBef>
                <a:spcPct val="0"/>
              </a:spcBef>
              <a:buFontTx/>
              <a:buNone/>
            </a:pPr>
            <a:r>
              <a:rPr lang="en-US" altLang="en-US" sz="2000" dirty="0">
                <a:latin typeface="+mn-lt"/>
              </a:rPr>
              <a:t>	We need </a:t>
            </a:r>
            <a:r>
              <a:rPr lang="en-US" altLang="en-US" sz="2000" dirty="0">
                <a:solidFill>
                  <a:schemeClr val="bg1"/>
                </a:solidFill>
                <a:latin typeface="+mn-lt"/>
              </a:rPr>
              <a:t>m</a:t>
            </a:r>
            <a:r>
              <a:rPr lang="en-US" altLang="en-US" sz="2000" dirty="0">
                <a:latin typeface="+mn-lt"/>
              </a:rPr>
              <a:t> bits to</a:t>
            </a:r>
            <a:r>
              <a:rPr lang="en-US" altLang="en-US" sz="2000" dirty="0">
                <a:solidFill>
                  <a:schemeClr val="bg1"/>
                </a:solidFill>
                <a:latin typeface="+mn-lt"/>
              </a:rPr>
              <a:t> find a byte </a:t>
            </a:r>
            <a:r>
              <a:rPr lang="en-US" altLang="en-US" sz="2000" dirty="0">
                <a:latin typeface="+mn-lt"/>
              </a:rPr>
              <a:t>within a block </a:t>
            </a:r>
          </a:p>
          <a:p>
            <a:pPr>
              <a:spcBef>
                <a:spcPct val="0"/>
              </a:spcBef>
              <a:buFontTx/>
              <a:buNone/>
            </a:pPr>
            <a:r>
              <a:rPr lang="en-US" altLang="en-US" sz="2000" dirty="0">
                <a:latin typeface="+mn-lt"/>
              </a:rPr>
              <a:t>	</a:t>
            </a:r>
          </a:p>
          <a:p>
            <a:pPr>
              <a:spcBef>
                <a:spcPct val="0"/>
              </a:spcBef>
              <a:buFontTx/>
              <a:buNone/>
            </a:pPr>
            <a:r>
              <a:rPr lang="en-US" altLang="en-US" sz="2000" dirty="0">
                <a:latin typeface="+mn-lt"/>
              </a:rPr>
              <a:t>	If there are 2</a:t>
            </a:r>
            <a:r>
              <a:rPr lang="en-US" altLang="en-US" sz="2000" baseline="30000" dirty="0">
                <a:solidFill>
                  <a:schemeClr val="bg1"/>
                </a:solidFill>
                <a:latin typeface="+mn-lt"/>
              </a:rPr>
              <a:t>n</a:t>
            </a:r>
            <a:r>
              <a:rPr lang="en-US" altLang="en-US" sz="2000" dirty="0">
                <a:latin typeface="+mn-lt"/>
              </a:rPr>
              <a:t> blocks (each containing 2</a:t>
            </a:r>
            <a:r>
              <a:rPr lang="en-US" altLang="en-US" sz="2000" baseline="30000" dirty="0">
                <a:solidFill>
                  <a:schemeClr val="bg1"/>
                </a:solidFill>
                <a:latin typeface="+mn-lt"/>
              </a:rPr>
              <a:t>m</a:t>
            </a:r>
            <a:r>
              <a:rPr lang="en-US" altLang="en-US" sz="2000" dirty="0">
                <a:latin typeface="+mn-lt"/>
              </a:rPr>
              <a:t> bytes) = total size of cache = 2</a:t>
            </a:r>
            <a:r>
              <a:rPr lang="en-US" altLang="en-US" sz="2000" baseline="30000" dirty="0">
                <a:solidFill>
                  <a:schemeClr val="bg1"/>
                </a:solidFill>
                <a:latin typeface="+mn-lt"/>
              </a:rPr>
              <a:t>n+m</a:t>
            </a:r>
            <a:endParaRPr lang="en-US" altLang="en-US" sz="2000" dirty="0">
              <a:solidFill>
                <a:schemeClr val="bg1"/>
              </a:solidFill>
              <a:latin typeface="+mn-lt"/>
            </a:endParaRPr>
          </a:p>
          <a:p>
            <a:pPr>
              <a:spcBef>
                <a:spcPct val="0"/>
              </a:spcBef>
              <a:buFontTx/>
              <a:buNone/>
            </a:pPr>
            <a:r>
              <a:rPr lang="en-US" altLang="en-US" sz="2000" dirty="0">
                <a:latin typeface="+mn-lt"/>
              </a:rPr>
              <a:t>	We need </a:t>
            </a:r>
            <a:r>
              <a:rPr lang="en-US" altLang="en-US" sz="2000" b="1" i="1" dirty="0">
                <a:solidFill>
                  <a:schemeClr val="bg1"/>
                </a:solidFill>
                <a:latin typeface="+mn-lt"/>
              </a:rPr>
              <a:t>n </a:t>
            </a:r>
            <a:r>
              <a:rPr lang="en-US" altLang="en-US" sz="2000" dirty="0">
                <a:latin typeface="+mn-lt"/>
              </a:rPr>
              <a:t>bits to </a:t>
            </a:r>
            <a:r>
              <a:rPr lang="en-US" altLang="en-US" sz="2000" dirty="0">
                <a:solidFill>
                  <a:schemeClr val="bg1"/>
                </a:solidFill>
                <a:latin typeface="+mn-lt"/>
              </a:rPr>
              <a:t>find a block  = </a:t>
            </a:r>
            <a:r>
              <a:rPr lang="en-US" altLang="en-US" sz="2000" i="1" dirty="0">
                <a:solidFill>
                  <a:schemeClr val="bg1"/>
                </a:solidFill>
                <a:latin typeface="+mn-lt"/>
              </a:rPr>
              <a:t>n block index bits</a:t>
            </a:r>
          </a:p>
        </p:txBody>
      </p:sp>
      <p:sp>
        <p:nvSpPr>
          <p:cNvPr id="4" name="Date Placeholder 3">
            <a:extLst>
              <a:ext uri="{FF2B5EF4-FFF2-40B4-BE49-F238E27FC236}">
                <a16:creationId xmlns:a16="http://schemas.microsoft.com/office/drawing/2014/main" id="{B545E7B1-E7F9-A7BE-08CC-AF37B8E31F1E}"/>
              </a:ext>
            </a:extLst>
          </p:cNvPr>
          <p:cNvSpPr>
            <a:spLocks noGrp="1"/>
          </p:cNvSpPr>
          <p:nvPr>
            <p:ph type="dt" sz="half" idx="10"/>
          </p:nvPr>
        </p:nvSpPr>
        <p:spPr/>
        <p:txBody>
          <a:bodyPr/>
          <a:lstStyle/>
          <a:p>
            <a:r>
              <a:rPr lang="en-US"/>
              <a:t>CSCE 2610 - Assembly</a:t>
            </a:r>
          </a:p>
        </p:txBody>
      </p:sp>
      <p:sp>
        <p:nvSpPr>
          <p:cNvPr id="6" name="Footer Placeholder 5">
            <a:extLst>
              <a:ext uri="{FF2B5EF4-FFF2-40B4-BE49-F238E27FC236}">
                <a16:creationId xmlns:a16="http://schemas.microsoft.com/office/drawing/2014/main" id="{A2D8644C-94CA-2E15-E430-F85F633EDEC8}"/>
              </a:ext>
            </a:extLst>
          </p:cNvPr>
          <p:cNvSpPr>
            <a:spLocks noGrp="1"/>
          </p:cNvSpPr>
          <p:nvPr>
            <p:ph type="ftr" sz="quarter" idx="11"/>
          </p:nvPr>
        </p:nvSpPr>
        <p:spPr/>
        <p:txBody>
          <a:bodyPr/>
          <a:lstStyle/>
          <a:p>
            <a:r>
              <a:rPr lang="en-US"/>
              <a:t>CSCE 2610 - Assembly</a:t>
            </a:r>
            <a:endParaRPr lang="en-US" dirty="0"/>
          </a:p>
        </p:txBody>
      </p:sp>
      <p:sp>
        <p:nvSpPr>
          <p:cNvPr id="7" name="Slide Number Placeholder 6">
            <a:extLst>
              <a:ext uri="{FF2B5EF4-FFF2-40B4-BE49-F238E27FC236}">
                <a16:creationId xmlns:a16="http://schemas.microsoft.com/office/drawing/2014/main" id="{A94108E3-B5A9-87A0-9445-F3F076136A89}"/>
              </a:ext>
            </a:extLst>
          </p:cNvPr>
          <p:cNvSpPr>
            <a:spLocks noGrp="1"/>
          </p:cNvSpPr>
          <p:nvPr>
            <p:ph type="sldNum" sz="quarter" idx="12"/>
          </p:nvPr>
        </p:nvSpPr>
        <p:spPr/>
        <p:txBody>
          <a:bodyPr/>
          <a:lstStyle/>
          <a:p>
            <a:fld id="{1793BAB9-E1F0-F549-9C9A-9A92982B7AD1}" type="slidenum">
              <a:rPr lang="en-US" smtClean="0"/>
              <a:pPr/>
              <a:t>11</a:t>
            </a:fld>
            <a:endParaRPr lang="en-US"/>
          </a:p>
        </p:txBody>
      </p:sp>
    </p:spTree>
    <p:extLst>
      <p:ext uri="{BB962C8B-B14F-4D97-AF65-F5344CB8AC3E}">
        <p14:creationId xmlns:p14="http://schemas.microsoft.com/office/powerpoint/2010/main" val="9048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F1C98F-E8A6-5479-FB4C-331782305815}"/>
              </a:ext>
            </a:extLst>
          </p:cNvPr>
          <p:cNvSpPr>
            <a:spLocks noGrp="1"/>
          </p:cNvSpPr>
          <p:nvPr>
            <p:ph type="title"/>
          </p:nvPr>
        </p:nvSpPr>
        <p:spPr/>
        <p:txBody>
          <a:bodyPr/>
          <a:lstStyle/>
          <a:p>
            <a:r>
              <a:rPr lang="en-US" dirty="0">
                <a:solidFill>
                  <a:schemeClr val="tx1"/>
                </a:solidFill>
              </a:rPr>
              <a:t>Blocks of Memory</a:t>
            </a:r>
          </a:p>
        </p:txBody>
      </p:sp>
      <p:sp>
        <p:nvSpPr>
          <p:cNvPr id="4" name="Date Placeholder 3">
            <a:extLst>
              <a:ext uri="{FF2B5EF4-FFF2-40B4-BE49-F238E27FC236}">
                <a16:creationId xmlns:a16="http://schemas.microsoft.com/office/drawing/2014/main" id="{640E2CC9-38A1-ED42-65B4-8F43840387BF}"/>
              </a:ext>
            </a:extLst>
          </p:cNvPr>
          <p:cNvSpPr>
            <a:spLocks noGrp="1"/>
          </p:cNvSpPr>
          <p:nvPr>
            <p:ph type="dt" sz="half" idx="10"/>
          </p:nvPr>
        </p:nvSpPr>
        <p:spPr/>
        <p:txBody>
          <a:bodyPr/>
          <a:lstStyle/>
          <a:p>
            <a:r>
              <a:rPr lang="en-US">
                <a:solidFill>
                  <a:schemeClr val="bg1"/>
                </a:solidFill>
              </a:rPr>
              <a:t>CSCE 2610 - Assembly</a:t>
            </a:r>
          </a:p>
        </p:txBody>
      </p:sp>
      <p:sp>
        <p:nvSpPr>
          <p:cNvPr id="6" name="Slide Number Placeholder 5">
            <a:extLst>
              <a:ext uri="{FF2B5EF4-FFF2-40B4-BE49-F238E27FC236}">
                <a16:creationId xmlns:a16="http://schemas.microsoft.com/office/drawing/2014/main" id="{D069F99C-0936-5021-B5A3-12194B4C627C}"/>
              </a:ext>
            </a:extLst>
          </p:cNvPr>
          <p:cNvSpPr>
            <a:spLocks noGrp="1"/>
          </p:cNvSpPr>
          <p:nvPr>
            <p:ph type="sldNum" sz="quarter" idx="12"/>
          </p:nvPr>
        </p:nvSpPr>
        <p:spPr/>
        <p:txBody>
          <a:bodyPr/>
          <a:lstStyle/>
          <a:p>
            <a:fld id="{1793BAB9-E1F0-F549-9C9A-9A92982B7AD1}" type="slidenum">
              <a:rPr lang="en-US" smtClean="0">
                <a:solidFill>
                  <a:schemeClr val="bg1"/>
                </a:solidFill>
              </a:rPr>
              <a:pPr/>
              <a:t>12</a:t>
            </a:fld>
            <a:endParaRPr lang="en-US">
              <a:solidFill>
                <a:schemeClr val="bg1"/>
              </a:solidFill>
            </a:endParaRPr>
          </a:p>
        </p:txBody>
      </p:sp>
      <p:sp>
        <p:nvSpPr>
          <p:cNvPr id="186" name="TextBox 185">
            <a:extLst>
              <a:ext uri="{FF2B5EF4-FFF2-40B4-BE49-F238E27FC236}">
                <a16:creationId xmlns:a16="http://schemas.microsoft.com/office/drawing/2014/main" id="{AABC3DD2-7CF2-A748-BA8D-90D605F5574A}"/>
              </a:ext>
            </a:extLst>
          </p:cNvPr>
          <p:cNvSpPr txBox="1"/>
          <p:nvPr/>
        </p:nvSpPr>
        <p:spPr>
          <a:xfrm>
            <a:off x="3109163" y="5426517"/>
            <a:ext cx="5781597" cy="1200329"/>
          </a:xfrm>
          <a:prstGeom prst="rect">
            <a:avLst/>
          </a:prstGeom>
          <a:noFill/>
        </p:spPr>
        <p:txBody>
          <a:bodyPr wrap="square" rtlCol="0">
            <a:spAutoFit/>
          </a:bodyPr>
          <a:lstStyle/>
          <a:p>
            <a:r>
              <a:rPr lang="en-US" dirty="0">
                <a:solidFill>
                  <a:schemeClr val="bg1"/>
                </a:solidFill>
              </a:rPr>
              <a:t>Application Memory is much larger</a:t>
            </a:r>
          </a:p>
          <a:p>
            <a:r>
              <a:rPr lang="en-US" dirty="0">
                <a:solidFill>
                  <a:schemeClr val="bg1"/>
                </a:solidFill>
              </a:rPr>
              <a:t>Each Page holds 16K bytes</a:t>
            </a:r>
          </a:p>
          <a:p>
            <a:r>
              <a:rPr lang="en-US" dirty="0">
                <a:solidFill>
                  <a:schemeClr val="bg1"/>
                </a:solidFill>
              </a:rPr>
              <a:t>There are 32 pages of data memory. 16K x 32 = 512K</a:t>
            </a:r>
          </a:p>
          <a:p>
            <a:r>
              <a:rPr lang="en-US" b="1" dirty="0">
                <a:solidFill>
                  <a:schemeClr val="bg1"/>
                </a:solidFill>
              </a:rPr>
              <a:t>But how big is the cache?</a:t>
            </a:r>
          </a:p>
        </p:txBody>
      </p:sp>
      <p:grpSp>
        <p:nvGrpSpPr>
          <p:cNvPr id="273" name="Group 272">
            <a:extLst>
              <a:ext uri="{FF2B5EF4-FFF2-40B4-BE49-F238E27FC236}">
                <a16:creationId xmlns:a16="http://schemas.microsoft.com/office/drawing/2014/main" id="{F835318F-23B4-CABE-B8AC-D1BA219AB282}"/>
              </a:ext>
            </a:extLst>
          </p:cNvPr>
          <p:cNvGrpSpPr/>
          <p:nvPr/>
        </p:nvGrpSpPr>
        <p:grpSpPr>
          <a:xfrm>
            <a:off x="219205" y="1672235"/>
            <a:ext cx="4175493" cy="592029"/>
            <a:chOff x="625994" y="1672235"/>
            <a:chExt cx="7661515" cy="1438941"/>
          </a:xfrm>
        </p:grpSpPr>
        <p:grpSp>
          <p:nvGrpSpPr>
            <p:cNvPr id="102" name="Group 101">
              <a:extLst>
                <a:ext uri="{FF2B5EF4-FFF2-40B4-BE49-F238E27FC236}">
                  <a16:creationId xmlns:a16="http://schemas.microsoft.com/office/drawing/2014/main" id="{B013CDF0-84CF-9BEA-BF7F-D7D7DEBB679E}"/>
                </a:ext>
              </a:extLst>
            </p:cNvPr>
            <p:cNvGrpSpPr/>
            <p:nvPr/>
          </p:nvGrpSpPr>
          <p:grpSpPr>
            <a:xfrm>
              <a:off x="625994" y="1672235"/>
              <a:ext cx="1816124" cy="1438941"/>
              <a:chOff x="4716966" y="1871918"/>
              <a:chExt cx="2196792" cy="1998300"/>
            </a:xfrm>
          </p:grpSpPr>
          <p:grpSp>
            <p:nvGrpSpPr>
              <p:cNvPr id="103" name="Group 102">
                <a:extLst>
                  <a:ext uri="{FF2B5EF4-FFF2-40B4-BE49-F238E27FC236}">
                    <a16:creationId xmlns:a16="http://schemas.microsoft.com/office/drawing/2014/main" id="{AE0161DA-2BB3-188E-923F-9D6CF3E3EE70}"/>
                  </a:ext>
                </a:extLst>
              </p:cNvPr>
              <p:cNvGrpSpPr/>
              <p:nvPr/>
            </p:nvGrpSpPr>
            <p:grpSpPr>
              <a:xfrm>
                <a:off x="4724400" y="1871918"/>
                <a:ext cx="2189358" cy="499575"/>
                <a:chOff x="4438185" y="1463040"/>
                <a:chExt cx="2189358" cy="499575"/>
              </a:xfrm>
            </p:grpSpPr>
            <p:sp>
              <p:nvSpPr>
                <p:cNvPr id="119" name="Rectangle 118">
                  <a:extLst>
                    <a:ext uri="{FF2B5EF4-FFF2-40B4-BE49-F238E27FC236}">
                      <a16:creationId xmlns:a16="http://schemas.microsoft.com/office/drawing/2014/main" id="{91AAAD2B-EC88-0A46-D0D3-D0379FC8B45D}"/>
                    </a:ext>
                  </a:extLst>
                </p:cNvPr>
                <p:cNvSpPr/>
                <p:nvPr/>
              </p:nvSpPr>
              <p:spPr>
                <a:xfrm>
                  <a:off x="4438185" y="1463040"/>
                  <a:ext cx="550128" cy="499575"/>
                </a:xfrm>
                <a:prstGeom prst="rect">
                  <a:avLst/>
                </a:prstGeom>
                <a:noFill/>
                <a:ln w="19050">
                  <a:solidFill>
                    <a:srgbClr val="00FDFF"/>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0</a:t>
                  </a:r>
                </a:p>
              </p:txBody>
            </p:sp>
            <p:sp>
              <p:nvSpPr>
                <p:cNvPr id="120" name="Rectangle 119">
                  <a:extLst>
                    <a:ext uri="{FF2B5EF4-FFF2-40B4-BE49-F238E27FC236}">
                      <a16:creationId xmlns:a16="http://schemas.microsoft.com/office/drawing/2014/main" id="{D2627506-F663-CBC0-15F2-8FE8412A807D}"/>
                    </a:ext>
                  </a:extLst>
                </p:cNvPr>
                <p:cNvSpPr/>
                <p:nvPr/>
              </p:nvSpPr>
              <p:spPr>
                <a:xfrm>
                  <a:off x="4984595" y="1463040"/>
                  <a:ext cx="550128" cy="499575"/>
                </a:xfrm>
                <a:prstGeom prst="rect">
                  <a:avLst/>
                </a:prstGeom>
                <a:noFill/>
                <a:ln w="19050">
                  <a:solidFill>
                    <a:srgbClr val="00FDFF"/>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1</a:t>
                  </a:r>
                </a:p>
              </p:txBody>
            </p:sp>
            <p:sp>
              <p:nvSpPr>
                <p:cNvPr id="121" name="Rectangle 120">
                  <a:extLst>
                    <a:ext uri="{FF2B5EF4-FFF2-40B4-BE49-F238E27FC236}">
                      <a16:creationId xmlns:a16="http://schemas.microsoft.com/office/drawing/2014/main" id="{3F072E3D-CF9D-DCCE-88E4-3439409D35DA}"/>
                    </a:ext>
                  </a:extLst>
                </p:cNvPr>
                <p:cNvSpPr/>
                <p:nvPr/>
              </p:nvSpPr>
              <p:spPr>
                <a:xfrm>
                  <a:off x="5531005" y="1463040"/>
                  <a:ext cx="550128" cy="499575"/>
                </a:xfrm>
                <a:prstGeom prst="rect">
                  <a:avLst/>
                </a:prstGeom>
                <a:noFill/>
                <a:ln w="19050">
                  <a:solidFill>
                    <a:srgbClr val="00FDFF"/>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2</a:t>
                  </a:r>
                </a:p>
              </p:txBody>
            </p:sp>
            <p:sp>
              <p:nvSpPr>
                <p:cNvPr id="122" name="Rectangle 121">
                  <a:extLst>
                    <a:ext uri="{FF2B5EF4-FFF2-40B4-BE49-F238E27FC236}">
                      <a16:creationId xmlns:a16="http://schemas.microsoft.com/office/drawing/2014/main" id="{012D2A26-52CD-ACC5-8E28-86AB69FBA57C}"/>
                    </a:ext>
                  </a:extLst>
                </p:cNvPr>
                <p:cNvSpPr/>
                <p:nvPr/>
              </p:nvSpPr>
              <p:spPr>
                <a:xfrm>
                  <a:off x="6077415" y="1463040"/>
                  <a:ext cx="550128" cy="499575"/>
                </a:xfrm>
                <a:prstGeom prst="rect">
                  <a:avLst/>
                </a:prstGeom>
                <a:noFill/>
                <a:ln w="19050">
                  <a:solidFill>
                    <a:srgbClr val="00FDFF"/>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3</a:t>
                  </a:r>
                </a:p>
              </p:txBody>
            </p:sp>
          </p:grpSp>
          <p:grpSp>
            <p:nvGrpSpPr>
              <p:cNvPr id="104" name="Group 103">
                <a:extLst>
                  <a:ext uri="{FF2B5EF4-FFF2-40B4-BE49-F238E27FC236}">
                    <a16:creationId xmlns:a16="http://schemas.microsoft.com/office/drawing/2014/main" id="{9352548F-9F2F-89E6-118C-2BE3B4737B1C}"/>
                  </a:ext>
                </a:extLst>
              </p:cNvPr>
              <p:cNvGrpSpPr/>
              <p:nvPr/>
            </p:nvGrpSpPr>
            <p:grpSpPr>
              <a:xfrm>
                <a:off x="4724400" y="2371493"/>
                <a:ext cx="2189358" cy="499575"/>
                <a:chOff x="4438185" y="1463040"/>
                <a:chExt cx="2189358" cy="499575"/>
              </a:xfrm>
            </p:grpSpPr>
            <p:sp>
              <p:nvSpPr>
                <p:cNvPr id="115" name="Rectangle 114">
                  <a:extLst>
                    <a:ext uri="{FF2B5EF4-FFF2-40B4-BE49-F238E27FC236}">
                      <a16:creationId xmlns:a16="http://schemas.microsoft.com/office/drawing/2014/main" id="{7CB98CF1-F9AC-DA6F-3F70-4CAD9253EBF6}"/>
                    </a:ext>
                  </a:extLst>
                </p:cNvPr>
                <p:cNvSpPr/>
                <p:nvPr/>
              </p:nvSpPr>
              <p:spPr>
                <a:xfrm>
                  <a:off x="4438185" y="1463040"/>
                  <a:ext cx="550128" cy="499575"/>
                </a:xfrm>
                <a:prstGeom prst="rect">
                  <a:avLst/>
                </a:prstGeom>
                <a:noFill/>
                <a:ln w="19050">
                  <a:solidFill>
                    <a:srgbClr val="00FDFF"/>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4</a:t>
                  </a:r>
                </a:p>
              </p:txBody>
            </p:sp>
            <p:sp>
              <p:nvSpPr>
                <p:cNvPr id="116" name="Rectangle 115">
                  <a:extLst>
                    <a:ext uri="{FF2B5EF4-FFF2-40B4-BE49-F238E27FC236}">
                      <a16:creationId xmlns:a16="http://schemas.microsoft.com/office/drawing/2014/main" id="{6804234C-B624-A282-8543-292D43221D3F}"/>
                    </a:ext>
                  </a:extLst>
                </p:cNvPr>
                <p:cNvSpPr/>
                <p:nvPr/>
              </p:nvSpPr>
              <p:spPr>
                <a:xfrm>
                  <a:off x="4984595" y="1463040"/>
                  <a:ext cx="550128" cy="499575"/>
                </a:xfrm>
                <a:prstGeom prst="rect">
                  <a:avLst/>
                </a:prstGeom>
                <a:noFill/>
                <a:ln w="19050">
                  <a:solidFill>
                    <a:srgbClr val="00FDFF"/>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5</a:t>
                  </a:r>
                </a:p>
              </p:txBody>
            </p:sp>
            <p:sp>
              <p:nvSpPr>
                <p:cNvPr id="117" name="Rectangle 116">
                  <a:extLst>
                    <a:ext uri="{FF2B5EF4-FFF2-40B4-BE49-F238E27FC236}">
                      <a16:creationId xmlns:a16="http://schemas.microsoft.com/office/drawing/2014/main" id="{EA9ECB21-26E9-DD33-8C92-06B6D1E7A2DF}"/>
                    </a:ext>
                  </a:extLst>
                </p:cNvPr>
                <p:cNvSpPr/>
                <p:nvPr/>
              </p:nvSpPr>
              <p:spPr>
                <a:xfrm>
                  <a:off x="5531005" y="1463040"/>
                  <a:ext cx="550128" cy="499575"/>
                </a:xfrm>
                <a:prstGeom prst="rect">
                  <a:avLst/>
                </a:prstGeom>
                <a:noFill/>
                <a:ln w="19050">
                  <a:solidFill>
                    <a:srgbClr val="00FDFF"/>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6</a:t>
                  </a:r>
                </a:p>
              </p:txBody>
            </p:sp>
            <p:sp>
              <p:nvSpPr>
                <p:cNvPr id="118" name="Rectangle 117">
                  <a:extLst>
                    <a:ext uri="{FF2B5EF4-FFF2-40B4-BE49-F238E27FC236}">
                      <a16:creationId xmlns:a16="http://schemas.microsoft.com/office/drawing/2014/main" id="{2079A806-AE4A-DB24-2240-8DF1A9C18FE0}"/>
                    </a:ext>
                  </a:extLst>
                </p:cNvPr>
                <p:cNvSpPr/>
                <p:nvPr/>
              </p:nvSpPr>
              <p:spPr>
                <a:xfrm>
                  <a:off x="6077415" y="1463040"/>
                  <a:ext cx="550128" cy="499575"/>
                </a:xfrm>
                <a:prstGeom prst="rect">
                  <a:avLst/>
                </a:prstGeom>
                <a:noFill/>
                <a:ln w="19050">
                  <a:solidFill>
                    <a:srgbClr val="00FDFF"/>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7</a:t>
                  </a:r>
                </a:p>
              </p:txBody>
            </p:sp>
          </p:grpSp>
          <p:grpSp>
            <p:nvGrpSpPr>
              <p:cNvPr id="105" name="Group 104">
                <a:extLst>
                  <a:ext uri="{FF2B5EF4-FFF2-40B4-BE49-F238E27FC236}">
                    <a16:creationId xmlns:a16="http://schemas.microsoft.com/office/drawing/2014/main" id="{EC04D239-D0D8-F6BC-C0F3-987862F4A963}"/>
                  </a:ext>
                </a:extLst>
              </p:cNvPr>
              <p:cNvGrpSpPr/>
              <p:nvPr/>
            </p:nvGrpSpPr>
            <p:grpSpPr>
              <a:xfrm>
                <a:off x="4722541" y="2871068"/>
                <a:ext cx="2189358" cy="499575"/>
                <a:chOff x="4438185" y="1463040"/>
                <a:chExt cx="2189358" cy="499575"/>
              </a:xfrm>
            </p:grpSpPr>
            <p:sp>
              <p:nvSpPr>
                <p:cNvPr id="111" name="Rectangle 110">
                  <a:extLst>
                    <a:ext uri="{FF2B5EF4-FFF2-40B4-BE49-F238E27FC236}">
                      <a16:creationId xmlns:a16="http://schemas.microsoft.com/office/drawing/2014/main" id="{47EBE5DC-50DC-9157-4DCA-21714C8F5156}"/>
                    </a:ext>
                  </a:extLst>
                </p:cNvPr>
                <p:cNvSpPr/>
                <p:nvPr/>
              </p:nvSpPr>
              <p:spPr>
                <a:xfrm>
                  <a:off x="4438185" y="1463040"/>
                  <a:ext cx="550128" cy="499575"/>
                </a:xfrm>
                <a:prstGeom prst="rect">
                  <a:avLst/>
                </a:prstGeom>
                <a:noFill/>
                <a:ln w="19050">
                  <a:solidFill>
                    <a:srgbClr val="00FDFF"/>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8</a:t>
                  </a:r>
                </a:p>
              </p:txBody>
            </p:sp>
            <p:sp>
              <p:nvSpPr>
                <p:cNvPr id="112" name="Rectangle 111">
                  <a:extLst>
                    <a:ext uri="{FF2B5EF4-FFF2-40B4-BE49-F238E27FC236}">
                      <a16:creationId xmlns:a16="http://schemas.microsoft.com/office/drawing/2014/main" id="{881FE32A-D80E-EC20-CE47-ED2CDF96140C}"/>
                    </a:ext>
                  </a:extLst>
                </p:cNvPr>
                <p:cNvSpPr/>
                <p:nvPr/>
              </p:nvSpPr>
              <p:spPr>
                <a:xfrm>
                  <a:off x="4984595" y="1463040"/>
                  <a:ext cx="550128" cy="499575"/>
                </a:xfrm>
                <a:prstGeom prst="rect">
                  <a:avLst/>
                </a:prstGeom>
                <a:noFill/>
                <a:ln w="19050">
                  <a:solidFill>
                    <a:srgbClr val="00FDFF"/>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9</a:t>
                  </a:r>
                </a:p>
              </p:txBody>
            </p:sp>
            <p:sp>
              <p:nvSpPr>
                <p:cNvPr id="113" name="Rectangle 112">
                  <a:extLst>
                    <a:ext uri="{FF2B5EF4-FFF2-40B4-BE49-F238E27FC236}">
                      <a16:creationId xmlns:a16="http://schemas.microsoft.com/office/drawing/2014/main" id="{0840E3A4-D9A6-42A5-44C6-566509AA6BAD}"/>
                    </a:ext>
                  </a:extLst>
                </p:cNvPr>
                <p:cNvSpPr/>
                <p:nvPr/>
              </p:nvSpPr>
              <p:spPr>
                <a:xfrm>
                  <a:off x="5531005" y="1463040"/>
                  <a:ext cx="550128" cy="499575"/>
                </a:xfrm>
                <a:prstGeom prst="rect">
                  <a:avLst/>
                </a:prstGeom>
                <a:noFill/>
                <a:ln w="19050">
                  <a:solidFill>
                    <a:srgbClr val="00FDFF"/>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A</a:t>
                  </a:r>
                </a:p>
              </p:txBody>
            </p:sp>
            <p:sp>
              <p:nvSpPr>
                <p:cNvPr id="114" name="Rectangle 113">
                  <a:extLst>
                    <a:ext uri="{FF2B5EF4-FFF2-40B4-BE49-F238E27FC236}">
                      <a16:creationId xmlns:a16="http://schemas.microsoft.com/office/drawing/2014/main" id="{D95E9391-BDA8-C290-9215-7D62F1AB2187}"/>
                    </a:ext>
                  </a:extLst>
                </p:cNvPr>
                <p:cNvSpPr/>
                <p:nvPr/>
              </p:nvSpPr>
              <p:spPr>
                <a:xfrm>
                  <a:off x="6077415" y="1463040"/>
                  <a:ext cx="550128" cy="499575"/>
                </a:xfrm>
                <a:prstGeom prst="rect">
                  <a:avLst/>
                </a:prstGeom>
                <a:noFill/>
                <a:ln w="19050">
                  <a:solidFill>
                    <a:srgbClr val="00FDFF"/>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B</a:t>
                  </a:r>
                </a:p>
              </p:txBody>
            </p:sp>
          </p:grpSp>
          <p:grpSp>
            <p:nvGrpSpPr>
              <p:cNvPr id="106" name="Group 105">
                <a:extLst>
                  <a:ext uri="{FF2B5EF4-FFF2-40B4-BE49-F238E27FC236}">
                    <a16:creationId xmlns:a16="http://schemas.microsoft.com/office/drawing/2014/main" id="{6908BFFD-58F6-7DFF-0B95-52735EB39B6F}"/>
                  </a:ext>
                </a:extLst>
              </p:cNvPr>
              <p:cNvGrpSpPr/>
              <p:nvPr/>
            </p:nvGrpSpPr>
            <p:grpSpPr>
              <a:xfrm>
                <a:off x="4716966" y="3370643"/>
                <a:ext cx="2189358" cy="499575"/>
                <a:chOff x="4438185" y="1463040"/>
                <a:chExt cx="2189358" cy="499575"/>
              </a:xfrm>
            </p:grpSpPr>
            <p:sp>
              <p:nvSpPr>
                <p:cNvPr id="107" name="Rectangle 106">
                  <a:extLst>
                    <a:ext uri="{FF2B5EF4-FFF2-40B4-BE49-F238E27FC236}">
                      <a16:creationId xmlns:a16="http://schemas.microsoft.com/office/drawing/2014/main" id="{106A7CA3-ED51-80D1-9437-04D4CBADAE0F}"/>
                    </a:ext>
                  </a:extLst>
                </p:cNvPr>
                <p:cNvSpPr/>
                <p:nvPr/>
              </p:nvSpPr>
              <p:spPr>
                <a:xfrm>
                  <a:off x="4438185" y="1463040"/>
                  <a:ext cx="550128" cy="499575"/>
                </a:xfrm>
                <a:prstGeom prst="rect">
                  <a:avLst/>
                </a:prstGeom>
                <a:noFill/>
                <a:ln w="19050">
                  <a:solidFill>
                    <a:srgbClr val="00FDFF"/>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C</a:t>
                  </a:r>
                </a:p>
              </p:txBody>
            </p:sp>
            <p:sp>
              <p:nvSpPr>
                <p:cNvPr id="108" name="Rectangle 107">
                  <a:extLst>
                    <a:ext uri="{FF2B5EF4-FFF2-40B4-BE49-F238E27FC236}">
                      <a16:creationId xmlns:a16="http://schemas.microsoft.com/office/drawing/2014/main" id="{3B329D21-DFE3-FB0E-A782-3767E7DA2FF5}"/>
                    </a:ext>
                  </a:extLst>
                </p:cNvPr>
                <p:cNvSpPr/>
                <p:nvPr/>
              </p:nvSpPr>
              <p:spPr>
                <a:xfrm>
                  <a:off x="4984595" y="1463040"/>
                  <a:ext cx="550128" cy="499575"/>
                </a:xfrm>
                <a:prstGeom prst="rect">
                  <a:avLst/>
                </a:prstGeom>
                <a:noFill/>
                <a:ln w="19050">
                  <a:solidFill>
                    <a:srgbClr val="00FDFF"/>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D</a:t>
                  </a:r>
                </a:p>
              </p:txBody>
            </p:sp>
            <p:sp>
              <p:nvSpPr>
                <p:cNvPr id="109" name="Rectangle 108">
                  <a:extLst>
                    <a:ext uri="{FF2B5EF4-FFF2-40B4-BE49-F238E27FC236}">
                      <a16:creationId xmlns:a16="http://schemas.microsoft.com/office/drawing/2014/main" id="{BEAEECF8-9B67-EAFC-9E75-F2899510E2A0}"/>
                    </a:ext>
                  </a:extLst>
                </p:cNvPr>
                <p:cNvSpPr/>
                <p:nvPr/>
              </p:nvSpPr>
              <p:spPr>
                <a:xfrm>
                  <a:off x="5531005" y="1463040"/>
                  <a:ext cx="550128" cy="499575"/>
                </a:xfrm>
                <a:prstGeom prst="rect">
                  <a:avLst/>
                </a:prstGeom>
                <a:noFill/>
                <a:ln w="19050">
                  <a:solidFill>
                    <a:srgbClr val="00FDFF"/>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E</a:t>
                  </a:r>
                </a:p>
              </p:txBody>
            </p:sp>
            <p:sp>
              <p:nvSpPr>
                <p:cNvPr id="110" name="Rectangle 109">
                  <a:extLst>
                    <a:ext uri="{FF2B5EF4-FFF2-40B4-BE49-F238E27FC236}">
                      <a16:creationId xmlns:a16="http://schemas.microsoft.com/office/drawing/2014/main" id="{E76E388A-3363-F1D8-F8C4-865F73D56A41}"/>
                    </a:ext>
                  </a:extLst>
                </p:cNvPr>
                <p:cNvSpPr/>
                <p:nvPr/>
              </p:nvSpPr>
              <p:spPr>
                <a:xfrm>
                  <a:off x="6077415" y="1463040"/>
                  <a:ext cx="550128" cy="499575"/>
                </a:xfrm>
                <a:prstGeom prst="rect">
                  <a:avLst/>
                </a:prstGeom>
                <a:noFill/>
                <a:ln w="19050">
                  <a:solidFill>
                    <a:srgbClr val="00FDFF"/>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F</a:t>
                  </a:r>
                </a:p>
              </p:txBody>
            </p:sp>
          </p:grpSp>
        </p:grpSp>
        <p:grpSp>
          <p:nvGrpSpPr>
            <p:cNvPr id="144" name="Group 143">
              <a:extLst>
                <a:ext uri="{FF2B5EF4-FFF2-40B4-BE49-F238E27FC236}">
                  <a16:creationId xmlns:a16="http://schemas.microsoft.com/office/drawing/2014/main" id="{2A336D08-48E6-1010-0699-C10829CB1F93}"/>
                </a:ext>
              </a:extLst>
            </p:cNvPr>
            <p:cNvGrpSpPr/>
            <p:nvPr/>
          </p:nvGrpSpPr>
          <p:grpSpPr>
            <a:xfrm>
              <a:off x="2574458" y="1672235"/>
              <a:ext cx="1816124" cy="1438941"/>
              <a:chOff x="4716966" y="1871918"/>
              <a:chExt cx="2196792" cy="1998300"/>
            </a:xfrm>
          </p:grpSpPr>
          <p:grpSp>
            <p:nvGrpSpPr>
              <p:cNvPr id="145" name="Group 144">
                <a:extLst>
                  <a:ext uri="{FF2B5EF4-FFF2-40B4-BE49-F238E27FC236}">
                    <a16:creationId xmlns:a16="http://schemas.microsoft.com/office/drawing/2014/main" id="{B3000C94-8FD5-B2F5-DBAF-6393642559B3}"/>
                  </a:ext>
                </a:extLst>
              </p:cNvPr>
              <p:cNvGrpSpPr/>
              <p:nvPr/>
            </p:nvGrpSpPr>
            <p:grpSpPr>
              <a:xfrm>
                <a:off x="4724400" y="1871918"/>
                <a:ext cx="2189358" cy="499575"/>
                <a:chOff x="4438185" y="1463040"/>
                <a:chExt cx="2189358" cy="499575"/>
              </a:xfrm>
            </p:grpSpPr>
            <p:sp>
              <p:nvSpPr>
                <p:cNvPr id="161" name="Rectangle 160">
                  <a:extLst>
                    <a:ext uri="{FF2B5EF4-FFF2-40B4-BE49-F238E27FC236}">
                      <a16:creationId xmlns:a16="http://schemas.microsoft.com/office/drawing/2014/main" id="{D4932C91-4555-8A9A-D70C-2F1802387863}"/>
                    </a:ext>
                  </a:extLst>
                </p:cNvPr>
                <p:cNvSpPr/>
                <p:nvPr/>
              </p:nvSpPr>
              <p:spPr>
                <a:xfrm>
                  <a:off x="4438185" y="1463040"/>
                  <a:ext cx="550128" cy="499575"/>
                </a:xfrm>
                <a:prstGeom prst="rect">
                  <a:avLst/>
                </a:prstGeom>
                <a:noFill/>
                <a:ln w="1905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0</a:t>
                  </a:r>
                </a:p>
              </p:txBody>
            </p:sp>
            <p:sp>
              <p:nvSpPr>
                <p:cNvPr id="162" name="Rectangle 161">
                  <a:extLst>
                    <a:ext uri="{FF2B5EF4-FFF2-40B4-BE49-F238E27FC236}">
                      <a16:creationId xmlns:a16="http://schemas.microsoft.com/office/drawing/2014/main" id="{8EF20010-97E8-C395-0162-9E0BEC58DA41}"/>
                    </a:ext>
                  </a:extLst>
                </p:cNvPr>
                <p:cNvSpPr/>
                <p:nvPr/>
              </p:nvSpPr>
              <p:spPr>
                <a:xfrm>
                  <a:off x="4984595" y="1463040"/>
                  <a:ext cx="550128" cy="499575"/>
                </a:xfrm>
                <a:prstGeom prst="rect">
                  <a:avLst/>
                </a:prstGeom>
                <a:noFill/>
                <a:ln w="1905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1</a:t>
                  </a:r>
                </a:p>
              </p:txBody>
            </p:sp>
            <p:sp>
              <p:nvSpPr>
                <p:cNvPr id="163" name="Rectangle 162">
                  <a:extLst>
                    <a:ext uri="{FF2B5EF4-FFF2-40B4-BE49-F238E27FC236}">
                      <a16:creationId xmlns:a16="http://schemas.microsoft.com/office/drawing/2014/main" id="{AE7C2571-50CD-A285-1739-71F2B0A75401}"/>
                    </a:ext>
                  </a:extLst>
                </p:cNvPr>
                <p:cNvSpPr/>
                <p:nvPr/>
              </p:nvSpPr>
              <p:spPr>
                <a:xfrm>
                  <a:off x="5531005" y="1463040"/>
                  <a:ext cx="550128" cy="499575"/>
                </a:xfrm>
                <a:prstGeom prst="rect">
                  <a:avLst/>
                </a:prstGeom>
                <a:noFill/>
                <a:ln w="1905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2</a:t>
                  </a:r>
                </a:p>
              </p:txBody>
            </p:sp>
            <p:sp>
              <p:nvSpPr>
                <p:cNvPr id="164" name="Rectangle 163">
                  <a:extLst>
                    <a:ext uri="{FF2B5EF4-FFF2-40B4-BE49-F238E27FC236}">
                      <a16:creationId xmlns:a16="http://schemas.microsoft.com/office/drawing/2014/main" id="{E1A438BA-B91E-7B90-3E71-B05C3393E750}"/>
                    </a:ext>
                  </a:extLst>
                </p:cNvPr>
                <p:cNvSpPr/>
                <p:nvPr/>
              </p:nvSpPr>
              <p:spPr>
                <a:xfrm>
                  <a:off x="6077415" y="1463040"/>
                  <a:ext cx="550128" cy="499575"/>
                </a:xfrm>
                <a:prstGeom prst="rect">
                  <a:avLst/>
                </a:prstGeom>
                <a:noFill/>
                <a:ln w="1905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3</a:t>
                  </a:r>
                </a:p>
              </p:txBody>
            </p:sp>
          </p:grpSp>
          <p:grpSp>
            <p:nvGrpSpPr>
              <p:cNvPr id="146" name="Group 145">
                <a:extLst>
                  <a:ext uri="{FF2B5EF4-FFF2-40B4-BE49-F238E27FC236}">
                    <a16:creationId xmlns:a16="http://schemas.microsoft.com/office/drawing/2014/main" id="{DC8185AF-2C40-2166-F9ED-9D72F68EC2FF}"/>
                  </a:ext>
                </a:extLst>
              </p:cNvPr>
              <p:cNvGrpSpPr/>
              <p:nvPr/>
            </p:nvGrpSpPr>
            <p:grpSpPr>
              <a:xfrm>
                <a:off x="4724400" y="2371493"/>
                <a:ext cx="2189358" cy="499575"/>
                <a:chOff x="4438185" y="1463040"/>
                <a:chExt cx="2189358" cy="499575"/>
              </a:xfrm>
            </p:grpSpPr>
            <p:sp>
              <p:nvSpPr>
                <p:cNvPr id="157" name="Rectangle 156">
                  <a:extLst>
                    <a:ext uri="{FF2B5EF4-FFF2-40B4-BE49-F238E27FC236}">
                      <a16:creationId xmlns:a16="http://schemas.microsoft.com/office/drawing/2014/main" id="{0D0F1461-88DF-AFCB-78EF-2538DB949A3B}"/>
                    </a:ext>
                  </a:extLst>
                </p:cNvPr>
                <p:cNvSpPr/>
                <p:nvPr/>
              </p:nvSpPr>
              <p:spPr>
                <a:xfrm>
                  <a:off x="4438185" y="1463040"/>
                  <a:ext cx="550128" cy="499575"/>
                </a:xfrm>
                <a:prstGeom prst="rect">
                  <a:avLst/>
                </a:prstGeom>
                <a:noFill/>
                <a:ln w="1905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4</a:t>
                  </a:r>
                </a:p>
              </p:txBody>
            </p:sp>
            <p:sp>
              <p:nvSpPr>
                <p:cNvPr id="158" name="Rectangle 157">
                  <a:extLst>
                    <a:ext uri="{FF2B5EF4-FFF2-40B4-BE49-F238E27FC236}">
                      <a16:creationId xmlns:a16="http://schemas.microsoft.com/office/drawing/2014/main" id="{DFEBEAAD-FC01-1C6F-F39B-4E6939DF493F}"/>
                    </a:ext>
                  </a:extLst>
                </p:cNvPr>
                <p:cNvSpPr/>
                <p:nvPr/>
              </p:nvSpPr>
              <p:spPr>
                <a:xfrm>
                  <a:off x="4984595" y="1463040"/>
                  <a:ext cx="550128" cy="499575"/>
                </a:xfrm>
                <a:prstGeom prst="rect">
                  <a:avLst/>
                </a:prstGeom>
                <a:noFill/>
                <a:ln w="1905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5</a:t>
                  </a:r>
                </a:p>
              </p:txBody>
            </p:sp>
            <p:sp>
              <p:nvSpPr>
                <p:cNvPr id="159" name="Rectangle 158">
                  <a:extLst>
                    <a:ext uri="{FF2B5EF4-FFF2-40B4-BE49-F238E27FC236}">
                      <a16:creationId xmlns:a16="http://schemas.microsoft.com/office/drawing/2014/main" id="{47E45959-0AE2-A057-C7A5-FC9D00EBC843}"/>
                    </a:ext>
                  </a:extLst>
                </p:cNvPr>
                <p:cNvSpPr/>
                <p:nvPr/>
              </p:nvSpPr>
              <p:spPr>
                <a:xfrm>
                  <a:off x="5531005" y="1463040"/>
                  <a:ext cx="550128" cy="499575"/>
                </a:xfrm>
                <a:prstGeom prst="rect">
                  <a:avLst/>
                </a:prstGeom>
                <a:noFill/>
                <a:ln w="1905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6</a:t>
                  </a:r>
                </a:p>
              </p:txBody>
            </p:sp>
            <p:sp>
              <p:nvSpPr>
                <p:cNvPr id="160" name="Rectangle 159">
                  <a:extLst>
                    <a:ext uri="{FF2B5EF4-FFF2-40B4-BE49-F238E27FC236}">
                      <a16:creationId xmlns:a16="http://schemas.microsoft.com/office/drawing/2014/main" id="{E18CF87D-5B75-8AEE-3360-1AB6A262DF57}"/>
                    </a:ext>
                  </a:extLst>
                </p:cNvPr>
                <p:cNvSpPr/>
                <p:nvPr/>
              </p:nvSpPr>
              <p:spPr>
                <a:xfrm>
                  <a:off x="6077415" y="1463040"/>
                  <a:ext cx="550128" cy="499575"/>
                </a:xfrm>
                <a:prstGeom prst="rect">
                  <a:avLst/>
                </a:prstGeom>
                <a:noFill/>
                <a:ln w="1905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7</a:t>
                  </a:r>
                </a:p>
              </p:txBody>
            </p:sp>
          </p:grpSp>
          <p:grpSp>
            <p:nvGrpSpPr>
              <p:cNvPr id="147" name="Group 146">
                <a:extLst>
                  <a:ext uri="{FF2B5EF4-FFF2-40B4-BE49-F238E27FC236}">
                    <a16:creationId xmlns:a16="http://schemas.microsoft.com/office/drawing/2014/main" id="{ADCFC6C5-7AE7-D7BE-9636-E8B68B86FBBD}"/>
                  </a:ext>
                </a:extLst>
              </p:cNvPr>
              <p:cNvGrpSpPr/>
              <p:nvPr/>
            </p:nvGrpSpPr>
            <p:grpSpPr>
              <a:xfrm>
                <a:off x="4722541" y="2871068"/>
                <a:ext cx="2189358" cy="499575"/>
                <a:chOff x="4438185" y="1463040"/>
                <a:chExt cx="2189358" cy="499575"/>
              </a:xfrm>
            </p:grpSpPr>
            <p:sp>
              <p:nvSpPr>
                <p:cNvPr id="153" name="Rectangle 152">
                  <a:extLst>
                    <a:ext uri="{FF2B5EF4-FFF2-40B4-BE49-F238E27FC236}">
                      <a16:creationId xmlns:a16="http://schemas.microsoft.com/office/drawing/2014/main" id="{9E66F4E0-468C-0065-D4A9-AA9DAC9F627E}"/>
                    </a:ext>
                  </a:extLst>
                </p:cNvPr>
                <p:cNvSpPr/>
                <p:nvPr/>
              </p:nvSpPr>
              <p:spPr>
                <a:xfrm>
                  <a:off x="4438185" y="1463040"/>
                  <a:ext cx="550128" cy="499575"/>
                </a:xfrm>
                <a:prstGeom prst="rect">
                  <a:avLst/>
                </a:prstGeom>
                <a:noFill/>
                <a:ln w="1905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8</a:t>
                  </a:r>
                </a:p>
              </p:txBody>
            </p:sp>
            <p:sp>
              <p:nvSpPr>
                <p:cNvPr id="154" name="Rectangle 153">
                  <a:extLst>
                    <a:ext uri="{FF2B5EF4-FFF2-40B4-BE49-F238E27FC236}">
                      <a16:creationId xmlns:a16="http://schemas.microsoft.com/office/drawing/2014/main" id="{6ADB9E11-158B-2470-521E-D054C0D7BCBD}"/>
                    </a:ext>
                  </a:extLst>
                </p:cNvPr>
                <p:cNvSpPr/>
                <p:nvPr/>
              </p:nvSpPr>
              <p:spPr>
                <a:xfrm>
                  <a:off x="4984595" y="1463040"/>
                  <a:ext cx="550128" cy="499575"/>
                </a:xfrm>
                <a:prstGeom prst="rect">
                  <a:avLst/>
                </a:prstGeom>
                <a:noFill/>
                <a:ln w="1905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9</a:t>
                  </a:r>
                </a:p>
              </p:txBody>
            </p:sp>
            <p:sp>
              <p:nvSpPr>
                <p:cNvPr id="155" name="Rectangle 154">
                  <a:extLst>
                    <a:ext uri="{FF2B5EF4-FFF2-40B4-BE49-F238E27FC236}">
                      <a16:creationId xmlns:a16="http://schemas.microsoft.com/office/drawing/2014/main" id="{AE7812ED-C019-6CAA-D886-8AB0850BDAA5}"/>
                    </a:ext>
                  </a:extLst>
                </p:cNvPr>
                <p:cNvSpPr/>
                <p:nvPr/>
              </p:nvSpPr>
              <p:spPr>
                <a:xfrm>
                  <a:off x="5531005" y="1463040"/>
                  <a:ext cx="550128" cy="499575"/>
                </a:xfrm>
                <a:prstGeom prst="rect">
                  <a:avLst/>
                </a:prstGeom>
                <a:noFill/>
                <a:ln w="1905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A</a:t>
                  </a:r>
                </a:p>
              </p:txBody>
            </p:sp>
            <p:sp>
              <p:nvSpPr>
                <p:cNvPr id="156" name="Rectangle 155">
                  <a:extLst>
                    <a:ext uri="{FF2B5EF4-FFF2-40B4-BE49-F238E27FC236}">
                      <a16:creationId xmlns:a16="http://schemas.microsoft.com/office/drawing/2014/main" id="{B4DAD8BE-14EB-CECB-9B7D-D82D872D734B}"/>
                    </a:ext>
                  </a:extLst>
                </p:cNvPr>
                <p:cNvSpPr/>
                <p:nvPr/>
              </p:nvSpPr>
              <p:spPr>
                <a:xfrm>
                  <a:off x="6077415" y="1463040"/>
                  <a:ext cx="550128" cy="499575"/>
                </a:xfrm>
                <a:prstGeom prst="rect">
                  <a:avLst/>
                </a:prstGeom>
                <a:noFill/>
                <a:ln w="1905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B</a:t>
                  </a:r>
                </a:p>
              </p:txBody>
            </p:sp>
          </p:grpSp>
          <p:grpSp>
            <p:nvGrpSpPr>
              <p:cNvPr id="148" name="Group 147">
                <a:extLst>
                  <a:ext uri="{FF2B5EF4-FFF2-40B4-BE49-F238E27FC236}">
                    <a16:creationId xmlns:a16="http://schemas.microsoft.com/office/drawing/2014/main" id="{2BBDC4AA-ABAF-5637-149C-2DEA986E31C0}"/>
                  </a:ext>
                </a:extLst>
              </p:cNvPr>
              <p:cNvGrpSpPr/>
              <p:nvPr/>
            </p:nvGrpSpPr>
            <p:grpSpPr>
              <a:xfrm>
                <a:off x="4716966" y="3370643"/>
                <a:ext cx="2189358" cy="499575"/>
                <a:chOff x="4438185" y="1463040"/>
                <a:chExt cx="2189358" cy="499575"/>
              </a:xfrm>
            </p:grpSpPr>
            <p:sp>
              <p:nvSpPr>
                <p:cNvPr id="149" name="Rectangle 148">
                  <a:extLst>
                    <a:ext uri="{FF2B5EF4-FFF2-40B4-BE49-F238E27FC236}">
                      <a16:creationId xmlns:a16="http://schemas.microsoft.com/office/drawing/2014/main" id="{E9CA1608-E3D3-BDC0-454D-997185E02869}"/>
                    </a:ext>
                  </a:extLst>
                </p:cNvPr>
                <p:cNvSpPr/>
                <p:nvPr/>
              </p:nvSpPr>
              <p:spPr>
                <a:xfrm>
                  <a:off x="4438185" y="1463040"/>
                  <a:ext cx="550128" cy="499575"/>
                </a:xfrm>
                <a:prstGeom prst="rect">
                  <a:avLst/>
                </a:prstGeom>
                <a:noFill/>
                <a:ln w="1905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C</a:t>
                  </a:r>
                </a:p>
              </p:txBody>
            </p:sp>
            <p:sp>
              <p:nvSpPr>
                <p:cNvPr id="150" name="Rectangle 149">
                  <a:extLst>
                    <a:ext uri="{FF2B5EF4-FFF2-40B4-BE49-F238E27FC236}">
                      <a16:creationId xmlns:a16="http://schemas.microsoft.com/office/drawing/2014/main" id="{03929791-C08F-1D25-871A-941DF8FAFE79}"/>
                    </a:ext>
                  </a:extLst>
                </p:cNvPr>
                <p:cNvSpPr/>
                <p:nvPr/>
              </p:nvSpPr>
              <p:spPr>
                <a:xfrm>
                  <a:off x="4984595" y="1463040"/>
                  <a:ext cx="550128" cy="499575"/>
                </a:xfrm>
                <a:prstGeom prst="rect">
                  <a:avLst/>
                </a:prstGeom>
                <a:noFill/>
                <a:ln w="1905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D</a:t>
                  </a:r>
                </a:p>
              </p:txBody>
            </p:sp>
            <p:sp>
              <p:nvSpPr>
                <p:cNvPr id="151" name="Rectangle 150">
                  <a:extLst>
                    <a:ext uri="{FF2B5EF4-FFF2-40B4-BE49-F238E27FC236}">
                      <a16:creationId xmlns:a16="http://schemas.microsoft.com/office/drawing/2014/main" id="{ED83F062-25B0-B937-07F5-1F6B188F151E}"/>
                    </a:ext>
                  </a:extLst>
                </p:cNvPr>
                <p:cNvSpPr/>
                <p:nvPr/>
              </p:nvSpPr>
              <p:spPr>
                <a:xfrm>
                  <a:off x="5531005" y="1463040"/>
                  <a:ext cx="550128" cy="499575"/>
                </a:xfrm>
                <a:prstGeom prst="rect">
                  <a:avLst/>
                </a:prstGeom>
                <a:noFill/>
                <a:ln w="1905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E</a:t>
                  </a:r>
                </a:p>
              </p:txBody>
            </p:sp>
            <p:sp>
              <p:nvSpPr>
                <p:cNvPr id="152" name="Rectangle 151">
                  <a:extLst>
                    <a:ext uri="{FF2B5EF4-FFF2-40B4-BE49-F238E27FC236}">
                      <a16:creationId xmlns:a16="http://schemas.microsoft.com/office/drawing/2014/main" id="{AF8AD117-FD4F-BA78-254D-EBF3FCB0558E}"/>
                    </a:ext>
                  </a:extLst>
                </p:cNvPr>
                <p:cNvSpPr/>
                <p:nvPr/>
              </p:nvSpPr>
              <p:spPr>
                <a:xfrm>
                  <a:off x="6077415" y="1463040"/>
                  <a:ext cx="550128" cy="499575"/>
                </a:xfrm>
                <a:prstGeom prst="rect">
                  <a:avLst/>
                </a:prstGeom>
                <a:noFill/>
                <a:ln w="1905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F</a:t>
                  </a:r>
                </a:p>
              </p:txBody>
            </p:sp>
          </p:grpSp>
        </p:grpSp>
        <p:grpSp>
          <p:nvGrpSpPr>
            <p:cNvPr id="187" name="Group 186">
              <a:extLst>
                <a:ext uri="{FF2B5EF4-FFF2-40B4-BE49-F238E27FC236}">
                  <a16:creationId xmlns:a16="http://schemas.microsoft.com/office/drawing/2014/main" id="{49C99E7B-3B2B-1218-F1B8-FB716640BCA7}"/>
                </a:ext>
              </a:extLst>
            </p:cNvPr>
            <p:cNvGrpSpPr/>
            <p:nvPr/>
          </p:nvGrpSpPr>
          <p:grpSpPr>
            <a:xfrm>
              <a:off x="4522922" y="1672235"/>
              <a:ext cx="1816124" cy="1438941"/>
              <a:chOff x="4716966" y="1871918"/>
              <a:chExt cx="2196792" cy="1998300"/>
            </a:xfrm>
          </p:grpSpPr>
          <p:grpSp>
            <p:nvGrpSpPr>
              <p:cNvPr id="188" name="Group 187">
                <a:extLst>
                  <a:ext uri="{FF2B5EF4-FFF2-40B4-BE49-F238E27FC236}">
                    <a16:creationId xmlns:a16="http://schemas.microsoft.com/office/drawing/2014/main" id="{541E8D9E-B41B-0081-002A-B004A3334C8A}"/>
                  </a:ext>
                </a:extLst>
              </p:cNvPr>
              <p:cNvGrpSpPr/>
              <p:nvPr/>
            </p:nvGrpSpPr>
            <p:grpSpPr>
              <a:xfrm>
                <a:off x="4724400" y="1871918"/>
                <a:ext cx="2189358" cy="499575"/>
                <a:chOff x="4438185" y="1463040"/>
                <a:chExt cx="2189358" cy="499575"/>
              </a:xfrm>
            </p:grpSpPr>
            <p:sp>
              <p:nvSpPr>
                <p:cNvPr id="204" name="Rectangle 203">
                  <a:extLst>
                    <a:ext uri="{FF2B5EF4-FFF2-40B4-BE49-F238E27FC236}">
                      <a16:creationId xmlns:a16="http://schemas.microsoft.com/office/drawing/2014/main" id="{617EF8C3-0864-2D34-2FC2-0C94BCEB901D}"/>
                    </a:ext>
                  </a:extLst>
                </p:cNvPr>
                <p:cNvSpPr/>
                <p:nvPr/>
              </p:nvSpPr>
              <p:spPr>
                <a:xfrm>
                  <a:off x="443818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0</a:t>
                  </a:r>
                </a:p>
              </p:txBody>
            </p:sp>
            <p:sp>
              <p:nvSpPr>
                <p:cNvPr id="205" name="Rectangle 204">
                  <a:extLst>
                    <a:ext uri="{FF2B5EF4-FFF2-40B4-BE49-F238E27FC236}">
                      <a16:creationId xmlns:a16="http://schemas.microsoft.com/office/drawing/2014/main" id="{914E4B6E-0E38-0F9E-BA75-E32A2EAEFAE5}"/>
                    </a:ext>
                  </a:extLst>
                </p:cNvPr>
                <p:cNvSpPr/>
                <p:nvPr/>
              </p:nvSpPr>
              <p:spPr>
                <a:xfrm>
                  <a:off x="498459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1</a:t>
                  </a:r>
                </a:p>
              </p:txBody>
            </p:sp>
            <p:sp>
              <p:nvSpPr>
                <p:cNvPr id="206" name="Rectangle 205">
                  <a:extLst>
                    <a:ext uri="{FF2B5EF4-FFF2-40B4-BE49-F238E27FC236}">
                      <a16:creationId xmlns:a16="http://schemas.microsoft.com/office/drawing/2014/main" id="{196A657C-1DCC-31A6-03E0-2C1EC43D4BC7}"/>
                    </a:ext>
                  </a:extLst>
                </p:cNvPr>
                <p:cNvSpPr/>
                <p:nvPr/>
              </p:nvSpPr>
              <p:spPr>
                <a:xfrm>
                  <a:off x="553100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2</a:t>
                  </a:r>
                </a:p>
              </p:txBody>
            </p:sp>
            <p:sp>
              <p:nvSpPr>
                <p:cNvPr id="207" name="Rectangle 206">
                  <a:extLst>
                    <a:ext uri="{FF2B5EF4-FFF2-40B4-BE49-F238E27FC236}">
                      <a16:creationId xmlns:a16="http://schemas.microsoft.com/office/drawing/2014/main" id="{8CE399B3-C0E8-9E91-085C-EFC7E90270DF}"/>
                    </a:ext>
                  </a:extLst>
                </p:cNvPr>
                <p:cNvSpPr/>
                <p:nvPr/>
              </p:nvSpPr>
              <p:spPr>
                <a:xfrm>
                  <a:off x="607741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3</a:t>
                  </a:r>
                </a:p>
              </p:txBody>
            </p:sp>
          </p:grpSp>
          <p:grpSp>
            <p:nvGrpSpPr>
              <p:cNvPr id="189" name="Group 188">
                <a:extLst>
                  <a:ext uri="{FF2B5EF4-FFF2-40B4-BE49-F238E27FC236}">
                    <a16:creationId xmlns:a16="http://schemas.microsoft.com/office/drawing/2014/main" id="{3EB6341A-2A3B-4E6A-7645-3999718BA1ED}"/>
                  </a:ext>
                </a:extLst>
              </p:cNvPr>
              <p:cNvGrpSpPr/>
              <p:nvPr/>
            </p:nvGrpSpPr>
            <p:grpSpPr>
              <a:xfrm>
                <a:off x="4724400" y="2371493"/>
                <a:ext cx="2189358" cy="499575"/>
                <a:chOff x="4438185" y="1463040"/>
                <a:chExt cx="2189358" cy="499575"/>
              </a:xfrm>
            </p:grpSpPr>
            <p:sp>
              <p:nvSpPr>
                <p:cNvPr id="200" name="Rectangle 199">
                  <a:extLst>
                    <a:ext uri="{FF2B5EF4-FFF2-40B4-BE49-F238E27FC236}">
                      <a16:creationId xmlns:a16="http://schemas.microsoft.com/office/drawing/2014/main" id="{45938780-320C-137D-8243-BFB3E5A34B38}"/>
                    </a:ext>
                  </a:extLst>
                </p:cNvPr>
                <p:cNvSpPr/>
                <p:nvPr/>
              </p:nvSpPr>
              <p:spPr>
                <a:xfrm>
                  <a:off x="443818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4</a:t>
                  </a:r>
                </a:p>
              </p:txBody>
            </p:sp>
            <p:sp>
              <p:nvSpPr>
                <p:cNvPr id="201" name="Rectangle 200">
                  <a:extLst>
                    <a:ext uri="{FF2B5EF4-FFF2-40B4-BE49-F238E27FC236}">
                      <a16:creationId xmlns:a16="http://schemas.microsoft.com/office/drawing/2014/main" id="{DA63374C-3E63-E38F-2CBE-899E9AB8F588}"/>
                    </a:ext>
                  </a:extLst>
                </p:cNvPr>
                <p:cNvSpPr/>
                <p:nvPr/>
              </p:nvSpPr>
              <p:spPr>
                <a:xfrm>
                  <a:off x="498459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5</a:t>
                  </a:r>
                </a:p>
              </p:txBody>
            </p:sp>
            <p:sp>
              <p:nvSpPr>
                <p:cNvPr id="202" name="Rectangle 201">
                  <a:extLst>
                    <a:ext uri="{FF2B5EF4-FFF2-40B4-BE49-F238E27FC236}">
                      <a16:creationId xmlns:a16="http://schemas.microsoft.com/office/drawing/2014/main" id="{CB0CFE1A-5372-9DC4-444D-554606F299AF}"/>
                    </a:ext>
                  </a:extLst>
                </p:cNvPr>
                <p:cNvSpPr/>
                <p:nvPr/>
              </p:nvSpPr>
              <p:spPr>
                <a:xfrm>
                  <a:off x="553100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6</a:t>
                  </a:r>
                </a:p>
              </p:txBody>
            </p:sp>
            <p:sp>
              <p:nvSpPr>
                <p:cNvPr id="203" name="Rectangle 202">
                  <a:extLst>
                    <a:ext uri="{FF2B5EF4-FFF2-40B4-BE49-F238E27FC236}">
                      <a16:creationId xmlns:a16="http://schemas.microsoft.com/office/drawing/2014/main" id="{C147FFA7-58ED-248D-9664-EFB7A431F63F}"/>
                    </a:ext>
                  </a:extLst>
                </p:cNvPr>
                <p:cNvSpPr/>
                <p:nvPr/>
              </p:nvSpPr>
              <p:spPr>
                <a:xfrm>
                  <a:off x="607741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7</a:t>
                  </a:r>
                </a:p>
              </p:txBody>
            </p:sp>
          </p:grpSp>
          <p:grpSp>
            <p:nvGrpSpPr>
              <p:cNvPr id="190" name="Group 189">
                <a:extLst>
                  <a:ext uri="{FF2B5EF4-FFF2-40B4-BE49-F238E27FC236}">
                    <a16:creationId xmlns:a16="http://schemas.microsoft.com/office/drawing/2014/main" id="{2BFE9596-5F2E-CB5A-DD31-95D18DE29D8C}"/>
                  </a:ext>
                </a:extLst>
              </p:cNvPr>
              <p:cNvGrpSpPr/>
              <p:nvPr/>
            </p:nvGrpSpPr>
            <p:grpSpPr>
              <a:xfrm>
                <a:off x="4722541" y="2871068"/>
                <a:ext cx="2189358" cy="499575"/>
                <a:chOff x="4438185" y="1463040"/>
                <a:chExt cx="2189358" cy="499575"/>
              </a:xfrm>
            </p:grpSpPr>
            <p:sp>
              <p:nvSpPr>
                <p:cNvPr id="196" name="Rectangle 195">
                  <a:extLst>
                    <a:ext uri="{FF2B5EF4-FFF2-40B4-BE49-F238E27FC236}">
                      <a16:creationId xmlns:a16="http://schemas.microsoft.com/office/drawing/2014/main" id="{41C0BD1D-C2F2-66F7-D3BA-66CA9CF585AF}"/>
                    </a:ext>
                  </a:extLst>
                </p:cNvPr>
                <p:cNvSpPr/>
                <p:nvPr/>
              </p:nvSpPr>
              <p:spPr>
                <a:xfrm>
                  <a:off x="443818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8</a:t>
                  </a:r>
                </a:p>
              </p:txBody>
            </p:sp>
            <p:sp>
              <p:nvSpPr>
                <p:cNvPr id="197" name="Rectangle 196">
                  <a:extLst>
                    <a:ext uri="{FF2B5EF4-FFF2-40B4-BE49-F238E27FC236}">
                      <a16:creationId xmlns:a16="http://schemas.microsoft.com/office/drawing/2014/main" id="{0FEB7658-2597-908A-C235-A6A28400D8A3}"/>
                    </a:ext>
                  </a:extLst>
                </p:cNvPr>
                <p:cNvSpPr/>
                <p:nvPr/>
              </p:nvSpPr>
              <p:spPr>
                <a:xfrm>
                  <a:off x="498459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9</a:t>
                  </a:r>
                </a:p>
              </p:txBody>
            </p:sp>
            <p:sp>
              <p:nvSpPr>
                <p:cNvPr id="198" name="Rectangle 197">
                  <a:extLst>
                    <a:ext uri="{FF2B5EF4-FFF2-40B4-BE49-F238E27FC236}">
                      <a16:creationId xmlns:a16="http://schemas.microsoft.com/office/drawing/2014/main" id="{4B6B3445-3B64-48C4-C054-2B4D436EB09B}"/>
                    </a:ext>
                  </a:extLst>
                </p:cNvPr>
                <p:cNvSpPr/>
                <p:nvPr/>
              </p:nvSpPr>
              <p:spPr>
                <a:xfrm>
                  <a:off x="553100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A</a:t>
                  </a:r>
                </a:p>
              </p:txBody>
            </p:sp>
            <p:sp>
              <p:nvSpPr>
                <p:cNvPr id="199" name="Rectangle 198">
                  <a:extLst>
                    <a:ext uri="{FF2B5EF4-FFF2-40B4-BE49-F238E27FC236}">
                      <a16:creationId xmlns:a16="http://schemas.microsoft.com/office/drawing/2014/main" id="{D37E6962-8069-AB97-CD14-19962FF6E8A6}"/>
                    </a:ext>
                  </a:extLst>
                </p:cNvPr>
                <p:cNvSpPr/>
                <p:nvPr/>
              </p:nvSpPr>
              <p:spPr>
                <a:xfrm>
                  <a:off x="607741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B</a:t>
                  </a:r>
                </a:p>
              </p:txBody>
            </p:sp>
          </p:grpSp>
          <p:grpSp>
            <p:nvGrpSpPr>
              <p:cNvPr id="191" name="Group 190">
                <a:extLst>
                  <a:ext uri="{FF2B5EF4-FFF2-40B4-BE49-F238E27FC236}">
                    <a16:creationId xmlns:a16="http://schemas.microsoft.com/office/drawing/2014/main" id="{21C327E8-FE92-F784-D77C-AD1FE62FA552}"/>
                  </a:ext>
                </a:extLst>
              </p:cNvPr>
              <p:cNvGrpSpPr/>
              <p:nvPr/>
            </p:nvGrpSpPr>
            <p:grpSpPr>
              <a:xfrm>
                <a:off x="4716966" y="3370643"/>
                <a:ext cx="2189358" cy="499575"/>
                <a:chOff x="4438185" y="1463040"/>
                <a:chExt cx="2189358" cy="499575"/>
              </a:xfrm>
            </p:grpSpPr>
            <p:sp>
              <p:nvSpPr>
                <p:cNvPr id="192" name="Rectangle 191">
                  <a:extLst>
                    <a:ext uri="{FF2B5EF4-FFF2-40B4-BE49-F238E27FC236}">
                      <a16:creationId xmlns:a16="http://schemas.microsoft.com/office/drawing/2014/main" id="{AD7E57E3-3E5A-E83C-2BCB-3D3415A9A7FA}"/>
                    </a:ext>
                  </a:extLst>
                </p:cNvPr>
                <p:cNvSpPr/>
                <p:nvPr/>
              </p:nvSpPr>
              <p:spPr>
                <a:xfrm>
                  <a:off x="443818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C</a:t>
                  </a:r>
                </a:p>
              </p:txBody>
            </p:sp>
            <p:sp>
              <p:nvSpPr>
                <p:cNvPr id="193" name="Rectangle 192">
                  <a:extLst>
                    <a:ext uri="{FF2B5EF4-FFF2-40B4-BE49-F238E27FC236}">
                      <a16:creationId xmlns:a16="http://schemas.microsoft.com/office/drawing/2014/main" id="{8CAA4481-0C47-5833-F4DB-15DB50B73504}"/>
                    </a:ext>
                  </a:extLst>
                </p:cNvPr>
                <p:cNvSpPr/>
                <p:nvPr/>
              </p:nvSpPr>
              <p:spPr>
                <a:xfrm>
                  <a:off x="498459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D</a:t>
                  </a:r>
                </a:p>
              </p:txBody>
            </p:sp>
            <p:sp>
              <p:nvSpPr>
                <p:cNvPr id="194" name="Rectangle 193">
                  <a:extLst>
                    <a:ext uri="{FF2B5EF4-FFF2-40B4-BE49-F238E27FC236}">
                      <a16:creationId xmlns:a16="http://schemas.microsoft.com/office/drawing/2014/main" id="{1A1D2960-8DE8-0762-7726-2C242F452BBD}"/>
                    </a:ext>
                  </a:extLst>
                </p:cNvPr>
                <p:cNvSpPr/>
                <p:nvPr/>
              </p:nvSpPr>
              <p:spPr>
                <a:xfrm>
                  <a:off x="553100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E</a:t>
                  </a:r>
                </a:p>
              </p:txBody>
            </p:sp>
            <p:sp>
              <p:nvSpPr>
                <p:cNvPr id="195" name="Rectangle 194">
                  <a:extLst>
                    <a:ext uri="{FF2B5EF4-FFF2-40B4-BE49-F238E27FC236}">
                      <a16:creationId xmlns:a16="http://schemas.microsoft.com/office/drawing/2014/main" id="{92328C36-A602-6B7B-9AC3-3B01B7972E5F}"/>
                    </a:ext>
                  </a:extLst>
                </p:cNvPr>
                <p:cNvSpPr/>
                <p:nvPr/>
              </p:nvSpPr>
              <p:spPr>
                <a:xfrm>
                  <a:off x="607741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F</a:t>
                  </a:r>
                </a:p>
              </p:txBody>
            </p:sp>
          </p:grpSp>
        </p:grpSp>
        <p:grpSp>
          <p:nvGrpSpPr>
            <p:cNvPr id="229" name="Group 228">
              <a:extLst>
                <a:ext uri="{FF2B5EF4-FFF2-40B4-BE49-F238E27FC236}">
                  <a16:creationId xmlns:a16="http://schemas.microsoft.com/office/drawing/2014/main" id="{73F8CF58-1F66-E28E-C362-4DA64146873E}"/>
                </a:ext>
              </a:extLst>
            </p:cNvPr>
            <p:cNvGrpSpPr/>
            <p:nvPr/>
          </p:nvGrpSpPr>
          <p:grpSpPr>
            <a:xfrm>
              <a:off x="6471385" y="1672235"/>
              <a:ext cx="1816124" cy="1438941"/>
              <a:chOff x="4716966" y="1871918"/>
              <a:chExt cx="2196792" cy="1998300"/>
            </a:xfrm>
          </p:grpSpPr>
          <p:grpSp>
            <p:nvGrpSpPr>
              <p:cNvPr id="230" name="Group 229">
                <a:extLst>
                  <a:ext uri="{FF2B5EF4-FFF2-40B4-BE49-F238E27FC236}">
                    <a16:creationId xmlns:a16="http://schemas.microsoft.com/office/drawing/2014/main" id="{3053D1BA-CC1B-9681-8DA5-FACEBFFD7176}"/>
                  </a:ext>
                </a:extLst>
              </p:cNvPr>
              <p:cNvGrpSpPr/>
              <p:nvPr/>
            </p:nvGrpSpPr>
            <p:grpSpPr>
              <a:xfrm>
                <a:off x="4724400" y="1871918"/>
                <a:ext cx="2189358" cy="499575"/>
                <a:chOff x="4438185" y="1463040"/>
                <a:chExt cx="2189358" cy="499575"/>
              </a:xfrm>
            </p:grpSpPr>
            <p:sp>
              <p:nvSpPr>
                <p:cNvPr id="246" name="Rectangle 245">
                  <a:extLst>
                    <a:ext uri="{FF2B5EF4-FFF2-40B4-BE49-F238E27FC236}">
                      <a16:creationId xmlns:a16="http://schemas.microsoft.com/office/drawing/2014/main" id="{81BB8965-4889-074A-CEA8-5A4DD003A94B}"/>
                    </a:ext>
                  </a:extLst>
                </p:cNvPr>
                <p:cNvSpPr/>
                <p:nvPr/>
              </p:nvSpPr>
              <p:spPr>
                <a:xfrm>
                  <a:off x="4438185" y="1463040"/>
                  <a:ext cx="550128" cy="499575"/>
                </a:xfrm>
                <a:prstGeom prst="rect">
                  <a:avLst/>
                </a:prstGeom>
                <a:noFill/>
                <a:ln w="1905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0</a:t>
                  </a:r>
                </a:p>
              </p:txBody>
            </p:sp>
            <p:sp>
              <p:nvSpPr>
                <p:cNvPr id="247" name="Rectangle 246">
                  <a:extLst>
                    <a:ext uri="{FF2B5EF4-FFF2-40B4-BE49-F238E27FC236}">
                      <a16:creationId xmlns:a16="http://schemas.microsoft.com/office/drawing/2014/main" id="{DA298990-96A4-DFEE-9B85-F4BEDCB04349}"/>
                    </a:ext>
                  </a:extLst>
                </p:cNvPr>
                <p:cNvSpPr/>
                <p:nvPr/>
              </p:nvSpPr>
              <p:spPr>
                <a:xfrm>
                  <a:off x="4984595" y="1463040"/>
                  <a:ext cx="550128" cy="499575"/>
                </a:xfrm>
                <a:prstGeom prst="rect">
                  <a:avLst/>
                </a:prstGeom>
                <a:noFill/>
                <a:ln w="1905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1</a:t>
                  </a:r>
                </a:p>
              </p:txBody>
            </p:sp>
            <p:sp>
              <p:nvSpPr>
                <p:cNvPr id="248" name="Rectangle 247">
                  <a:extLst>
                    <a:ext uri="{FF2B5EF4-FFF2-40B4-BE49-F238E27FC236}">
                      <a16:creationId xmlns:a16="http://schemas.microsoft.com/office/drawing/2014/main" id="{401A606B-C764-1B44-1907-699BE10328FB}"/>
                    </a:ext>
                  </a:extLst>
                </p:cNvPr>
                <p:cNvSpPr/>
                <p:nvPr/>
              </p:nvSpPr>
              <p:spPr>
                <a:xfrm>
                  <a:off x="5531005" y="1463040"/>
                  <a:ext cx="550128" cy="499575"/>
                </a:xfrm>
                <a:prstGeom prst="rect">
                  <a:avLst/>
                </a:prstGeom>
                <a:noFill/>
                <a:ln w="1905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2</a:t>
                  </a:r>
                </a:p>
              </p:txBody>
            </p:sp>
            <p:sp>
              <p:nvSpPr>
                <p:cNvPr id="249" name="Rectangle 248">
                  <a:extLst>
                    <a:ext uri="{FF2B5EF4-FFF2-40B4-BE49-F238E27FC236}">
                      <a16:creationId xmlns:a16="http://schemas.microsoft.com/office/drawing/2014/main" id="{7DCFA823-4804-5717-8638-C979EE76AE8B}"/>
                    </a:ext>
                  </a:extLst>
                </p:cNvPr>
                <p:cNvSpPr/>
                <p:nvPr/>
              </p:nvSpPr>
              <p:spPr>
                <a:xfrm>
                  <a:off x="6077415" y="1463040"/>
                  <a:ext cx="550128" cy="499575"/>
                </a:xfrm>
                <a:prstGeom prst="rect">
                  <a:avLst/>
                </a:prstGeom>
                <a:noFill/>
                <a:ln w="1905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3</a:t>
                  </a:r>
                </a:p>
              </p:txBody>
            </p:sp>
          </p:grpSp>
          <p:grpSp>
            <p:nvGrpSpPr>
              <p:cNvPr id="231" name="Group 230">
                <a:extLst>
                  <a:ext uri="{FF2B5EF4-FFF2-40B4-BE49-F238E27FC236}">
                    <a16:creationId xmlns:a16="http://schemas.microsoft.com/office/drawing/2014/main" id="{A71A78CB-3AD6-C79E-8739-F46AF8BBA4F4}"/>
                  </a:ext>
                </a:extLst>
              </p:cNvPr>
              <p:cNvGrpSpPr/>
              <p:nvPr/>
            </p:nvGrpSpPr>
            <p:grpSpPr>
              <a:xfrm>
                <a:off x="4724400" y="2371493"/>
                <a:ext cx="2189358" cy="499575"/>
                <a:chOff x="4438185" y="1463040"/>
                <a:chExt cx="2189358" cy="499575"/>
              </a:xfrm>
            </p:grpSpPr>
            <p:sp>
              <p:nvSpPr>
                <p:cNvPr id="242" name="Rectangle 241">
                  <a:extLst>
                    <a:ext uri="{FF2B5EF4-FFF2-40B4-BE49-F238E27FC236}">
                      <a16:creationId xmlns:a16="http://schemas.microsoft.com/office/drawing/2014/main" id="{6E3D845B-74D5-BAF5-35FA-D06510C17AAF}"/>
                    </a:ext>
                  </a:extLst>
                </p:cNvPr>
                <p:cNvSpPr/>
                <p:nvPr/>
              </p:nvSpPr>
              <p:spPr>
                <a:xfrm>
                  <a:off x="4438185" y="1463040"/>
                  <a:ext cx="550128" cy="499575"/>
                </a:xfrm>
                <a:prstGeom prst="rect">
                  <a:avLst/>
                </a:prstGeom>
                <a:noFill/>
                <a:ln w="1905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4</a:t>
                  </a:r>
                </a:p>
              </p:txBody>
            </p:sp>
            <p:sp>
              <p:nvSpPr>
                <p:cNvPr id="243" name="Rectangle 242">
                  <a:extLst>
                    <a:ext uri="{FF2B5EF4-FFF2-40B4-BE49-F238E27FC236}">
                      <a16:creationId xmlns:a16="http://schemas.microsoft.com/office/drawing/2014/main" id="{9C2C1A63-C57B-A339-18C9-86E5092D0DE3}"/>
                    </a:ext>
                  </a:extLst>
                </p:cNvPr>
                <p:cNvSpPr/>
                <p:nvPr/>
              </p:nvSpPr>
              <p:spPr>
                <a:xfrm>
                  <a:off x="4984595" y="1463040"/>
                  <a:ext cx="550128" cy="499575"/>
                </a:xfrm>
                <a:prstGeom prst="rect">
                  <a:avLst/>
                </a:prstGeom>
                <a:noFill/>
                <a:ln w="1905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5</a:t>
                  </a:r>
                </a:p>
              </p:txBody>
            </p:sp>
            <p:sp>
              <p:nvSpPr>
                <p:cNvPr id="244" name="Rectangle 243">
                  <a:extLst>
                    <a:ext uri="{FF2B5EF4-FFF2-40B4-BE49-F238E27FC236}">
                      <a16:creationId xmlns:a16="http://schemas.microsoft.com/office/drawing/2014/main" id="{C97BC13B-10DD-4CA2-55C2-B1277649A04A}"/>
                    </a:ext>
                  </a:extLst>
                </p:cNvPr>
                <p:cNvSpPr/>
                <p:nvPr/>
              </p:nvSpPr>
              <p:spPr>
                <a:xfrm>
                  <a:off x="5531005" y="1463040"/>
                  <a:ext cx="550128" cy="499575"/>
                </a:xfrm>
                <a:prstGeom prst="rect">
                  <a:avLst/>
                </a:prstGeom>
                <a:noFill/>
                <a:ln w="1905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6</a:t>
                  </a:r>
                </a:p>
              </p:txBody>
            </p:sp>
            <p:sp>
              <p:nvSpPr>
                <p:cNvPr id="245" name="Rectangle 244">
                  <a:extLst>
                    <a:ext uri="{FF2B5EF4-FFF2-40B4-BE49-F238E27FC236}">
                      <a16:creationId xmlns:a16="http://schemas.microsoft.com/office/drawing/2014/main" id="{B0FA6138-215C-26AD-0E63-55EE69AEF489}"/>
                    </a:ext>
                  </a:extLst>
                </p:cNvPr>
                <p:cNvSpPr/>
                <p:nvPr/>
              </p:nvSpPr>
              <p:spPr>
                <a:xfrm>
                  <a:off x="6077415" y="1463040"/>
                  <a:ext cx="550128" cy="499575"/>
                </a:xfrm>
                <a:prstGeom prst="rect">
                  <a:avLst/>
                </a:prstGeom>
                <a:noFill/>
                <a:ln w="1905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7</a:t>
                  </a:r>
                </a:p>
              </p:txBody>
            </p:sp>
          </p:grpSp>
          <p:grpSp>
            <p:nvGrpSpPr>
              <p:cNvPr id="232" name="Group 231">
                <a:extLst>
                  <a:ext uri="{FF2B5EF4-FFF2-40B4-BE49-F238E27FC236}">
                    <a16:creationId xmlns:a16="http://schemas.microsoft.com/office/drawing/2014/main" id="{3EC70786-85F7-C78C-0EB4-556C6295ECD4}"/>
                  </a:ext>
                </a:extLst>
              </p:cNvPr>
              <p:cNvGrpSpPr/>
              <p:nvPr/>
            </p:nvGrpSpPr>
            <p:grpSpPr>
              <a:xfrm>
                <a:off x="4722541" y="2871068"/>
                <a:ext cx="2189358" cy="499575"/>
                <a:chOff x="4438185" y="1463040"/>
                <a:chExt cx="2189358" cy="499575"/>
              </a:xfrm>
            </p:grpSpPr>
            <p:sp>
              <p:nvSpPr>
                <p:cNvPr id="238" name="Rectangle 237">
                  <a:extLst>
                    <a:ext uri="{FF2B5EF4-FFF2-40B4-BE49-F238E27FC236}">
                      <a16:creationId xmlns:a16="http://schemas.microsoft.com/office/drawing/2014/main" id="{BAD9E81F-FF9B-CAB0-86EC-835E04EDAC7E}"/>
                    </a:ext>
                  </a:extLst>
                </p:cNvPr>
                <p:cNvSpPr/>
                <p:nvPr/>
              </p:nvSpPr>
              <p:spPr>
                <a:xfrm>
                  <a:off x="4438185" y="1463040"/>
                  <a:ext cx="550128" cy="499575"/>
                </a:xfrm>
                <a:prstGeom prst="rect">
                  <a:avLst/>
                </a:prstGeom>
                <a:noFill/>
                <a:ln w="1905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8</a:t>
                  </a:r>
                </a:p>
              </p:txBody>
            </p:sp>
            <p:sp>
              <p:nvSpPr>
                <p:cNvPr id="239" name="Rectangle 238">
                  <a:extLst>
                    <a:ext uri="{FF2B5EF4-FFF2-40B4-BE49-F238E27FC236}">
                      <a16:creationId xmlns:a16="http://schemas.microsoft.com/office/drawing/2014/main" id="{2BAA8E4A-AD42-75F6-64A6-7A78D35A0B7E}"/>
                    </a:ext>
                  </a:extLst>
                </p:cNvPr>
                <p:cNvSpPr/>
                <p:nvPr/>
              </p:nvSpPr>
              <p:spPr>
                <a:xfrm>
                  <a:off x="4984595" y="1463040"/>
                  <a:ext cx="550128" cy="499575"/>
                </a:xfrm>
                <a:prstGeom prst="rect">
                  <a:avLst/>
                </a:prstGeom>
                <a:noFill/>
                <a:ln w="1905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9</a:t>
                  </a:r>
                </a:p>
              </p:txBody>
            </p:sp>
            <p:sp>
              <p:nvSpPr>
                <p:cNvPr id="240" name="Rectangle 239">
                  <a:extLst>
                    <a:ext uri="{FF2B5EF4-FFF2-40B4-BE49-F238E27FC236}">
                      <a16:creationId xmlns:a16="http://schemas.microsoft.com/office/drawing/2014/main" id="{1311BD9E-345F-450E-B0FF-A09830724CB1}"/>
                    </a:ext>
                  </a:extLst>
                </p:cNvPr>
                <p:cNvSpPr/>
                <p:nvPr/>
              </p:nvSpPr>
              <p:spPr>
                <a:xfrm>
                  <a:off x="5531005" y="1463040"/>
                  <a:ext cx="550128" cy="499575"/>
                </a:xfrm>
                <a:prstGeom prst="rect">
                  <a:avLst/>
                </a:prstGeom>
                <a:noFill/>
                <a:ln w="1905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A</a:t>
                  </a:r>
                </a:p>
              </p:txBody>
            </p:sp>
            <p:sp>
              <p:nvSpPr>
                <p:cNvPr id="241" name="Rectangle 240">
                  <a:extLst>
                    <a:ext uri="{FF2B5EF4-FFF2-40B4-BE49-F238E27FC236}">
                      <a16:creationId xmlns:a16="http://schemas.microsoft.com/office/drawing/2014/main" id="{5615CCE6-6104-A05A-BD9C-DD248C12C8D6}"/>
                    </a:ext>
                  </a:extLst>
                </p:cNvPr>
                <p:cNvSpPr/>
                <p:nvPr/>
              </p:nvSpPr>
              <p:spPr>
                <a:xfrm>
                  <a:off x="6077415" y="1463040"/>
                  <a:ext cx="550128" cy="499575"/>
                </a:xfrm>
                <a:prstGeom prst="rect">
                  <a:avLst/>
                </a:prstGeom>
                <a:noFill/>
                <a:ln w="1905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B</a:t>
                  </a:r>
                </a:p>
              </p:txBody>
            </p:sp>
          </p:grpSp>
          <p:grpSp>
            <p:nvGrpSpPr>
              <p:cNvPr id="233" name="Group 232">
                <a:extLst>
                  <a:ext uri="{FF2B5EF4-FFF2-40B4-BE49-F238E27FC236}">
                    <a16:creationId xmlns:a16="http://schemas.microsoft.com/office/drawing/2014/main" id="{E58EDD55-E381-414F-480E-346A07F57640}"/>
                  </a:ext>
                </a:extLst>
              </p:cNvPr>
              <p:cNvGrpSpPr/>
              <p:nvPr/>
            </p:nvGrpSpPr>
            <p:grpSpPr>
              <a:xfrm>
                <a:off x="4716966" y="3370643"/>
                <a:ext cx="2189358" cy="499575"/>
                <a:chOff x="4438185" y="1463040"/>
                <a:chExt cx="2189358" cy="499575"/>
              </a:xfrm>
            </p:grpSpPr>
            <p:sp>
              <p:nvSpPr>
                <p:cNvPr id="234" name="Rectangle 233">
                  <a:extLst>
                    <a:ext uri="{FF2B5EF4-FFF2-40B4-BE49-F238E27FC236}">
                      <a16:creationId xmlns:a16="http://schemas.microsoft.com/office/drawing/2014/main" id="{316C880F-49B6-1C5F-87DB-F943F384428F}"/>
                    </a:ext>
                  </a:extLst>
                </p:cNvPr>
                <p:cNvSpPr/>
                <p:nvPr/>
              </p:nvSpPr>
              <p:spPr>
                <a:xfrm>
                  <a:off x="4438185" y="1463040"/>
                  <a:ext cx="550128" cy="499575"/>
                </a:xfrm>
                <a:prstGeom prst="rect">
                  <a:avLst/>
                </a:prstGeom>
                <a:noFill/>
                <a:ln w="1905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C</a:t>
                  </a:r>
                </a:p>
              </p:txBody>
            </p:sp>
            <p:sp>
              <p:nvSpPr>
                <p:cNvPr id="235" name="Rectangle 234">
                  <a:extLst>
                    <a:ext uri="{FF2B5EF4-FFF2-40B4-BE49-F238E27FC236}">
                      <a16:creationId xmlns:a16="http://schemas.microsoft.com/office/drawing/2014/main" id="{F6F197A2-9412-8EBD-D78B-2AD9AC970394}"/>
                    </a:ext>
                  </a:extLst>
                </p:cNvPr>
                <p:cNvSpPr/>
                <p:nvPr/>
              </p:nvSpPr>
              <p:spPr>
                <a:xfrm>
                  <a:off x="4984595" y="1463040"/>
                  <a:ext cx="550128" cy="499575"/>
                </a:xfrm>
                <a:prstGeom prst="rect">
                  <a:avLst/>
                </a:prstGeom>
                <a:noFill/>
                <a:ln w="1905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D</a:t>
                  </a:r>
                </a:p>
              </p:txBody>
            </p:sp>
            <p:sp>
              <p:nvSpPr>
                <p:cNvPr id="236" name="Rectangle 235">
                  <a:extLst>
                    <a:ext uri="{FF2B5EF4-FFF2-40B4-BE49-F238E27FC236}">
                      <a16:creationId xmlns:a16="http://schemas.microsoft.com/office/drawing/2014/main" id="{851E3AF3-3C9D-A51F-203B-AC592BAEE50B}"/>
                    </a:ext>
                  </a:extLst>
                </p:cNvPr>
                <p:cNvSpPr/>
                <p:nvPr/>
              </p:nvSpPr>
              <p:spPr>
                <a:xfrm>
                  <a:off x="5531005" y="1463040"/>
                  <a:ext cx="550128" cy="499575"/>
                </a:xfrm>
                <a:prstGeom prst="rect">
                  <a:avLst/>
                </a:prstGeom>
                <a:noFill/>
                <a:ln w="1905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E</a:t>
                  </a:r>
                </a:p>
              </p:txBody>
            </p:sp>
            <p:sp>
              <p:nvSpPr>
                <p:cNvPr id="237" name="Rectangle 236">
                  <a:extLst>
                    <a:ext uri="{FF2B5EF4-FFF2-40B4-BE49-F238E27FC236}">
                      <a16:creationId xmlns:a16="http://schemas.microsoft.com/office/drawing/2014/main" id="{7A997A04-34C3-91A8-164C-AA748BBF1779}"/>
                    </a:ext>
                  </a:extLst>
                </p:cNvPr>
                <p:cNvSpPr/>
                <p:nvPr/>
              </p:nvSpPr>
              <p:spPr>
                <a:xfrm>
                  <a:off x="6077415" y="1463040"/>
                  <a:ext cx="550128" cy="499575"/>
                </a:xfrm>
                <a:prstGeom prst="rect">
                  <a:avLst/>
                </a:prstGeom>
                <a:noFill/>
                <a:ln w="1905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F</a:t>
                  </a:r>
                </a:p>
              </p:txBody>
            </p:sp>
          </p:grpSp>
        </p:grpSp>
      </p:grpSp>
      <p:grpSp>
        <p:nvGrpSpPr>
          <p:cNvPr id="274" name="Group 273">
            <a:extLst>
              <a:ext uri="{FF2B5EF4-FFF2-40B4-BE49-F238E27FC236}">
                <a16:creationId xmlns:a16="http://schemas.microsoft.com/office/drawing/2014/main" id="{DE3ED9AC-2A68-2B87-6BD8-AA7080352368}"/>
              </a:ext>
            </a:extLst>
          </p:cNvPr>
          <p:cNvGrpSpPr/>
          <p:nvPr/>
        </p:nvGrpSpPr>
        <p:grpSpPr>
          <a:xfrm>
            <a:off x="219205" y="2674262"/>
            <a:ext cx="4143655" cy="592029"/>
            <a:chOff x="629067" y="3567376"/>
            <a:chExt cx="7603097" cy="1438941"/>
          </a:xfrm>
        </p:grpSpPr>
        <p:grpSp>
          <p:nvGrpSpPr>
            <p:cNvPr id="123" name="Group 122">
              <a:extLst>
                <a:ext uri="{FF2B5EF4-FFF2-40B4-BE49-F238E27FC236}">
                  <a16:creationId xmlns:a16="http://schemas.microsoft.com/office/drawing/2014/main" id="{0D1AD0F5-5545-69DD-A022-9698E38BA9CB}"/>
                </a:ext>
              </a:extLst>
            </p:cNvPr>
            <p:cNvGrpSpPr/>
            <p:nvPr/>
          </p:nvGrpSpPr>
          <p:grpSpPr>
            <a:xfrm>
              <a:off x="629067" y="3567376"/>
              <a:ext cx="1816124" cy="1438941"/>
              <a:chOff x="4716966" y="1871918"/>
              <a:chExt cx="2196792" cy="1998300"/>
            </a:xfrm>
          </p:grpSpPr>
          <p:grpSp>
            <p:nvGrpSpPr>
              <p:cNvPr id="124" name="Group 123">
                <a:extLst>
                  <a:ext uri="{FF2B5EF4-FFF2-40B4-BE49-F238E27FC236}">
                    <a16:creationId xmlns:a16="http://schemas.microsoft.com/office/drawing/2014/main" id="{83208E3A-9B88-2FE3-1B38-D27C4C0E456B}"/>
                  </a:ext>
                </a:extLst>
              </p:cNvPr>
              <p:cNvGrpSpPr/>
              <p:nvPr/>
            </p:nvGrpSpPr>
            <p:grpSpPr>
              <a:xfrm>
                <a:off x="4724400" y="1871918"/>
                <a:ext cx="2189358" cy="499575"/>
                <a:chOff x="4438185" y="1463040"/>
                <a:chExt cx="2189358" cy="499575"/>
              </a:xfrm>
            </p:grpSpPr>
            <p:sp>
              <p:nvSpPr>
                <p:cNvPr id="140" name="Rectangle 139">
                  <a:extLst>
                    <a:ext uri="{FF2B5EF4-FFF2-40B4-BE49-F238E27FC236}">
                      <a16:creationId xmlns:a16="http://schemas.microsoft.com/office/drawing/2014/main" id="{5AB0E51C-2322-5D4E-5AF7-EF5E08178264}"/>
                    </a:ext>
                  </a:extLst>
                </p:cNvPr>
                <p:cNvSpPr/>
                <p:nvPr/>
              </p:nvSpPr>
              <p:spPr>
                <a:xfrm>
                  <a:off x="4438185" y="1463040"/>
                  <a:ext cx="550128" cy="499575"/>
                </a:xfrm>
                <a:prstGeom prst="rect">
                  <a:avLst/>
                </a:prstGeom>
                <a:noFill/>
                <a:ln w="190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0</a:t>
                  </a:r>
                </a:p>
              </p:txBody>
            </p:sp>
            <p:sp>
              <p:nvSpPr>
                <p:cNvPr id="141" name="Rectangle 140">
                  <a:extLst>
                    <a:ext uri="{FF2B5EF4-FFF2-40B4-BE49-F238E27FC236}">
                      <a16:creationId xmlns:a16="http://schemas.microsoft.com/office/drawing/2014/main" id="{9AAB282F-116D-1D79-D746-D0463BBB3040}"/>
                    </a:ext>
                  </a:extLst>
                </p:cNvPr>
                <p:cNvSpPr/>
                <p:nvPr/>
              </p:nvSpPr>
              <p:spPr>
                <a:xfrm>
                  <a:off x="4984595" y="1463040"/>
                  <a:ext cx="550128" cy="499575"/>
                </a:xfrm>
                <a:prstGeom prst="rect">
                  <a:avLst/>
                </a:prstGeom>
                <a:noFill/>
                <a:ln w="190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1</a:t>
                  </a:r>
                </a:p>
              </p:txBody>
            </p:sp>
            <p:sp>
              <p:nvSpPr>
                <p:cNvPr id="142" name="Rectangle 141">
                  <a:extLst>
                    <a:ext uri="{FF2B5EF4-FFF2-40B4-BE49-F238E27FC236}">
                      <a16:creationId xmlns:a16="http://schemas.microsoft.com/office/drawing/2014/main" id="{27ACB63C-D46D-9B9B-2275-3BAA6BD011DB}"/>
                    </a:ext>
                  </a:extLst>
                </p:cNvPr>
                <p:cNvSpPr/>
                <p:nvPr/>
              </p:nvSpPr>
              <p:spPr>
                <a:xfrm>
                  <a:off x="5531005" y="1463040"/>
                  <a:ext cx="550128" cy="499575"/>
                </a:xfrm>
                <a:prstGeom prst="rect">
                  <a:avLst/>
                </a:prstGeom>
                <a:noFill/>
                <a:ln w="190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2</a:t>
                  </a:r>
                </a:p>
              </p:txBody>
            </p:sp>
            <p:sp>
              <p:nvSpPr>
                <p:cNvPr id="143" name="Rectangle 142">
                  <a:extLst>
                    <a:ext uri="{FF2B5EF4-FFF2-40B4-BE49-F238E27FC236}">
                      <a16:creationId xmlns:a16="http://schemas.microsoft.com/office/drawing/2014/main" id="{4B4D25B5-80D7-436B-29FC-ADACE09B7A35}"/>
                    </a:ext>
                  </a:extLst>
                </p:cNvPr>
                <p:cNvSpPr/>
                <p:nvPr/>
              </p:nvSpPr>
              <p:spPr>
                <a:xfrm>
                  <a:off x="6077415" y="1463040"/>
                  <a:ext cx="550128" cy="499575"/>
                </a:xfrm>
                <a:prstGeom prst="rect">
                  <a:avLst/>
                </a:prstGeom>
                <a:noFill/>
                <a:ln w="190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3</a:t>
                  </a:r>
                </a:p>
              </p:txBody>
            </p:sp>
          </p:grpSp>
          <p:grpSp>
            <p:nvGrpSpPr>
              <p:cNvPr id="125" name="Group 124">
                <a:extLst>
                  <a:ext uri="{FF2B5EF4-FFF2-40B4-BE49-F238E27FC236}">
                    <a16:creationId xmlns:a16="http://schemas.microsoft.com/office/drawing/2014/main" id="{4FD2E6D2-85E4-CA0C-21C8-A0142C1BB79F}"/>
                  </a:ext>
                </a:extLst>
              </p:cNvPr>
              <p:cNvGrpSpPr/>
              <p:nvPr/>
            </p:nvGrpSpPr>
            <p:grpSpPr>
              <a:xfrm>
                <a:off x="4724400" y="2371493"/>
                <a:ext cx="2189358" cy="499575"/>
                <a:chOff x="4438185" y="1463040"/>
                <a:chExt cx="2189358" cy="499575"/>
              </a:xfrm>
            </p:grpSpPr>
            <p:sp>
              <p:nvSpPr>
                <p:cNvPr id="136" name="Rectangle 135">
                  <a:extLst>
                    <a:ext uri="{FF2B5EF4-FFF2-40B4-BE49-F238E27FC236}">
                      <a16:creationId xmlns:a16="http://schemas.microsoft.com/office/drawing/2014/main" id="{BBC260EC-4E55-9EDB-2D87-912AF4C41BB2}"/>
                    </a:ext>
                  </a:extLst>
                </p:cNvPr>
                <p:cNvSpPr/>
                <p:nvPr/>
              </p:nvSpPr>
              <p:spPr>
                <a:xfrm>
                  <a:off x="4438185" y="1463040"/>
                  <a:ext cx="550128" cy="499575"/>
                </a:xfrm>
                <a:prstGeom prst="rect">
                  <a:avLst/>
                </a:prstGeom>
                <a:noFill/>
                <a:ln w="190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4</a:t>
                  </a:r>
                </a:p>
              </p:txBody>
            </p:sp>
            <p:sp>
              <p:nvSpPr>
                <p:cNvPr id="137" name="Rectangle 136">
                  <a:extLst>
                    <a:ext uri="{FF2B5EF4-FFF2-40B4-BE49-F238E27FC236}">
                      <a16:creationId xmlns:a16="http://schemas.microsoft.com/office/drawing/2014/main" id="{96E1EA88-F1DB-DF23-4F14-4A5ED8F110C4}"/>
                    </a:ext>
                  </a:extLst>
                </p:cNvPr>
                <p:cNvSpPr/>
                <p:nvPr/>
              </p:nvSpPr>
              <p:spPr>
                <a:xfrm>
                  <a:off x="4984595" y="1463040"/>
                  <a:ext cx="550128" cy="499575"/>
                </a:xfrm>
                <a:prstGeom prst="rect">
                  <a:avLst/>
                </a:prstGeom>
                <a:noFill/>
                <a:ln w="190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5</a:t>
                  </a:r>
                </a:p>
              </p:txBody>
            </p:sp>
            <p:sp>
              <p:nvSpPr>
                <p:cNvPr id="138" name="Rectangle 137">
                  <a:extLst>
                    <a:ext uri="{FF2B5EF4-FFF2-40B4-BE49-F238E27FC236}">
                      <a16:creationId xmlns:a16="http://schemas.microsoft.com/office/drawing/2014/main" id="{B126A074-A6B3-FAB5-FCE7-1B319417A9C2}"/>
                    </a:ext>
                  </a:extLst>
                </p:cNvPr>
                <p:cNvSpPr/>
                <p:nvPr/>
              </p:nvSpPr>
              <p:spPr>
                <a:xfrm>
                  <a:off x="5531005" y="1463040"/>
                  <a:ext cx="550128" cy="499575"/>
                </a:xfrm>
                <a:prstGeom prst="rect">
                  <a:avLst/>
                </a:prstGeom>
                <a:noFill/>
                <a:ln w="190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6</a:t>
                  </a:r>
                </a:p>
              </p:txBody>
            </p:sp>
            <p:sp>
              <p:nvSpPr>
                <p:cNvPr id="139" name="Rectangle 138">
                  <a:extLst>
                    <a:ext uri="{FF2B5EF4-FFF2-40B4-BE49-F238E27FC236}">
                      <a16:creationId xmlns:a16="http://schemas.microsoft.com/office/drawing/2014/main" id="{52FA9985-8ADA-3926-59E7-0DDB640F3040}"/>
                    </a:ext>
                  </a:extLst>
                </p:cNvPr>
                <p:cNvSpPr/>
                <p:nvPr/>
              </p:nvSpPr>
              <p:spPr>
                <a:xfrm>
                  <a:off x="6077415" y="1463040"/>
                  <a:ext cx="550128" cy="499575"/>
                </a:xfrm>
                <a:prstGeom prst="rect">
                  <a:avLst/>
                </a:prstGeom>
                <a:noFill/>
                <a:ln w="190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7</a:t>
                  </a:r>
                </a:p>
              </p:txBody>
            </p:sp>
          </p:grpSp>
          <p:grpSp>
            <p:nvGrpSpPr>
              <p:cNvPr id="126" name="Group 125">
                <a:extLst>
                  <a:ext uri="{FF2B5EF4-FFF2-40B4-BE49-F238E27FC236}">
                    <a16:creationId xmlns:a16="http://schemas.microsoft.com/office/drawing/2014/main" id="{69FE66E7-4D39-E0AE-A244-527FCD165B8F}"/>
                  </a:ext>
                </a:extLst>
              </p:cNvPr>
              <p:cNvGrpSpPr/>
              <p:nvPr/>
            </p:nvGrpSpPr>
            <p:grpSpPr>
              <a:xfrm>
                <a:off x="4722541" y="2871068"/>
                <a:ext cx="2189358" cy="499575"/>
                <a:chOff x="4438185" y="1463040"/>
                <a:chExt cx="2189358" cy="499575"/>
              </a:xfrm>
            </p:grpSpPr>
            <p:sp>
              <p:nvSpPr>
                <p:cNvPr id="132" name="Rectangle 131">
                  <a:extLst>
                    <a:ext uri="{FF2B5EF4-FFF2-40B4-BE49-F238E27FC236}">
                      <a16:creationId xmlns:a16="http://schemas.microsoft.com/office/drawing/2014/main" id="{FCA3299A-27C5-F97F-A6A1-11E5FF9B7030}"/>
                    </a:ext>
                  </a:extLst>
                </p:cNvPr>
                <p:cNvSpPr/>
                <p:nvPr/>
              </p:nvSpPr>
              <p:spPr>
                <a:xfrm>
                  <a:off x="4438185" y="1463040"/>
                  <a:ext cx="550128" cy="499575"/>
                </a:xfrm>
                <a:prstGeom prst="rect">
                  <a:avLst/>
                </a:prstGeom>
                <a:noFill/>
                <a:ln w="190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8</a:t>
                  </a:r>
                </a:p>
              </p:txBody>
            </p:sp>
            <p:sp>
              <p:nvSpPr>
                <p:cNvPr id="133" name="Rectangle 132">
                  <a:extLst>
                    <a:ext uri="{FF2B5EF4-FFF2-40B4-BE49-F238E27FC236}">
                      <a16:creationId xmlns:a16="http://schemas.microsoft.com/office/drawing/2014/main" id="{9BDFEC8B-9580-BDD0-C3C2-3F144D168A43}"/>
                    </a:ext>
                  </a:extLst>
                </p:cNvPr>
                <p:cNvSpPr/>
                <p:nvPr/>
              </p:nvSpPr>
              <p:spPr>
                <a:xfrm>
                  <a:off x="4984595" y="1463040"/>
                  <a:ext cx="550128" cy="499575"/>
                </a:xfrm>
                <a:prstGeom prst="rect">
                  <a:avLst/>
                </a:prstGeom>
                <a:noFill/>
                <a:ln w="190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9</a:t>
                  </a:r>
                </a:p>
              </p:txBody>
            </p:sp>
            <p:sp>
              <p:nvSpPr>
                <p:cNvPr id="134" name="Rectangle 133">
                  <a:extLst>
                    <a:ext uri="{FF2B5EF4-FFF2-40B4-BE49-F238E27FC236}">
                      <a16:creationId xmlns:a16="http://schemas.microsoft.com/office/drawing/2014/main" id="{3A21275C-BAC9-B270-D6DE-0AF6BE05E4A9}"/>
                    </a:ext>
                  </a:extLst>
                </p:cNvPr>
                <p:cNvSpPr/>
                <p:nvPr/>
              </p:nvSpPr>
              <p:spPr>
                <a:xfrm>
                  <a:off x="5531005" y="1463040"/>
                  <a:ext cx="550128" cy="499575"/>
                </a:xfrm>
                <a:prstGeom prst="rect">
                  <a:avLst/>
                </a:prstGeom>
                <a:noFill/>
                <a:ln w="190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A</a:t>
                  </a:r>
                </a:p>
              </p:txBody>
            </p:sp>
            <p:sp>
              <p:nvSpPr>
                <p:cNvPr id="135" name="Rectangle 134">
                  <a:extLst>
                    <a:ext uri="{FF2B5EF4-FFF2-40B4-BE49-F238E27FC236}">
                      <a16:creationId xmlns:a16="http://schemas.microsoft.com/office/drawing/2014/main" id="{8E92B78F-AB18-E319-B9B9-4FBC3EFC6511}"/>
                    </a:ext>
                  </a:extLst>
                </p:cNvPr>
                <p:cNvSpPr/>
                <p:nvPr/>
              </p:nvSpPr>
              <p:spPr>
                <a:xfrm>
                  <a:off x="6077415" y="1463040"/>
                  <a:ext cx="550128" cy="499575"/>
                </a:xfrm>
                <a:prstGeom prst="rect">
                  <a:avLst/>
                </a:prstGeom>
                <a:noFill/>
                <a:ln w="190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B</a:t>
                  </a:r>
                </a:p>
              </p:txBody>
            </p:sp>
          </p:grpSp>
          <p:grpSp>
            <p:nvGrpSpPr>
              <p:cNvPr id="127" name="Group 126">
                <a:extLst>
                  <a:ext uri="{FF2B5EF4-FFF2-40B4-BE49-F238E27FC236}">
                    <a16:creationId xmlns:a16="http://schemas.microsoft.com/office/drawing/2014/main" id="{FF0DF12B-FA23-6D33-2BBA-7438DF22FC88}"/>
                  </a:ext>
                </a:extLst>
              </p:cNvPr>
              <p:cNvGrpSpPr/>
              <p:nvPr/>
            </p:nvGrpSpPr>
            <p:grpSpPr>
              <a:xfrm>
                <a:off x="4716966" y="3370643"/>
                <a:ext cx="2189358" cy="499575"/>
                <a:chOff x="4438185" y="1463040"/>
                <a:chExt cx="2189358" cy="499575"/>
              </a:xfrm>
            </p:grpSpPr>
            <p:sp>
              <p:nvSpPr>
                <p:cNvPr id="128" name="Rectangle 127">
                  <a:extLst>
                    <a:ext uri="{FF2B5EF4-FFF2-40B4-BE49-F238E27FC236}">
                      <a16:creationId xmlns:a16="http://schemas.microsoft.com/office/drawing/2014/main" id="{A6E54062-A571-D94D-64C5-A6486DCE817E}"/>
                    </a:ext>
                  </a:extLst>
                </p:cNvPr>
                <p:cNvSpPr/>
                <p:nvPr/>
              </p:nvSpPr>
              <p:spPr>
                <a:xfrm>
                  <a:off x="4438185" y="1463040"/>
                  <a:ext cx="550128" cy="499575"/>
                </a:xfrm>
                <a:prstGeom prst="rect">
                  <a:avLst/>
                </a:prstGeom>
                <a:noFill/>
                <a:ln w="190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C</a:t>
                  </a:r>
                </a:p>
              </p:txBody>
            </p:sp>
            <p:sp>
              <p:nvSpPr>
                <p:cNvPr id="129" name="Rectangle 128">
                  <a:extLst>
                    <a:ext uri="{FF2B5EF4-FFF2-40B4-BE49-F238E27FC236}">
                      <a16:creationId xmlns:a16="http://schemas.microsoft.com/office/drawing/2014/main" id="{AF034155-4E6C-BE64-AC03-500C3E6CB457}"/>
                    </a:ext>
                  </a:extLst>
                </p:cNvPr>
                <p:cNvSpPr/>
                <p:nvPr/>
              </p:nvSpPr>
              <p:spPr>
                <a:xfrm>
                  <a:off x="4984595" y="1463040"/>
                  <a:ext cx="550128" cy="499575"/>
                </a:xfrm>
                <a:prstGeom prst="rect">
                  <a:avLst/>
                </a:prstGeom>
                <a:noFill/>
                <a:ln w="190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D</a:t>
                  </a:r>
                </a:p>
              </p:txBody>
            </p:sp>
            <p:sp>
              <p:nvSpPr>
                <p:cNvPr id="130" name="Rectangle 129">
                  <a:extLst>
                    <a:ext uri="{FF2B5EF4-FFF2-40B4-BE49-F238E27FC236}">
                      <a16:creationId xmlns:a16="http://schemas.microsoft.com/office/drawing/2014/main" id="{18818136-96EE-DE92-2C1A-7D57FD363685}"/>
                    </a:ext>
                  </a:extLst>
                </p:cNvPr>
                <p:cNvSpPr/>
                <p:nvPr/>
              </p:nvSpPr>
              <p:spPr>
                <a:xfrm>
                  <a:off x="5531005" y="1463040"/>
                  <a:ext cx="550128" cy="499575"/>
                </a:xfrm>
                <a:prstGeom prst="rect">
                  <a:avLst/>
                </a:prstGeom>
                <a:noFill/>
                <a:ln w="190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E</a:t>
                  </a:r>
                </a:p>
              </p:txBody>
            </p:sp>
            <p:sp>
              <p:nvSpPr>
                <p:cNvPr id="131" name="Rectangle 130">
                  <a:extLst>
                    <a:ext uri="{FF2B5EF4-FFF2-40B4-BE49-F238E27FC236}">
                      <a16:creationId xmlns:a16="http://schemas.microsoft.com/office/drawing/2014/main" id="{87E579AE-63D1-938D-149B-12BB4F15FABA}"/>
                    </a:ext>
                  </a:extLst>
                </p:cNvPr>
                <p:cNvSpPr/>
                <p:nvPr/>
              </p:nvSpPr>
              <p:spPr>
                <a:xfrm>
                  <a:off x="6077415" y="1463040"/>
                  <a:ext cx="550128" cy="499575"/>
                </a:xfrm>
                <a:prstGeom prst="rect">
                  <a:avLst/>
                </a:prstGeom>
                <a:noFill/>
                <a:ln w="190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F</a:t>
                  </a:r>
                </a:p>
              </p:txBody>
            </p:sp>
          </p:grpSp>
        </p:grpSp>
        <p:grpSp>
          <p:nvGrpSpPr>
            <p:cNvPr id="165" name="Group 164">
              <a:extLst>
                <a:ext uri="{FF2B5EF4-FFF2-40B4-BE49-F238E27FC236}">
                  <a16:creationId xmlns:a16="http://schemas.microsoft.com/office/drawing/2014/main" id="{90324360-92A4-6687-A417-F0504E528A34}"/>
                </a:ext>
              </a:extLst>
            </p:cNvPr>
            <p:cNvGrpSpPr/>
            <p:nvPr/>
          </p:nvGrpSpPr>
          <p:grpSpPr>
            <a:xfrm>
              <a:off x="2558058" y="3567376"/>
              <a:ext cx="1816124" cy="1438941"/>
              <a:chOff x="4716966" y="1871918"/>
              <a:chExt cx="2196792" cy="1998300"/>
            </a:xfrm>
          </p:grpSpPr>
          <p:grpSp>
            <p:nvGrpSpPr>
              <p:cNvPr id="166" name="Group 165">
                <a:extLst>
                  <a:ext uri="{FF2B5EF4-FFF2-40B4-BE49-F238E27FC236}">
                    <a16:creationId xmlns:a16="http://schemas.microsoft.com/office/drawing/2014/main" id="{972ECD86-FC4B-E4DB-EE23-3A5675E92A68}"/>
                  </a:ext>
                </a:extLst>
              </p:cNvPr>
              <p:cNvGrpSpPr/>
              <p:nvPr/>
            </p:nvGrpSpPr>
            <p:grpSpPr>
              <a:xfrm>
                <a:off x="4724400" y="1871918"/>
                <a:ext cx="2189358" cy="499575"/>
                <a:chOff x="4438185" y="1463040"/>
                <a:chExt cx="2189358" cy="499575"/>
              </a:xfrm>
            </p:grpSpPr>
            <p:sp>
              <p:nvSpPr>
                <p:cNvPr id="182" name="Rectangle 181">
                  <a:extLst>
                    <a:ext uri="{FF2B5EF4-FFF2-40B4-BE49-F238E27FC236}">
                      <a16:creationId xmlns:a16="http://schemas.microsoft.com/office/drawing/2014/main" id="{4386B3A0-3B91-7DFA-23E6-A0F7B6FB80A5}"/>
                    </a:ext>
                  </a:extLst>
                </p:cNvPr>
                <p:cNvSpPr/>
                <p:nvPr/>
              </p:nvSpPr>
              <p:spPr>
                <a:xfrm>
                  <a:off x="4438185" y="1463040"/>
                  <a:ext cx="550128" cy="499575"/>
                </a:xfrm>
                <a:prstGeom prst="rect">
                  <a:avLst/>
                </a:prstGeom>
                <a:noFill/>
                <a:ln w="1905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0</a:t>
                  </a:r>
                </a:p>
              </p:txBody>
            </p:sp>
            <p:sp>
              <p:nvSpPr>
                <p:cNvPr id="183" name="Rectangle 182">
                  <a:extLst>
                    <a:ext uri="{FF2B5EF4-FFF2-40B4-BE49-F238E27FC236}">
                      <a16:creationId xmlns:a16="http://schemas.microsoft.com/office/drawing/2014/main" id="{F7A299A6-62D9-3253-01A0-B5AD903A715F}"/>
                    </a:ext>
                  </a:extLst>
                </p:cNvPr>
                <p:cNvSpPr/>
                <p:nvPr/>
              </p:nvSpPr>
              <p:spPr>
                <a:xfrm>
                  <a:off x="4984595" y="1463040"/>
                  <a:ext cx="550128" cy="499575"/>
                </a:xfrm>
                <a:prstGeom prst="rect">
                  <a:avLst/>
                </a:prstGeom>
                <a:noFill/>
                <a:ln w="1905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1</a:t>
                  </a:r>
                </a:p>
              </p:txBody>
            </p:sp>
            <p:sp>
              <p:nvSpPr>
                <p:cNvPr id="184" name="Rectangle 183">
                  <a:extLst>
                    <a:ext uri="{FF2B5EF4-FFF2-40B4-BE49-F238E27FC236}">
                      <a16:creationId xmlns:a16="http://schemas.microsoft.com/office/drawing/2014/main" id="{C899E427-7254-1CC8-1FAD-EF0CDF1C3753}"/>
                    </a:ext>
                  </a:extLst>
                </p:cNvPr>
                <p:cNvSpPr/>
                <p:nvPr/>
              </p:nvSpPr>
              <p:spPr>
                <a:xfrm>
                  <a:off x="5531005" y="1463040"/>
                  <a:ext cx="550128" cy="499575"/>
                </a:xfrm>
                <a:prstGeom prst="rect">
                  <a:avLst/>
                </a:prstGeom>
                <a:noFill/>
                <a:ln w="1905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2</a:t>
                  </a:r>
                </a:p>
              </p:txBody>
            </p:sp>
            <p:sp>
              <p:nvSpPr>
                <p:cNvPr id="185" name="Rectangle 184">
                  <a:extLst>
                    <a:ext uri="{FF2B5EF4-FFF2-40B4-BE49-F238E27FC236}">
                      <a16:creationId xmlns:a16="http://schemas.microsoft.com/office/drawing/2014/main" id="{7A018030-C8FD-7AEB-AC18-A8D87D797994}"/>
                    </a:ext>
                  </a:extLst>
                </p:cNvPr>
                <p:cNvSpPr/>
                <p:nvPr/>
              </p:nvSpPr>
              <p:spPr>
                <a:xfrm>
                  <a:off x="6077415" y="1463040"/>
                  <a:ext cx="550128" cy="499575"/>
                </a:xfrm>
                <a:prstGeom prst="rect">
                  <a:avLst/>
                </a:prstGeom>
                <a:noFill/>
                <a:ln w="1905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3</a:t>
                  </a:r>
                </a:p>
              </p:txBody>
            </p:sp>
          </p:grpSp>
          <p:grpSp>
            <p:nvGrpSpPr>
              <p:cNvPr id="167" name="Group 166">
                <a:extLst>
                  <a:ext uri="{FF2B5EF4-FFF2-40B4-BE49-F238E27FC236}">
                    <a16:creationId xmlns:a16="http://schemas.microsoft.com/office/drawing/2014/main" id="{DB473685-19FC-E55E-FA72-3BF6C10BC480}"/>
                  </a:ext>
                </a:extLst>
              </p:cNvPr>
              <p:cNvGrpSpPr/>
              <p:nvPr/>
            </p:nvGrpSpPr>
            <p:grpSpPr>
              <a:xfrm>
                <a:off x="4724400" y="2371493"/>
                <a:ext cx="2189358" cy="499575"/>
                <a:chOff x="4438185" y="1463040"/>
                <a:chExt cx="2189358" cy="499575"/>
              </a:xfrm>
            </p:grpSpPr>
            <p:sp>
              <p:nvSpPr>
                <p:cNvPr id="178" name="Rectangle 177">
                  <a:extLst>
                    <a:ext uri="{FF2B5EF4-FFF2-40B4-BE49-F238E27FC236}">
                      <a16:creationId xmlns:a16="http://schemas.microsoft.com/office/drawing/2014/main" id="{23FFA458-D426-DCE0-F10D-6FA872BF22A9}"/>
                    </a:ext>
                  </a:extLst>
                </p:cNvPr>
                <p:cNvSpPr/>
                <p:nvPr/>
              </p:nvSpPr>
              <p:spPr>
                <a:xfrm>
                  <a:off x="4438185" y="1463040"/>
                  <a:ext cx="550128" cy="499575"/>
                </a:xfrm>
                <a:prstGeom prst="rect">
                  <a:avLst/>
                </a:prstGeom>
                <a:noFill/>
                <a:ln w="1905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4</a:t>
                  </a:r>
                </a:p>
              </p:txBody>
            </p:sp>
            <p:sp>
              <p:nvSpPr>
                <p:cNvPr id="179" name="Rectangle 178">
                  <a:extLst>
                    <a:ext uri="{FF2B5EF4-FFF2-40B4-BE49-F238E27FC236}">
                      <a16:creationId xmlns:a16="http://schemas.microsoft.com/office/drawing/2014/main" id="{0BD6A28C-5ECF-0C39-1EDD-729E05EA8BAF}"/>
                    </a:ext>
                  </a:extLst>
                </p:cNvPr>
                <p:cNvSpPr/>
                <p:nvPr/>
              </p:nvSpPr>
              <p:spPr>
                <a:xfrm>
                  <a:off x="4984595" y="1463040"/>
                  <a:ext cx="550128" cy="499575"/>
                </a:xfrm>
                <a:prstGeom prst="rect">
                  <a:avLst/>
                </a:prstGeom>
                <a:noFill/>
                <a:ln w="1905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5</a:t>
                  </a:r>
                </a:p>
              </p:txBody>
            </p:sp>
            <p:sp>
              <p:nvSpPr>
                <p:cNvPr id="180" name="Rectangle 179">
                  <a:extLst>
                    <a:ext uri="{FF2B5EF4-FFF2-40B4-BE49-F238E27FC236}">
                      <a16:creationId xmlns:a16="http://schemas.microsoft.com/office/drawing/2014/main" id="{4DDFDB8C-DE18-C510-AC57-C1641B3F005A}"/>
                    </a:ext>
                  </a:extLst>
                </p:cNvPr>
                <p:cNvSpPr/>
                <p:nvPr/>
              </p:nvSpPr>
              <p:spPr>
                <a:xfrm>
                  <a:off x="5531005" y="1463040"/>
                  <a:ext cx="550128" cy="499575"/>
                </a:xfrm>
                <a:prstGeom prst="rect">
                  <a:avLst/>
                </a:prstGeom>
                <a:noFill/>
                <a:ln w="1905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6</a:t>
                  </a:r>
                </a:p>
              </p:txBody>
            </p:sp>
            <p:sp>
              <p:nvSpPr>
                <p:cNvPr id="181" name="Rectangle 180">
                  <a:extLst>
                    <a:ext uri="{FF2B5EF4-FFF2-40B4-BE49-F238E27FC236}">
                      <a16:creationId xmlns:a16="http://schemas.microsoft.com/office/drawing/2014/main" id="{E733DAE5-88C0-31D3-7713-CEDE8ECDDA78}"/>
                    </a:ext>
                  </a:extLst>
                </p:cNvPr>
                <p:cNvSpPr/>
                <p:nvPr/>
              </p:nvSpPr>
              <p:spPr>
                <a:xfrm>
                  <a:off x="6077415" y="1463040"/>
                  <a:ext cx="550128" cy="499575"/>
                </a:xfrm>
                <a:prstGeom prst="rect">
                  <a:avLst/>
                </a:prstGeom>
                <a:noFill/>
                <a:ln w="1905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7</a:t>
                  </a:r>
                </a:p>
              </p:txBody>
            </p:sp>
          </p:grpSp>
          <p:grpSp>
            <p:nvGrpSpPr>
              <p:cNvPr id="168" name="Group 167">
                <a:extLst>
                  <a:ext uri="{FF2B5EF4-FFF2-40B4-BE49-F238E27FC236}">
                    <a16:creationId xmlns:a16="http://schemas.microsoft.com/office/drawing/2014/main" id="{D850C991-3B65-4DFD-48A8-DE6632DBD35C}"/>
                  </a:ext>
                </a:extLst>
              </p:cNvPr>
              <p:cNvGrpSpPr/>
              <p:nvPr/>
            </p:nvGrpSpPr>
            <p:grpSpPr>
              <a:xfrm>
                <a:off x="4722541" y="2871068"/>
                <a:ext cx="2189358" cy="499575"/>
                <a:chOff x="4438185" y="1463040"/>
                <a:chExt cx="2189358" cy="499575"/>
              </a:xfrm>
            </p:grpSpPr>
            <p:sp>
              <p:nvSpPr>
                <p:cNvPr id="174" name="Rectangle 173">
                  <a:extLst>
                    <a:ext uri="{FF2B5EF4-FFF2-40B4-BE49-F238E27FC236}">
                      <a16:creationId xmlns:a16="http://schemas.microsoft.com/office/drawing/2014/main" id="{6C3D4ADD-4019-E889-8FD5-361157B785F6}"/>
                    </a:ext>
                  </a:extLst>
                </p:cNvPr>
                <p:cNvSpPr/>
                <p:nvPr/>
              </p:nvSpPr>
              <p:spPr>
                <a:xfrm>
                  <a:off x="4438185" y="1463040"/>
                  <a:ext cx="550128" cy="499575"/>
                </a:xfrm>
                <a:prstGeom prst="rect">
                  <a:avLst/>
                </a:prstGeom>
                <a:noFill/>
                <a:ln w="1905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8</a:t>
                  </a:r>
                </a:p>
              </p:txBody>
            </p:sp>
            <p:sp>
              <p:nvSpPr>
                <p:cNvPr id="175" name="Rectangle 174">
                  <a:extLst>
                    <a:ext uri="{FF2B5EF4-FFF2-40B4-BE49-F238E27FC236}">
                      <a16:creationId xmlns:a16="http://schemas.microsoft.com/office/drawing/2014/main" id="{99648CD1-0755-5504-2ACE-466311662A53}"/>
                    </a:ext>
                  </a:extLst>
                </p:cNvPr>
                <p:cNvSpPr/>
                <p:nvPr/>
              </p:nvSpPr>
              <p:spPr>
                <a:xfrm>
                  <a:off x="4984595" y="1463040"/>
                  <a:ext cx="550128" cy="499575"/>
                </a:xfrm>
                <a:prstGeom prst="rect">
                  <a:avLst/>
                </a:prstGeom>
                <a:noFill/>
                <a:ln w="1905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9</a:t>
                  </a:r>
                </a:p>
              </p:txBody>
            </p:sp>
            <p:sp>
              <p:nvSpPr>
                <p:cNvPr id="176" name="Rectangle 175">
                  <a:extLst>
                    <a:ext uri="{FF2B5EF4-FFF2-40B4-BE49-F238E27FC236}">
                      <a16:creationId xmlns:a16="http://schemas.microsoft.com/office/drawing/2014/main" id="{E8AC0752-33C9-904E-0983-0E0875D8D715}"/>
                    </a:ext>
                  </a:extLst>
                </p:cNvPr>
                <p:cNvSpPr/>
                <p:nvPr/>
              </p:nvSpPr>
              <p:spPr>
                <a:xfrm>
                  <a:off x="5531005" y="1463040"/>
                  <a:ext cx="550128" cy="499575"/>
                </a:xfrm>
                <a:prstGeom prst="rect">
                  <a:avLst/>
                </a:prstGeom>
                <a:noFill/>
                <a:ln w="1905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A</a:t>
                  </a:r>
                </a:p>
              </p:txBody>
            </p:sp>
            <p:sp>
              <p:nvSpPr>
                <p:cNvPr id="177" name="Rectangle 176">
                  <a:extLst>
                    <a:ext uri="{FF2B5EF4-FFF2-40B4-BE49-F238E27FC236}">
                      <a16:creationId xmlns:a16="http://schemas.microsoft.com/office/drawing/2014/main" id="{97F73BEC-1EB1-E7CB-8517-80262E6B18CD}"/>
                    </a:ext>
                  </a:extLst>
                </p:cNvPr>
                <p:cNvSpPr/>
                <p:nvPr/>
              </p:nvSpPr>
              <p:spPr>
                <a:xfrm>
                  <a:off x="6077415" y="1463040"/>
                  <a:ext cx="550128" cy="499575"/>
                </a:xfrm>
                <a:prstGeom prst="rect">
                  <a:avLst/>
                </a:prstGeom>
                <a:noFill/>
                <a:ln w="1905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B</a:t>
                  </a:r>
                </a:p>
              </p:txBody>
            </p:sp>
          </p:grpSp>
          <p:grpSp>
            <p:nvGrpSpPr>
              <p:cNvPr id="169" name="Group 168">
                <a:extLst>
                  <a:ext uri="{FF2B5EF4-FFF2-40B4-BE49-F238E27FC236}">
                    <a16:creationId xmlns:a16="http://schemas.microsoft.com/office/drawing/2014/main" id="{6700E1C3-95A6-947C-9F6B-E9CC120D03F5}"/>
                  </a:ext>
                </a:extLst>
              </p:cNvPr>
              <p:cNvGrpSpPr/>
              <p:nvPr/>
            </p:nvGrpSpPr>
            <p:grpSpPr>
              <a:xfrm>
                <a:off x="4716966" y="3370643"/>
                <a:ext cx="2189358" cy="499575"/>
                <a:chOff x="4438185" y="1463040"/>
                <a:chExt cx="2189358" cy="499575"/>
              </a:xfrm>
            </p:grpSpPr>
            <p:sp>
              <p:nvSpPr>
                <p:cNvPr id="170" name="Rectangle 169">
                  <a:extLst>
                    <a:ext uri="{FF2B5EF4-FFF2-40B4-BE49-F238E27FC236}">
                      <a16:creationId xmlns:a16="http://schemas.microsoft.com/office/drawing/2014/main" id="{C6580A84-E94E-B6BA-7136-4BC96DE243DD}"/>
                    </a:ext>
                  </a:extLst>
                </p:cNvPr>
                <p:cNvSpPr/>
                <p:nvPr/>
              </p:nvSpPr>
              <p:spPr>
                <a:xfrm>
                  <a:off x="4438185" y="1463040"/>
                  <a:ext cx="550128" cy="499575"/>
                </a:xfrm>
                <a:prstGeom prst="rect">
                  <a:avLst/>
                </a:prstGeom>
                <a:noFill/>
                <a:ln w="1905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C</a:t>
                  </a:r>
                </a:p>
              </p:txBody>
            </p:sp>
            <p:sp>
              <p:nvSpPr>
                <p:cNvPr id="171" name="Rectangle 170">
                  <a:extLst>
                    <a:ext uri="{FF2B5EF4-FFF2-40B4-BE49-F238E27FC236}">
                      <a16:creationId xmlns:a16="http://schemas.microsoft.com/office/drawing/2014/main" id="{B7E82E8E-9184-6C9F-734B-E3C2D7478ADB}"/>
                    </a:ext>
                  </a:extLst>
                </p:cNvPr>
                <p:cNvSpPr/>
                <p:nvPr/>
              </p:nvSpPr>
              <p:spPr>
                <a:xfrm>
                  <a:off x="4984595" y="1463040"/>
                  <a:ext cx="550128" cy="499575"/>
                </a:xfrm>
                <a:prstGeom prst="rect">
                  <a:avLst/>
                </a:prstGeom>
                <a:noFill/>
                <a:ln w="1905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D</a:t>
                  </a:r>
                </a:p>
              </p:txBody>
            </p:sp>
            <p:sp>
              <p:nvSpPr>
                <p:cNvPr id="172" name="Rectangle 171">
                  <a:extLst>
                    <a:ext uri="{FF2B5EF4-FFF2-40B4-BE49-F238E27FC236}">
                      <a16:creationId xmlns:a16="http://schemas.microsoft.com/office/drawing/2014/main" id="{44A3F9C8-B01F-A124-49C3-E136207A32D2}"/>
                    </a:ext>
                  </a:extLst>
                </p:cNvPr>
                <p:cNvSpPr/>
                <p:nvPr/>
              </p:nvSpPr>
              <p:spPr>
                <a:xfrm>
                  <a:off x="5531005" y="1463040"/>
                  <a:ext cx="550128" cy="499575"/>
                </a:xfrm>
                <a:prstGeom prst="rect">
                  <a:avLst/>
                </a:prstGeom>
                <a:noFill/>
                <a:ln w="1905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E</a:t>
                  </a:r>
                </a:p>
              </p:txBody>
            </p:sp>
            <p:sp>
              <p:nvSpPr>
                <p:cNvPr id="173" name="Rectangle 172">
                  <a:extLst>
                    <a:ext uri="{FF2B5EF4-FFF2-40B4-BE49-F238E27FC236}">
                      <a16:creationId xmlns:a16="http://schemas.microsoft.com/office/drawing/2014/main" id="{A26E24B5-F3FE-FC54-49D0-5C91268C6195}"/>
                    </a:ext>
                  </a:extLst>
                </p:cNvPr>
                <p:cNvSpPr/>
                <p:nvPr/>
              </p:nvSpPr>
              <p:spPr>
                <a:xfrm>
                  <a:off x="6077415" y="1463040"/>
                  <a:ext cx="550128" cy="499575"/>
                </a:xfrm>
                <a:prstGeom prst="rect">
                  <a:avLst/>
                </a:prstGeom>
                <a:noFill/>
                <a:ln w="1905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F</a:t>
                  </a:r>
                </a:p>
              </p:txBody>
            </p:sp>
          </p:grpSp>
        </p:grpSp>
        <p:grpSp>
          <p:nvGrpSpPr>
            <p:cNvPr id="208" name="Group 207">
              <a:extLst>
                <a:ext uri="{FF2B5EF4-FFF2-40B4-BE49-F238E27FC236}">
                  <a16:creationId xmlns:a16="http://schemas.microsoft.com/office/drawing/2014/main" id="{71915D09-0991-0D81-998E-066E296A8558}"/>
                </a:ext>
              </a:extLst>
            </p:cNvPr>
            <p:cNvGrpSpPr/>
            <p:nvPr/>
          </p:nvGrpSpPr>
          <p:grpSpPr>
            <a:xfrm>
              <a:off x="4487049" y="3567376"/>
              <a:ext cx="1816124" cy="1438941"/>
              <a:chOff x="4716966" y="1871918"/>
              <a:chExt cx="2196792" cy="1998300"/>
            </a:xfrm>
          </p:grpSpPr>
          <p:grpSp>
            <p:nvGrpSpPr>
              <p:cNvPr id="209" name="Group 208">
                <a:extLst>
                  <a:ext uri="{FF2B5EF4-FFF2-40B4-BE49-F238E27FC236}">
                    <a16:creationId xmlns:a16="http://schemas.microsoft.com/office/drawing/2014/main" id="{CBEDA2EC-DA51-595B-A05F-6B88669805B6}"/>
                  </a:ext>
                </a:extLst>
              </p:cNvPr>
              <p:cNvGrpSpPr/>
              <p:nvPr/>
            </p:nvGrpSpPr>
            <p:grpSpPr>
              <a:xfrm>
                <a:off x="4724400" y="1871918"/>
                <a:ext cx="2189358" cy="499575"/>
                <a:chOff x="4438185" y="1463040"/>
                <a:chExt cx="2189358" cy="499575"/>
              </a:xfrm>
            </p:grpSpPr>
            <p:sp>
              <p:nvSpPr>
                <p:cNvPr id="225" name="Rectangle 224">
                  <a:extLst>
                    <a:ext uri="{FF2B5EF4-FFF2-40B4-BE49-F238E27FC236}">
                      <a16:creationId xmlns:a16="http://schemas.microsoft.com/office/drawing/2014/main" id="{AFAF928B-08A3-30C9-3820-29083C7A9F2D}"/>
                    </a:ext>
                  </a:extLst>
                </p:cNvPr>
                <p:cNvSpPr/>
                <p:nvPr/>
              </p:nvSpPr>
              <p:spPr>
                <a:xfrm>
                  <a:off x="4438185" y="1463040"/>
                  <a:ext cx="550128" cy="499575"/>
                </a:xfrm>
                <a:prstGeom prst="rect">
                  <a:avLst/>
                </a:prstGeom>
                <a:noFill/>
                <a:ln w="190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0</a:t>
                  </a:r>
                </a:p>
              </p:txBody>
            </p:sp>
            <p:sp>
              <p:nvSpPr>
                <p:cNvPr id="226" name="Rectangle 225">
                  <a:extLst>
                    <a:ext uri="{FF2B5EF4-FFF2-40B4-BE49-F238E27FC236}">
                      <a16:creationId xmlns:a16="http://schemas.microsoft.com/office/drawing/2014/main" id="{2BC2DB3D-BC9A-57CB-565C-4E8845695F5B}"/>
                    </a:ext>
                  </a:extLst>
                </p:cNvPr>
                <p:cNvSpPr/>
                <p:nvPr/>
              </p:nvSpPr>
              <p:spPr>
                <a:xfrm>
                  <a:off x="4984595" y="1463040"/>
                  <a:ext cx="550128" cy="499575"/>
                </a:xfrm>
                <a:prstGeom prst="rect">
                  <a:avLst/>
                </a:prstGeom>
                <a:noFill/>
                <a:ln w="190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1</a:t>
                  </a:r>
                </a:p>
              </p:txBody>
            </p:sp>
            <p:sp>
              <p:nvSpPr>
                <p:cNvPr id="227" name="Rectangle 226">
                  <a:extLst>
                    <a:ext uri="{FF2B5EF4-FFF2-40B4-BE49-F238E27FC236}">
                      <a16:creationId xmlns:a16="http://schemas.microsoft.com/office/drawing/2014/main" id="{0FD0B9B4-818F-A5EF-3944-225508668FAD}"/>
                    </a:ext>
                  </a:extLst>
                </p:cNvPr>
                <p:cNvSpPr/>
                <p:nvPr/>
              </p:nvSpPr>
              <p:spPr>
                <a:xfrm>
                  <a:off x="5531005" y="1463040"/>
                  <a:ext cx="550128" cy="499575"/>
                </a:xfrm>
                <a:prstGeom prst="rect">
                  <a:avLst/>
                </a:prstGeom>
                <a:noFill/>
                <a:ln w="190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2</a:t>
                  </a:r>
                </a:p>
              </p:txBody>
            </p:sp>
            <p:sp>
              <p:nvSpPr>
                <p:cNvPr id="228" name="Rectangle 227">
                  <a:extLst>
                    <a:ext uri="{FF2B5EF4-FFF2-40B4-BE49-F238E27FC236}">
                      <a16:creationId xmlns:a16="http://schemas.microsoft.com/office/drawing/2014/main" id="{E329DE42-96B6-C6DE-53E1-A8DB201A89FA}"/>
                    </a:ext>
                  </a:extLst>
                </p:cNvPr>
                <p:cNvSpPr/>
                <p:nvPr/>
              </p:nvSpPr>
              <p:spPr>
                <a:xfrm>
                  <a:off x="6077415" y="1463040"/>
                  <a:ext cx="550128" cy="499575"/>
                </a:xfrm>
                <a:prstGeom prst="rect">
                  <a:avLst/>
                </a:prstGeom>
                <a:noFill/>
                <a:ln w="190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3</a:t>
                  </a:r>
                </a:p>
              </p:txBody>
            </p:sp>
          </p:grpSp>
          <p:grpSp>
            <p:nvGrpSpPr>
              <p:cNvPr id="210" name="Group 209">
                <a:extLst>
                  <a:ext uri="{FF2B5EF4-FFF2-40B4-BE49-F238E27FC236}">
                    <a16:creationId xmlns:a16="http://schemas.microsoft.com/office/drawing/2014/main" id="{A738A5AE-4ABD-D3FE-DE7E-1A6025E49E56}"/>
                  </a:ext>
                </a:extLst>
              </p:cNvPr>
              <p:cNvGrpSpPr/>
              <p:nvPr/>
            </p:nvGrpSpPr>
            <p:grpSpPr>
              <a:xfrm>
                <a:off x="4724400" y="2371493"/>
                <a:ext cx="2189358" cy="499575"/>
                <a:chOff x="4438185" y="1463040"/>
                <a:chExt cx="2189358" cy="499575"/>
              </a:xfrm>
            </p:grpSpPr>
            <p:sp>
              <p:nvSpPr>
                <p:cNvPr id="221" name="Rectangle 220">
                  <a:extLst>
                    <a:ext uri="{FF2B5EF4-FFF2-40B4-BE49-F238E27FC236}">
                      <a16:creationId xmlns:a16="http://schemas.microsoft.com/office/drawing/2014/main" id="{50C42AAA-4D2A-0507-8D2E-92E443E82286}"/>
                    </a:ext>
                  </a:extLst>
                </p:cNvPr>
                <p:cNvSpPr/>
                <p:nvPr/>
              </p:nvSpPr>
              <p:spPr>
                <a:xfrm>
                  <a:off x="4438185" y="1463040"/>
                  <a:ext cx="550128" cy="499575"/>
                </a:xfrm>
                <a:prstGeom prst="rect">
                  <a:avLst/>
                </a:prstGeom>
                <a:noFill/>
                <a:ln w="190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4</a:t>
                  </a:r>
                </a:p>
              </p:txBody>
            </p:sp>
            <p:sp>
              <p:nvSpPr>
                <p:cNvPr id="222" name="Rectangle 221">
                  <a:extLst>
                    <a:ext uri="{FF2B5EF4-FFF2-40B4-BE49-F238E27FC236}">
                      <a16:creationId xmlns:a16="http://schemas.microsoft.com/office/drawing/2014/main" id="{55C92AF5-1721-0A69-60C2-86154ED0A7AF}"/>
                    </a:ext>
                  </a:extLst>
                </p:cNvPr>
                <p:cNvSpPr/>
                <p:nvPr/>
              </p:nvSpPr>
              <p:spPr>
                <a:xfrm>
                  <a:off x="4984595" y="1463040"/>
                  <a:ext cx="550128" cy="499575"/>
                </a:xfrm>
                <a:prstGeom prst="rect">
                  <a:avLst/>
                </a:prstGeom>
                <a:noFill/>
                <a:ln w="190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5</a:t>
                  </a:r>
                </a:p>
              </p:txBody>
            </p:sp>
            <p:sp>
              <p:nvSpPr>
                <p:cNvPr id="223" name="Rectangle 222">
                  <a:extLst>
                    <a:ext uri="{FF2B5EF4-FFF2-40B4-BE49-F238E27FC236}">
                      <a16:creationId xmlns:a16="http://schemas.microsoft.com/office/drawing/2014/main" id="{685DF3C3-0195-CC98-8BC8-AC4DE3DE14C1}"/>
                    </a:ext>
                  </a:extLst>
                </p:cNvPr>
                <p:cNvSpPr/>
                <p:nvPr/>
              </p:nvSpPr>
              <p:spPr>
                <a:xfrm>
                  <a:off x="5531005" y="1463040"/>
                  <a:ext cx="550128" cy="499575"/>
                </a:xfrm>
                <a:prstGeom prst="rect">
                  <a:avLst/>
                </a:prstGeom>
                <a:noFill/>
                <a:ln w="190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6</a:t>
                  </a:r>
                </a:p>
              </p:txBody>
            </p:sp>
            <p:sp>
              <p:nvSpPr>
                <p:cNvPr id="224" name="Rectangle 223">
                  <a:extLst>
                    <a:ext uri="{FF2B5EF4-FFF2-40B4-BE49-F238E27FC236}">
                      <a16:creationId xmlns:a16="http://schemas.microsoft.com/office/drawing/2014/main" id="{11C793EB-24CF-513D-17CC-FC3481FF13E3}"/>
                    </a:ext>
                  </a:extLst>
                </p:cNvPr>
                <p:cNvSpPr/>
                <p:nvPr/>
              </p:nvSpPr>
              <p:spPr>
                <a:xfrm>
                  <a:off x="6077415" y="1463040"/>
                  <a:ext cx="550128" cy="499575"/>
                </a:xfrm>
                <a:prstGeom prst="rect">
                  <a:avLst/>
                </a:prstGeom>
                <a:noFill/>
                <a:ln w="190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7</a:t>
                  </a:r>
                </a:p>
              </p:txBody>
            </p:sp>
          </p:grpSp>
          <p:grpSp>
            <p:nvGrpSpPr>
              <p:cNvPr id="211" name="Group 210">
                <a:extLst>
                  <a:ext uri="{FF2B5EF4-FFF2-40B4-BE49-F238E27FC236}">
                    <a16:creationId xmlns:a16="http://schemas.microsoft.com/office/drawing/2014/main" id="{C9BA1DD2-5B09-4E7A-03F9-E0DA07990BE4}"/>
                  </a:ext>
                </a:extLst>
              </p:cNvPr>
              <p:cNvGrpSpPr/>
              <p:nvPr/>
            </p:nvGrpSpPr>
            <p:grpSpPr>
              <a:xfrm>
                <a:off x="4722541" y="2871068"/>
                <a:ext cx="2189358" cy="499575"/>
                <a:chOff x="4438185" y="1463040"/>
                <a:chExt cx="2189358" cy="499575"/>
              </a:xfrm>
            </p:grpSpPr>
            <p:sp>
              <p:nvSpPr>
                <p:cNvPr id="217" name="Rectangle 216">
                  <a:extLst>
                    <a:ext uri="{FF2B5EF4-FFF2-40B4-BE49-F238E27FC236}">
                      <a16:creationId xmlns:a16="http://schemas.microsoft.com/office/drawing/2014/main" id="{1A3C4D38-1684-680A-91FB-CC8AE6D650F5}"/>
                    </a:ext>
                  </a:extLst>
                </p:cNvPr>
                <p:cNvSpPr/>
                <p:nvPr/>
              </p:nvSpPr>
              <p:spPr>
                <a:xfrm>
                  <a:off x="4438185" y="1463040"/>
                  <a:ext cx="550128" cy="499575"/>
                </a:xfrm>
                <a:prstGeom prst="rect">
                  <a:avLst/>
                </a:prstGeom>
                <a:noFill/>
                <a:ln w="190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8</a:t>
                  </a:r>
                </a:p>
              </p:txBody>
            </p:sp>
            <p:sp>
              <p:nvSpPr>
                <p:cNvPr id="218" name="Rectangle 217">
                  <a:extLst>
                    <a:ext uri="{FF2B5EF4-FFF2-40B4-BE49-F238E27FC236}">
                      <a16:creationId xmlns:a16="http://schemas.microsoft.com/office/drawing/2014/main" id="{D217DB28-D99B-08F4-E8F5-1BDEB2D63EE2}"/>
                    </a:ext>
                  </a:extLst>
                </p:cNvPr>
                <p:cNvSpPr/>
                <p:nvPr/>
              </p:nvSpPr>
              <p:spPr>
                <a:xfrm>
                  <a:off x="4984595" y="1463040"/>
                  <a:ext cx="550128" cy="499575"/>
                </a:xfrm>
                <a:prstGeom prst="rect">
                  <a:avLst/>
                </a:prstGeom>
                <a:noFill/>
                <a:ln w="190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9</a:t>
                  </a:r>
                </a:p>
              </p:txBody>
            </p:sp>
            <p:sp>
              <p:nvSpPr>
                <p:cNvPr id="219" name="Rectangle 218">
                  <a:extLst>
                    <a:ext uri="{FF2B5EF4-FFF2-40B4-BE49-F238E27FC236}">
                      <a16:creationId xmlns:a16="http://schemas.microsoft.com/office/drawing/2014/main" id="{1E927B56-EF6B-5E2F-4AAF-DD7B52935D7B}"/>
                    </a:ext>
                  </a:extLst>
                </p:cNvPr>
                <p:cNvSpPr/>
                <p:nvPr/>
              </p:nvSpPr>
              <p:spPr>
                <a:xfrm>
                  <a:off x="5531005" y="1463040"/>
                  <a:ext cx="550128" cy="499575"/>
                </a:xfrm>
                <a:prstGeom prst="rect">
                  <a:avLst/>
                </a:prstGeom>
                <a:noFill/>
                <a:ln w="190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A</a:t>
                  </a:r>
                </a:p>
              </p:txBody>
            </p:sp>
            <p:sp>
              <p:nvSpPr>
                <p:cNvPr id="220" name="Rectangle 219">
                  <a:extLst>
                    <a:ext uri="{FF2B5EF4-FFF2-40B4-BE49-F238E27FC236}">
                      <a16:creationId xmlns:a16="http://schemas.microsoft.com/office/drawing/2014/main" id="{DC4EFF32-AE50-E23D-0A8D-11B0A9848BFB}"/>
                    </a:ext>
                  </a:extLst>
                </p:cNvPr>
                <p:cNvSpPr/>
                <p:nvPr/>
              </p:nvSpPr>
              <p:spPr>
                <a:xfrm>
                  <a:off x="6077415" y="1463040"/>
                  <a:ext cx="550128" cy="499575"/>
                </a:xfrm>
                <a:prstGeom prst="rect">
                  <a:avLst/>
                </a:prstGeom>
                <a:noFill/>
                <a:ln w="190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B</a:t>
                  </a:r>
                </a:p>
              </p:txBody>
            </p:sp>
          </p:grpSp>
          <p:grpSp>
            <p:nvGrpSpPr>
              <p:cNvPr id="212" name="Group 211">
                <a:extLst>
                  <a:ext uri="{FF2B5EF4-FFF2-40B4-BE49-F238E27FC236}">
                    <a16:creationId xmlns:a16="http://schemas.microsoft.com/office/drawing/2014/main" id="{35E0E9AF-92EA-C5FD-335C-422BD2171C51}"/>
                  </a:ext>
                </a:extLst>
              </p:cNvPr>
              <p:cNvGrpSpPr/>
              <p:nvPr/>
            </p:nvGrpSpPr>
            <p:grpSpPr>
              <a:xfrm>
                <a:off x="4716966" y="3370643"/>
                <a:ext cx="2189358" cy="499575"/>
                <a:chOff x="4438185" y="1463040"/>
                <a:chExt cx="2189358" cy="499575"/>
              </a:xfrm>
            </p:grpSpPr>
            <p:sp>
              <p:nvSpPr>
                <p:cNvPr id="213" name="Rectangle 212">
                  <a:extLst>
                    <a:ext uri="{FF2B5EF4-FFF2-40B4-BE49-F238E27FC236}">
                      <a16:creationId xmlns:a16="http://schemas.microsoft.com/office/drawing/2014/main" id="{056626ED-6FFB-E7AC-134C-6F6306DE1260}"/>
                    </a:ext>
                  </a:extLst>
                </p:cNvPr>
                <p:cNvSpPr/>
                <p:nvPr/>
              </p:nvSpPr>
              <p:spPr>
                <a:xfrm>
                  <a:off x="4438185" y="1463040"/>
                  <a:ext cx="550128" cy="499575"/>
                </a:xfrm>
                <a:prstGeom prst="rect">
                  <a:avLst/>
                </a:prstGeom>
                <a:noFill/>
                <a:ln w="190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C</a:t>
                  </a:r>
                </a:p>
              </p:txBody>
            </p:sp>
            <p:sp>
              <p:nvSpPr>
                <p:cNvPr id="214" name="Rectangle 213">
                  <a:extLst>
                    <a:ext uri="{FF2B5EF4-FFF2-40B4-BE49-F238E27FC236}">
                      <a16:creationId xmlns:a16="http://schemas.microsoft.com/office/drawing/2014/main" id="{7E3C8263-F79E-14B9-B1CC-E7DB3FD94683}"/>
                    </a:ext>
                  </a:extLst>
                </p:cNvPr>
                <p:cNvSpPr/>
                <p:nvPr/>
              </p:nvSpPr>
              <p:spPr>
                <a:xfrm>
                  <a:off x="4984595" y="1463040"/>
                  <a:ext cx="550128" cy="499575"/>
                </a:xfrm>
                <a:prstGeom prst="rect">
                  <a:avLst/>
                </a:prstGeom>
                <a:noFill/>
                <a:ln w="190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D</a:t>
                  </a:r>
                </a:p>
              </p:txBody>
            </p:sp>
            <p:sp>
              <p:nvSpPr>
                <p:cNvPr id="215" name="Rectangle 214">
                  <a:extLst>
                    <a:ext uri="{FF2B5EF4-FFF2-40B4-BE49-F238E27FC236}">
                      <a16:creationId xmlns:a16="http://schemas.microsoft.com/office/drawing/2014/main" id="{CF512533-0EA3-4F23-DC3A-0E651B228160}"/>
                    </a:ext>
                  </a:extLst>
                </p:cNvPr>
                <p:cNvSpPr/>
                <p:nvPr/>
              </p:nvSpPr>
              <p:spPr>
                <a:xfrm>
                  <a:off x="5531005" y="1463040"/>
                  <a:ext cx="550128" cy="499575"/>
                </a:xfrm>
                <a:prstGeom prst="rect">
                  <a:avLst/>
                </a:prstGeom>
                <a:noFill/>
                <a:ln w="190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E</a:t>
                  </a:r>
                </a:p>
              </p:txBody>
            </p:sp>
            <p:sp>
              <p:nvSpPr>
                <p:cNvPr id="216" name="Rectangle 215">
                  <a:extLst>
                    <a:ext uri="{FF2B5EF4-FFF2-40B4-BE49-F238E27FC236}">
                      <a16:creationId xmlns:a16="http://schemas.microsoft.com/office/drawing/2014/main" id="{85AE657B-7557-1271-5F34-35C3395FA87C}"/>
                    </a:ext>
                  </a:extLst>
                </p:cNvPr>
                <p:cNvSpPr/>
                <p:nvPr/>
              </p:nvSpPr>
              <p:spPr>
                <a:xfrm>
                  <a:off x="6077415" y="1463040"/>
                  <a:ext cx="550128" cy="499575"/>
                </a:xfrm>
                <a:prstGeom prst="rect">
                  <a:avLst/>
                </a:prstGeom>
                <a:noFill/>
                <a:ln w="190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F</a:t>
                  </a:r>
                </a:p>
              </p:txBody>
            </p:sp>
          </p:grpSp>
        </p:grpSp>
        <p:grpSp>
          <p:nvGrpSpPr>
            <p:cNvPr id="250" name="Group 249">
              <a:extLst>
                <a:ext uri="{FF2B5EF4-FFF2-40B4-BE49-F238E27FC236}">
                  <a16:creationId xmlns:a16="http://schemas.microsoft.com/office/drawing/2014/main" id="{C1EF6F92-3652-9A90-274D-3E56F58946A6}"/>
                </a:ext>
              </a:extLst>
            </p:cNvPr>
            <p:cNvGrpSpPr/>
            <p:nvPr/>
          </p:nvGrpSpPr>
          <p:grpSpPr>
            <a:xfrm>
              <a:off x="6416040" y="3567376"/>
              <a:ext cx="1816124" cy="1438941"/>
              <a:chOff x="4716966" y="1871918"/>
              <a:chExt cx="2196792" cy="1998300"/>
            </a:xfrm>
          </p:grpSpPr>
          <p:grpSp>
            <p:nvGrpSpPr>
              <p:cNvPr id="251" name="Group 250">
                <a:extLst>
                  <a:ext uri="{FF2B5EF4-FFF2-40B4-BE49-F238E27FC236}">
                    <a16:creationId xmlns:a16="http://schemas.microsoft.com/office/drawing/2014/main" id="{A2116168-A215-39A1-8E27-ADA4FA0E02BF}"/>
                  </a:ext>
                </a:extLst>
              </p:cNvPr>
              <p:cNvGrpSpPr/>
              <p:nvPr/>
            </p:nvGrpSpPr>
            <p:grpSpPr>
              <a:xfrm>
                <a:off x="4724400" y="1871918"/>
                <a:ext cx="2189358" cy="499575"/>
                <a:chOff x="4438185" y="1463040"/>
                <a:chExt cx="2189358" cy="499575"/>
              </a:xfrm>
            </p:grpSpPr>
            <p:sp>
              <p:nvSpPr>
                <p:cNvPr id="267" name="Rectangle 266">
                  <a:extLst>
                    <a:ext uri="{FF2B5EF4-FFF2-40B4-BE49-F238E27FC236}">
                      <a16:creationId xmlns:a16="http://schemas.microsoft.com/office/drawing/2014/main" id="{30B74DE4-37A6-BFBF-5031-399720F821BD}"/>
                    </a:ext>
                  </a:extLst>
                </p:cNvPr>
                <p:cNvSpPr/>
                <p:nvPr/>
              </p:nvSpPr>
              <p:spPr>
                <a:xfrm>
                  <a:off x="4438185" y="1463040"/>
                  <a:ext cx="550128" cy="499575"/>
                </a:xfrm>
                <a:prstGeom prst="rect">
                  <a:avLst/>
                </a:prstGeom>
                <a:noFill/>
                <a:ln w="1905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0</a:t>
                  </a:r>
                </a:p>
              </p:txBody>
            </p:sp>
            <p:sp>
              <p:nvSpPr>
                <p:cNvPr id="268" name="Rectangle 267">
                  <a:extLst>
                    <a:ext uri="{FF2B5EF4-FFF2-40B4-BE49-F238E27FC236}">
                      <a16:creationId xmlns:a16="http://schemas.microsoft.com/office/drawing/2014/main" id="{251D325F-9BEB-06FA-671D-C6F65B9475A3}"/>
                    </a:ext>
                  </a:extLst>
                </p:cNvPr>
                <p:cNvSpPr/>
                <p:nvPr/>
              </p:nvSpPr>
              <p:spPr>
                <a:xfrm>
                  <a:off x="4984595" y="1463040"/>
                  <a:ext cx="550128" cy="499575"/>
                </a:xfrm>
                <a:prstGeom prst="rect">
                  <a:avLst/>
                </a:prstGeom>
                <a:noFill/>
                <a:ln w="1905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1</a:t>
                  </a:r>
                </a:p>
              </p:txBody>
            </p:sp>
            <p:sp>
              <p:nvSpPr>
                <p:cNvPr id="269" name="Rectangle 268">
                  <a:extLst>
                    <a:ext uri="{FF2B5EF4-FFF2-40B4-BE49-F238E27FC236}">
                      <a16:creationId xmlns:a16="http://schemas.microsoft.com/office/drawing/2014/main" id="{2F9DA5A7-E377-8A93-F584-0CECF614C17D}"/>
                    </a:ext>
                  </a:extLst>
                </p:cNvPr>
                <p:cNvSpPr/>
                <p:nvPr/>
              </p:nvSpPr>
              <p:spPr>
                <a:xfrm>
                  <a:off x="5531005" y="1463040"/>
                  <a:ext cx="550128" cy="499575"/>
                </a:xfrm>
                <a:prstGeom prst="rect">
                  <a:avLst/>
                </a:prstGeom>
                <a:noFill/>
                <a:ln w="1905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2</a:t>
                  </a:r>
                </a:p>
              </p:txBody>
            </p:sp>
            <p:sp>
              <p:nvSpPr>
                <p:cNvPr id="270" name="Rectangle 269">
                  <a:extLst>
                    <a:ext uri="{FF2B5EF4-FFF2-40B4-BE49-F238E27FC236}">
                      <a16:creationId xmlns:a16="http://schemas.microsoft.com/office/drawing/2014/main" id="{4894F123-6B25-9C89-3A1D-4B3A57E14EE2}"/>
                    </a:ext>
                  </a:extLst>
                </p:cNvPr>
                <p:cNvSpPr/>
                <p:nvPr/>
              </p:nvSpPr>
              <p:spPr>
                <a:xfrm>
                  <a:off x="6077415" y="1463040"/>
                  <a:ext cx="550128" cy="499575"/>
                </a:xfrm>
                <a:prstGeom prst="rect">
                  <a:avLst/>
                </a:prstGeom>
                <a:noFill/>
                <a:ln w="1905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3</a:t>
                  </a:r>
                </a:p>
              </p:txBody>
            </p:sp>
          </p:grpSp>
          <p:grpSp>
            <p:nvGrpSpPr>
              <p:cNvPr id="252" name="Group 251">
                <a:extLst>
                  <a:ext uri="{FF2B5EF4-FFF2-40B4-BE49-F238E27FC236}">
                    <a16:creationId xmlns:a16="http://schemas.microsoft.com/office/drawing/2014/main" id="{58375E65-6487-50E4-D46A-4895A2216F5F}"/>
                  </a:ext>
                </a:extLst>
              </p:cNvPr>
              <p:cNvGrpSpPr/>
              <p:nvPr/>
            </p:nvGrpSpPr>
            <p:grpSpPr>
              <a:xfrm>
                <a:off x="4724400" y="2371493"/>
                <a:ext cx="2189358" cy="499575"/>
                <a:chOff x="4438185" y="1463040"/>
                <a:chExt cx="2189358" cy="499575"/>
              </a:xfrm>
            </p:grpSpPr>
            <p:sp>
              <p:nvSpPr>
                <p:cNvPr id="263" name="Rectangle 262">
                  <a:extLst>
                    <a:ext uri="{FF2B5EF4-FFF2-40B4-BE49-F238E27FC236}">
                      <a16:creationId xmlns:a16="http://schemas.microsoft.com/office/drawing/2014/main" id="{215385B5-684D-163D-0348-6B33DE82012B}"/>
                    </a:ext>
                  </a:extLst>
                </p:cNvPr>
                <p:cNvSpPr/>
                <p:nvPr/>
              </p:nvSpPr>
              <p:spPr>
                <a:xfrm>
                  <a:off x="4438185" y="1463040"/>
                  <a:ext cx="550128" cy="499575"/>
                </a:xfrm>
                <a:prstGeom prst="rect">
                  <a:avLst/>
                </a:prstGeom>
                <a:noFill/>
                <a:ln w="1905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4</a:t>
                  </a:r>
                </a:p>
              </p:txBody>
            </p:sp>
            <p:sp>
              <p:nvSpPr>
                <p:cNvPr id="264" name="Rectangle 263">
                  <a:extLst>
                    <a:ext uri="{FF2B5EF4-FFF2-40B4-BE49-F238E27FC236}">
                      <a16:creationId xmlns:a16="http://schemas.microsoft.com/office/drawing/2014/main" id="{B043F58E-44E1-5833-C9A0-24C10E0989AE}"/>
                    </a:ext>
                  </a:extLst>
                </p:cNvPr>
                <p:cNvSpPr/>
                <p:nvPr/>
              </p:nvSpPr>
              <p:spPr>
                <a:xfrm>
                  <a:off x="4984595" y="1463040"/>
                  <a:ext cx="550128" cy="499575"/>
                </a:xfrm>
                <a:prstGeom prst="rect">
                  <a:avLst/>
                </a:prstGeom>
                <a:noFill/>
                <a:ln w="1905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5</a:t>
                  </a:r>
                </a:p>
              </p:txBody>
            </p:sp>
            <p:sp>
              <p:nvSpPr>
                <p:cNvPr id="265" name="Rectangle 264">
                  <a:extLst>
                    <a:ext uri="{FF2B5EF4-FFF2-40B4-BE49-F238E27FC236}">
                      <a16:creationId xmlns:a16="http://schemas.microsoft.com/office/drawing/2014/main" id="{8D3DF831-5996-AAB0-C5CF-D7C5F90A2722}"/>
                    </a:ext>
                  </a:extLst>
                </p:cNvPr>
                <p:cNvSpPr/>
                <p:nvPr/>
              </p:nvSpPr>
              <p:spPr>
                <a:xfrm>
                  <a:off x="5531005" y="1463040"/>
                  <a:ext cx="550128" cy="499575"/>
                </a:xfrm>
                <a:prstGeom prst="rect">
                  <a:avLst/>
                </a:prstGeom>
                <a:noFill/>
                <a:ln w="1905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6</a:t>
                  </a:r>
                </a:p>
              </p:txBody>
            </p:sp>
            <p:sp>
              <p:nvSpPr>
                <p:cNvPr id="266" name="Rectangle 265">
                  <a:extLst>
                    <a:ext uri="{FF2B5EF4-FFF2-40B4-BE49-F238E27FC236}">
                      <a16:creationId xmlns:a16="http://schemas.microsoft.com/office/drawing/2014/main" id="{CB8B3CA8-7178-65B4-2E7B-110AA53A9501}"/>
                    </a:ext>
                  </a:extLst>
                </p:cNvPr>
                <p:cNvSpPr/>
                <p:nvPr/>
              </p:nvSpPr>
              <p:spPr>
                <a:xfrm>
                  <a:off x="6077415" y="1463040"/>
                  <a:ext cx="550128" cy="499575"/>
                </a:xfrm>
                <a:prstGeom prst="rect">
                  <a:avLst/>
                </a:prstGeom>
                <a:noFill/>
                <a:ln w="1905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7</a:t>
                  </a:r>
                </a:p>
              </p:txBody>
            </p:sp>
          </p:grpSp>
          <p:grpSp>
            <p:nvGrpSpPr>
              <p:cNvPr id="253" name="Group 252">
                <a:extLst>
                  <a:ext uri="{FF2B5EF4-FFF2-40B4-BE49-F238E27FC236}">
                    <a16:creationId xmlns:a16="http://schemas.microsoft.com/office/drawing/2014/main" id="{C3909B90-5BB0-B0E4-880A-76E86670898E}"/>
                  </a:ext>
                </a:extLst>
              </p:cNvPr>
              <p:cNvGrpSpPr/>
              <p:nvPr/>
            </p:nvGrpSpPr>
            <p:grpSpPr>
              <a:xfrm>
                <a:off x="4722541" y="2871068"/>
                <a:ext cx="2189358" cy="499575"/>
                <a:chOff x="4438185" y="1463040"/>
                <a:chExt cx="2189358" cy="499575"/>
              </a:xfrm>
            </p:grpSpPr>
            <p:sp>
              <p:nvSpPr>
                <p:cNvPr id="259" name="Rectangle 258">
                  <a:extLst>
                    <a:ext uri="{FF2B5EF4-FFF2-40B4-BE49-F238E27FC236}">
                      <a16:creationId xmlns:a16="http://schemas.microsoft.com/office/drawing/2014/main" id="{7D4B5854-3E03-11FA-DFC9-27F5ACA05AA6}"/>
                    </a:ext>
                  </a:extLst>
                </p:cNvPr>
                <p:cNvSpPr/>
                <p:nvPr/>
              </p:nvSpPr>
              <p:spPr>
                <a:xfrm>
                  <a:off x="4438185" y="1463040"/>
                  <a:ext cx="550128" cy="499575"/>
                </a:xfrm>
                <a:prstGeom prst="rect">
                  <a:avLst/>
                </a:prstGeom>
                <a:noFill/>
                <a:ln w="1905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8</a:t>
                  </a:r>
                </a:p>
              </p:txBody>
            </p:sp>
            <p:sp>
              <p:nvSpPr>
                <p:cNvPr id="260" name="Rectangle 259">
                  <a:extLst>
                    <a:ext uri="{FF2B5EF4-FFF2-40B4-BE49-F238E27FC236}">
                      <a16:creationId xmlns:a16="http://schemas.microsoft.com/office/drawing/2014/main" id="{9B9B3536-223E-DFBA-5D19-90F91F6F63E4}"/>
                    </a:ext>
                  </a:extLst>
                </p:cNvPr>
                <p:cNvSpPr/>
                <p:nvPr/>
              </p:nvSpPr>
              <p:spPr>
                <a:xfrm>
                  <a:off x="4984595" y="1463040"/>
                  <a:ext cx="550128" cy="499575"/>
                </a:xfrm>
                <a:prstGeom prst="rect">
                  <a:avLst/>
                </a:prstGeom>
                <a:noFill/>
                <a:ln w="1905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9</a:t>
                  </a:r>
                </a:p>
              </p:txBody>
            </p:sp>
            <p:sp>
              <p:nvSpPr>
                <p:cNvPr id="261" name="Rectangle 260">
                  <a:extLst>
                    <a:ext uri="{FF2B5EF4-FFF2-40B4-BE49-F238E27FC236}">
                      <a16:creationId xmlns:a16="http://schemas.microsoft.com/office/drawing/2014/main" id="{3E7E6174-69E9-7C18-17A1-E858B99C6158}"/>
                    </a:ext>
                  </a:extLst>
                </p:cNvPr>
                <p:cNvSpPr/>
                <p:nvPr/>
              </p:nvSpPr>
              <p:spPr>
                <a:xfrm>
                  <a:off x="5531005" y="1463040"/>
                  <a:ext cx="550128" cy="499575"/>
                </a:xfrm>
                <a:prstGeom prst="rect">
                  <a:avLst/>
                </a:prstGeom>
                <a:noFill/>
                <a:ln w="1905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A</a:t>
                  </a:r>
                </a:p>
              </p:txBody>
            </p:sp>
            <p:sp>
              <p:nvSpPr>
                <p:cNvPr id="262" name="Rectangle 261">
                  <a:extLst>
                    <a:ext uri="{FF2B5EF4-FFF2-40B4-BE49-F238E27FC236}">
                      <a16:creationId xmlns:a16="http://schemas.microsoft.com/office/drawing/2014/main" id="{53F3E01D-05E6-E4EE-E463-A1C736B25D4B}"/>
                    </a:ext>
                  </a:extLst>
                </p:cNvPr>
                <p:cNvSpPr/>
                <p:nvPr/>
              </p:nvSpPr>
              <p:spPr>
                <a:xfrm>
                  <a:off x="6077415" y="1463040"/>
                  <a:ext cx="550128" cy="499575"/>
                </a:xfrm>
                <a:prstGeom prst="rect">
                  <a:avLst/>
                </a:prstGeom>
                <a:noFill/>
                <a:ln w="1905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B</a:t>
                  </a:r>
                </a:p>
              </p:txBody>
            </p:sp>
          </p:grpSp>
          <p:grpSp>
            <p:nvGrpSpPr>
              <p:cNvPr id="254" name="Group 253">
                <a:extLst>
                  <a:ext uri="{FF2B5EF4-FFF2-40B4-BE49-F238E27FC236}">
                    <a16:creationId xmlns:a16="http://schemas.microsoft.com/office/drawing/2014/main" id="{82EC93E0-EE0B-262C-88D2-E60C0D043FF9}"/>
                  </a:ext>
                </a:extLst>
              </p:cNvPr>
              <p:cNvGrpSpPr/>
              <p:nvPr/>
            </p:nvGrpSpPr>
            <p:grpSpPr>
              <a:xfrm>
                <a:off x="4716966" y="3370643"/>
                <a:ext cx="2189358" cy="499575"/>
                <a:chOff x="4438185" y="1463040"/>
                <a:chExt cx="2189358" cy="499575"/>
              </a:xfrm>
            </p:grpSpPr>
            <p:sp>
              <p:nvSpPr>
                <p:cNvPr id="255" name="Rectangle 254">
                  <a:extLst>
                    <a:ext uri="{FF2B5EF4-FFF2-40B4-BE49-F238E27FC236}">
                      <a16:creationId xmlns:a16="http://schemas.microsoft.com/office/drawing/2014/main" id="{AA98BC16-E264-4AFB-8D38-29EEE02B0557}"/>
                    </a:ext>
                  </a:extLst>
                </p:cNvPr>
                <p:cNvSpPr/>
                <p:nvPr/>
              </p:nvSpPr>
              <p:spPr>
                <a:xfrm>
                  <a:off x="4438185" y="1463040"/>
                  <a:ext cx="550128" cy="499575"/>
                </a:xfrm>
                <a:prstGeom prst="rect">
                  <a:avLst/>
                </a:prstGeom>
                <a:noFill/>
                <a:ln w="1905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C</a:t>
                  </a:r>
                </a:p>
              </p:txBody>
            </p:sp>
            <p:sp>
              <p:nvSpPr>
                <p:cNvPr id="256" name="Rectangle 255">
                  <a:extLst>
                    <a:ext uri="{FF2B5EF4-FFF2-40B4-BE49-F238E27FC236}">
                      <a16:creationId xmlns:a16="http://schemas.microsoft.com/office/drawing/2014/main" id="{09EC7675-D910-F507-17C5-A8B253106CDD}"/>
                    </a:ext>
                  </a:extLst>
                </p:cNvPr>
                <p:cNvSpPr/>
                <p:nvPr/>
              </p:nvSpPr>
              <p:spPr>
                <a:xfrm>
                  <a:off x="4984595" y="1463040"/>
                  <a:ext cx="550128" cy="499575"/>
                </a:xfrm>
                <a:prstGeom prst="rect">
                  <a:avLst/>
                </a:prstGeom>
                <a:noFill/>
                <a:ln w="1905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D</a:t>
                  </a:r>
                </a:p>
              </p:txBody>
            </p:sp>
            <p:sp>
              <p:nvSpPr>
                <p:cNvPr id="257" name="Rectangle 256">
                  <a:extLst>
                    <a:ext uri="{FF2B5EF4-FFF2-40B4-BE49-F238E27FC236}">
                      <a16:creationId xmlns:a16="http://schemas.microsoft.com/office/drawing/2014/main" id="{BDBD6B38-493C-4181-97D0-8280572CBC1E}"/>
                    </a:ext>
                  </a:extLst>
                </p:cNvPr>
                <p:cNvSpPr/>
                <p:nvPr/>
              </p:nvSpPr>
              <p:spPr>
                <a:xfrm>
                  <a:off x="5531005" y="1463040"/>
                  <a:ext cx="550128" cy="499575"/>
                </a:xfrm>
                <a:prstGeom prst="rect">
                  <a:avLst/>
                </a:prstGeom>
                <a:noFill/>
                <a:ln w="1905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E</a:t>
                  </a:r>
                </a:p>
              </p:txBody>
            </p:sp>
            <p:sp>
              <p:nvSpPr>
                <p:cNvPr id="258" name="Rectangle 257">
                  <a:extLst>
                    <a:ext uri="{FF2B5EF4-FFF2-40B4-BE49-F238E27FC236}">
                      <a16:creationId xmlns:a16="http://schemas.microsoft.com/office/drawing/2014/main" id="{D5BC1840-9545-0AC4-F312-4DC9BF4985AC}"/>
                    </a:ext>
                  </a:extLst>
                </p:cNvPr>
                <p:cNvSpPr/>
                <p:nvPr/>
              </p:nvSpPr>
              <p:spPr>
                <a:xfrm>
                  <a:off x="6077415" y="1463040"/>
                  <a:ext cx="550128" cy="499575"/>
                </a:xfrm>
                <a:prstGeom prst="rect">
                  <a:avLst/>
                </a:prstGeom>
                <a:noFill/>
                <a:ln w="1905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F</a:t>
                  </a:r>
                </a:p>
              </p:txBody>
            </p:sp>
          </p:grpSp>
        </p:grpSp>
      </p:grpSp>
      <p:sp>
        <p:nvSpPr>
          <p:cNvPr id="271" name="TextBox 270">
            <a:extLst>
              <a:ext uri="{FF2B5EF4-FFF2-40B4-BE49-F238E27FC236}">
                <a16:creationId xmlns:a16="http://schemas.microsoft.com/office/drawing/2014/main" id="{3E87A3CB-ECF7-E409-041E-025728CB8BF8}"/>
              </a:ext>
            </a:extLst>
          </p:cNvPr>
          <p:cNvSpPr txBox="1"/>
          <p:nvPr/>
        </p:nvSpPr>
        <p:spPr>
          <a:xfrm>
            <a:off x="60841" y="1213436"/>
            <a:ext cx="4846320" cy="307777"/>
          </a:xfrm>
          <a:prstGeom prst="rect">
            <a:avLst/>
          </a:prstGeom>
          <a:noFill/>
        </p:spPr>
        <p:txBody>
          <a:bodyPr wrap="square" rtlCol="0">
            <a:spAutoFit/>
          </a:bodyPr>
          <a:lstStyle/>
          <a:p>
            <a:pPr>
              <a:tabLst>
                <a:tab pos="455613" algn="l"/>
                <a:tab pos="1536700" algn="l"/>
                <a:tab pos="2562225" algn="l"/>
                <a:tab pos="2851150" algn="l"/>
                <a:tab pos="3652838" algn="l"/>
              </a:tabLst>
            </a:pPr>
            <a:r>
              <a:rPr lang="en-US" sz="1400" dirty="0">
                <a:solidFill>
                  <a:schemeClr val="bg1"/>
                </a:solidFill>
              </a:rPr>
              <a:t>Page	</a:t>
            </a:r>
            <a:r>
              <a:rPr lang="en-US" sz="1400" dirty="0"/>
              <a:t>000</a:t>
            </a:r>
            <a:r>
              <a:rPr lang="en-US" sz="1400" dirty="0">
                <a:solidFill>
                  <a:schemeClr val="bg1"/>
                </a:solidFill>
              </a:rPr>
              <a:t> 00	</a:t>
            </a:r>
            <a:r>
              <a:rPr lang="en-US" sz="1400" dirty="0"/>
              <a:t> 000</a:t>
            </a:r>
            <a:r>
              <a:rPr lang="en-US" sz="1400" dirty="0">
                <a:solidFill>
                  <a:schemeClr val="bg1"/>
                </a:solidFill>
              </a:rPr>
              <a:t> 01	</a:t>
            </a:r>
            <a:r>
              <a:rPr lang="en-US" sz="1400" dirty="0"/>
              <a:t> 000</a:t>
            </a:r>
            <a:r>
              <a:rPr lang="en-US" sz="1400" dirty="0">
                <a:solidFill>
                  <a:schemeClr val="bg1"/>
                </a:solidFill>
              </a:rPr>
              <a:t> 10	</a:t>
            </a:r>
            <a:r>
              <a:rPr lang="en-US" sz="1400" dirty="0"/>
              <a:t> 000</a:t>
            </a:r>
            <a:r>
              <a:rPr lang="en-US" sz="1400" dirty="0">
                <a:solidFill>
                  <a:schemeClr val="bg1"/>
                </a:solidFill>
              </a:rPr>
              <a:t> 11</a:t>
            </a:r>
          </a:p>
        </p:txBody>
      </p:sp>
      <p:sp>
        <p:nvSpPr>
          <p:cNvPr id="2" name="TextBox 1">
            <a:extLst>
              <a:ext uri="{FF2B5EF4-FFF2-40B4-BE49-F238E27FC236}">
                <a16:creationId xmlns:a16="http://schemas.microsoft.com/office/drawing/2014/main" id="{7ECA9ADC-0B06-184D-22F7-0249217EADEF}"/>
              </a:ext>
            </a:extLst>
          </p:cNvPr>
          <p:cNvSpPr txBox="1"/>
          <p:nvPr/>
        </p:nvSpPr>
        <p:spPr>
          <a:xfrm>
            <a:off x="60841" y="2390788"/>
            <a:ext cx="4846320" cy="307777"/>
          </a:xfrm>
          <a:prstGeom prst="rect">
            <a:avLst/>
          </a:prstGeom>
          <a:noFill/>
        </p:spPr>
        <p:txBody>
          <a:bodyPr wrap="square" rtlCol="0">
            <a:spAutoFit/>
          </a:bodyPr>
          <a:lstStyle/>
          <a:p>
            <a:pPr>
              <a:tabLst>
                <a:tab pos="511175" algn="l"/>
                <a:tab pos="1481138" algn="l"/>
                <a:tab pos="2505075" algn="l"/>
                <a:tab pos="3597275" algn="l"/>
              </a:tabLst>
            </a:pPr>
            <a:r>
              <a:rPr lang="en-US" sz="1400" dirty="0">
                <a:solidFill>
                  <a:schemeClr val="bg1"/>
                </a:solidFill>
              </a:rPr>
              <a:t>Page	</a:t>
            </a:r>
            <a:r>
              <a:rPr lang="en-US" sz="1400" dirty="0"/>
              <a:t>001</a:t>
            </a:r>
            <a:r>
              <a:rPr lang="en-US" sz="1400" dirty="0">
                <a:solidFill>
                  <a:schemeClr val="bg1"/>
                </a:solidFill>
              </a:rPr>
              <a:t> 00	</a:t>
            </a:r>
            <a:r>
              <a:rPr lang="en-US" sz="1400" dirty="0"/>
              <a:t> 001</a:t>
            </a:r>
            <a:r>
              <a:rPr lang="en-US" sz="1400" dirty="0">
                <a:solidFill>
                  <a:schemeClr val="bg1"/>
                </a:solidFill>
              </a:rPr>
              <a:t> 01</a:t>
            </a:r>
            <a:r>
              <a:rPr lang="en-US" sz="1400" dirty="0"/>
              <a:t> </a:t>
            </a:r>
            <a:r>
              <a:rPr lang="en-US" sz="1400" dirty="0">
                <a:solidFill>
                  <a:schemeClr val="bg1"/>
                </a:solidFill>
              </a:rPr>
              <a:t>	</a:t>
            </a:r>
            <a:r>
              <a:rPr lang="en-US" sz="1400" dirty="0"/>
              <a:t> 001</a:t>
            </a:r>
            <a:r>
              <a:rPr lang="en-US" sz="1400" dirty="0">
                <a:solidFill>
                  <a:schemeClr val="bg1"/>
                </a:solidFill>
              </a:rPr>
              <a:t> 10	</a:t>
            </a:r>
            <a:r>
              <a:rPr lang="en-US" sz="1400" dirty="0"/>
              <a:t> 001</a:t>
            </a:r>
            <a:r>
              <a:rPr lang="en-US" sz="1400" dirty="0">
                <a:solidFill>
                  <a:schemeClr val="bg1"/>
                </a:solidFill>
              </a:rPr>
              <a:t> 11</a:t>
            </a:r>
          </a:p>
        </p:txBody>
      </p:sp>
      <p:grpSp>
        <p:nvGrpSpPr>
          <p:cNvPr id="7" name="Group 6">
            <a:extLst>
              <a:ext uri="{FF2B5EF4-FFF2-40B4-BE49-F238E27FC236}">
                <a16:creationId xmlns:a16="http://schemas.microsoft.com/office/drawing/2014/main" id="{F774315E-3954-03C1-A0AB-536AACEA5EB9}"/>
              </a:ext>
            </a:extLst>
          </p:cNvPr>
          <p:cNvGrpSpPr/>
          <p:nvPr/>
        </p:nvGrpSpPr>
        <p:grpSpPr>
          <a:xfrm>
            <a:off x="219205" y="3728396"/>
            <a:ext cx="4175495" cy="592029"/>
            <a:chOff x="625993" y="1672235"/>
            <a:chExt cx="7661516" cy="1438941"/>
          </a:xfrm>
        </p:grpSpPr>
        <p:grpSp>
          <p:nvGrpSpPr>
            <p:cNvPr id="8" name="Group 7">
              <a:extLst>
                <a:ext uri="{FF2B5EF4-FFF2-40B4-BE49-F238E27FC236}">
                  <a16:creationId xmlns:a16="http://schemas.microsoft.com/office/drawing/2014/main" id="{B34CB3C7-24B6-78F1-CF34-62C0A43376CE}"/>
                </a:ext>
              </a:extLst>
            </p:cNvPr>
            <p:cNvGrpSpPr/>
            <p:nvPr/>
          </p:nvGrpSpPr>
          <p:grpSpPr>
            <a:xfrm>
              <a:off x="625993" y="1672235"/>
              <a:ext cx="1816124" cy="1438941"/>
              <a:chOff x="4716966" y="1871918"/>
              <a:chExt cx="2196792" cy="1998300"/>
            </a:xfrm>
          </p:grpSpPr>
          <p:grpSp>
            <p:nvGrpSpPr>
              <p:cNvPr id="72" name="Group 71">
                <a:extLst>
                  <a:ext uri="{FF2B5EF4-FFF2-40B4-BE49-F238E27FC236}">
                    <a16:creationId xmlns:a16="http://schemas.microsoft.com/office/drawing/2014/main" id="{4A36FE07-8F08-82A2-FD5D-1BB69F37961C}"/>
                  </a:ext>
                </a:extLst>
              </p:cNvPr>
              <p:cNvGrpSpPr/>
              <p:nvPr/>
            </p:nvGrpSpPr>
            <p:grpSpPr>
              <a:xfrm>
                <a:off x="4724400" y="1871918"/>
                <a:ext cx="2189358" cy="499575"/>
                <a:chOff x="4438185" y="1463040"/>
                <a:chExt cx="2189358" cy="499575"/>
              </a:xfrm>
            </p:grpSpPr>
            <p:sp>
              <p:nvSpPr>
                <p:cNvPr id="88" name="Rectangle 87">
                  <a:extLst>
                    <a:ext uri="{FF2B5EF4-FFF2-40B4-BE49-F238E27FC236}">
                      <a16:creationId xmlns:a16="http://schemas.microsoft.com/office/drawing/2014/main" id="{719782FF-2B4C-090A-2854-37922AFBBA38}"/>
                    </a:ext>
                  </a:extLst>
                </p:cNvPr>
                <p:cNvSpPr/>
                <p:nvPr/>
              </p:nvSpPr>
              <p:spPr>
                <a:xfrm>
                  <a:off x="4438185" y="1463040"/>
                  <a:ext cx="550128" cy="499575"/>
                </a:xfrm>
                <a:prstGeom prst="rect">
                  <a:avLst/>
                </a:prstGeom>
                <a:noFill/>
                <a:ln w="19050">
                  <a:solidFill>
                    <a:srgbClr val="00FDFF"/>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0</a:t>
                  </a:r>
                </a:p>
              </p:txBody>
            </p:sp>
            <p:sp>
              <p:nvSpPr>
                <p:cNvPr id="89" name="Rectangle 88">
                  <a:extLst>
                    <a:ext uri="{FF2B5EF4-FFF2-40B4-BE49-F238E27FC236}">
                      <a16:creationId xmlns:a16="http://schemas.microsoft.com/office/drawing/2014/main" id="{B6B9F118-17AF-BB33-4874-EE4B8AB5A9F2}"/>
                    </a:ext>
                  </a:extLst>
                </p:cNvPr>
                <p:cNvSpPr/>
                <p:nvPr/>
              </p:nvSpPr>
              <p:spPr>
                <a:xfrm>
                  <a:off x="4984595" y="1463040"/>
                  <a:ext cx="550128" cy="499575"/>
                </a:xfrm>
                <a:prstGeom prst="rect">
                  <a:avLst/>
                </a:prstGeom>
                <a:noFill/>
                <a:ln w="19050">
                  <a:solidFill>
                    <a:srgbClr val="00FDFF"/>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1</a:t>
                  </a:r>
                </a:p>
              </p:txBody>
            </p:sp>
            <p:sp>
              <p:nvSpPr>
                <p:cNvPr id="90" name="Rectangle 89">
                  <a:extLst>
                    <a:ext uri="{FF2B5EF4-FFF2-40B4-BE49-F238E27FC236}">
                      <a16:creationId xmlns:a16="http://schemas.microsoft.com/office/drawing/2014/main" id="{2AF87D3E-77A8-2F06-E04B-B834E5B5AAF6}"/>
                    </a:ext>
                  </a:extLst>
                </p:cNvPr>
                <p:cNvSpPr/>
                <p:nvPr/>
              </p:nvSpPr>
              <p:spPr>
                <a:xfrm>
                  <a:off x="5531005" y="1463040"/>
                  <a:ext cx="550128" cy="499575"/>
                </a:xfrm>
                <a:prstGeom prst="rect">
                  <a:avLst/>
                </a:prstGeom>
                <a:noFill/>
                <a:ln w="19050">
                  <a:solidFill>
                    <a:srgbClr val="00FDFF"/>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2</a:t>
                  </a:r>
                </a:p>
              </p:txBody>
            </p:sp>
            <p:sp>
              <p:nvSpPr>
                <p:cNvPr id="91" name="Rectangle 90">
                  <a:extLst>
                    <a:ext uri="{FF2B5EF4-FFF2-40B4-BE49-F238E27FC236}">
                      <a16:creationId xmlns:a16="http://schemas.microsoft.com/office/drawing/2014/main" id="{70DD421F-C4F9-A1C2-3251-08BC0F6A3180}"/>
                    </a:ext>
                  </a:extLst>
                </p:cNvPr>
                <p:cNvSpPr/>
                <p:nvPr/>
              </p:nvSpPr>
              <p:spPr>
                <a:xfrm>
                  <a:off x="6077415" y="1463040"/>
                  <a:ext cx="550128" cy="499575"/>
                </a:xfrm>
                <a:prstGeom prst="rect">
                  <a:avLst/>
                </a:prstGeom>
                <a:noFill/>
                <a:ln w="19050">
                  <a:solidFill>
                    <a:srgbClr val="00FDFF"/>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3</a:t>
                  </a:r>
                </a:p>
              </p:txBody>
            </p:sp>
          </p:grpSp>
          <p:grpSp>
            <p:nvGrpSpPr>
              <p:cNvPr id="73" name="Group 72">
                <a:extLst>
                  <a:ext uri="{FF2B5EF4-FFF2-40B4-BE49-F238E27FC236}">
                    <a16:creationId xmlns:a16="http://schemas.microsoft.com/office/drawing/2014/main" id="{C9BF4CA1-6D0A-8AB8-D6D6-E02F0756E565}"/>
                  </a:ext>
                </a:extLst>
              </p:cNvPr>
              <p:cNvGrpSpPr/>
              <p:nvPr/>
            </p:nvGrpSpPr>
            <p:grpSpPr>
              <a:xfrm>
                <a:off x="4724400" y="2371493"/>
                <a:ext cx="2189358" cy="499575"/>
                <a:chOff x="4438185" y="1463040"/>
                <a:chExt cx="2189358" cy="499575"/>
              </a:xfrm>
            </p:grpSpPr>
            <p:sp>
              <p:nvSpPr>
                <p:cNvPr id="84" name="Rectangle 83">
                  <a:extLst>
                    <a:ext uri="{FF2B5EF4-FFF2-40B4-BE49-F238E27FC236}">
                      <a16:creationId xmlns:a16="http://schemas.microsoft.com/office/drawing/2014/main" id="{A52E7FD9-26FC-BD3C-C118-337EF3DD3996}"/>
                    </a:ext>
                  </a:extLst>
                </p:cNvPr>
                <p:cNvSpPr/>
                <p:nvPr/>
              </p:nvSpPr>
              <p:spPr>
                <a:xfrm>
                  <a:off x="4438185" y="1463040"/>
                  <a:ext cx="550128" cy="499575"/>
                </a:xfrm>
                <a:prstGeom prst="rect">
                  <a:avLst/>
                </a:prstGeom>
                <a:noFill/>
                <a:ln w="19050">
                  <a:solidFill>
                    <a:srgbClr val="00FDFF"/>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4</a:t>
                  </a:r>
                </a:p>
              </p:txBody>
            </p:sp>
            <p:sp>
              <p:nvSpPr>
                <p:cNvPr id="85" name="Rectangle 84">
                  <a:extLst>
                    <a:ext uri="{FF2B5EF4-FFF2-40B4-BE49-F238E27FC236}">
                      <a16:creationId xmlns:a16="http://schemas.microsoft.com/office/drawing/2014/main" id="{EC59CA43-B81A-ACCB-8511-690096C4265B}"/>
                    </a:ext>
                  </a:extLst>
                </p:cNvPr>
                <p:cNvSpPr/>
                <p:nvPr/>
              </p:nvSpPr>
              <p:spPr>
                <a:xfrm>
                  <a:off x="4984595" y="1463040"/>
                  <a:ext cx="550128" cy="499575"/>
                </a:xfrm>
                <a:prstGeom prst="rect">
                  <a:avLst/>
                </a:prstGeom>
                <a:noFill/>
                <a:ln w="19050">
                  <a:solidFill>
                    <a:srgbClr val="00FDFF"/>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5</a:t>
                  </a:r>
                </a:p>
              </p:txBody>
            </p:sp>
            <p:sp>
              <p:nvSpPr>
                <p:cNvPr id="86" name="Rectangle 85">
                  <a:extLst>
                    <a:ext uri="{FF2B5EF4-FFF2-40B4-BE49-F238E27FC236}">
                      <a16:creationId xmlns:a16="http://schemas.microsoft.com/office/drawing/2014/main" id="{44B42F5F-8D51-7919-C68F-7C66316E7468}"/>
                    </a:ext>
                  </a:extLst>
                </p:cNvPr>
                <p:cNvSpPr/>
                <p:nvPr/>
              </p:nvSpPr>
              <p:spPr>
                <a:xfrm>
                  <a:off x="5531005" y="1463040"/>
                  <a:ext cx="550128" cy="499575"/>
                </a:xfrm>
                <a:prstGeom prst="rect">
                  <a:avLst/>
                </a:prstGeom>
                <a:noFill/>
                <a:ln w="19050">
                  <a:solidFill>
                    <a:srgbClr val="00FDFF"/>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6</a:t>
                  </a:r>
                </a:p>
              </p:txBody>
            </p:sp>
            <p:sp>
              <p:nvSpPr>
                <p:cNvPr id="87" name="Rectangle 86">
                  <a:extLst>
                    <a:ext uri="{FF2B5EF4-FFF2-40B4-BE49-F238E27FC236}">
                      <a16:creationId xmlns:a16="http://schemas.microsoft.com/office/drawing/2014/main" id="{46F4E522-FF57-EF2F-C22E-488CAB85E25C}"/>
                    </a:ext>
                  </a:extLst>
                </p:cNvPr>
                <p:cNvSpPr/>
                <p:nvPr/>
              </p:nvSpPr>
              <p:spPr>
                <a:xfrm>
                  <a:off x="6077415" y="1463040"/>
                  <a:ext cx="550128" cy="499575"/>
                </a:xfrm>
                <a:prstGeom prst="rect">
                  <a:avLst/>
                </a:prstGeom>
                <a:noFill/>
                <a:ln w="19050">
                  <a:solidFill>
                    <a:srgbClr val="00FDFF"/>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7</a:t>
                  </a:r>
                </a:p>
              </p:txBody>
            </p:sp>
          </p:grpSp>
          <p:grpSp>
            <p:nvGrpSpPr>
              <p:cNvPr id="74" name="Group 73">
                <a:extLst>
                  <a:ext uri="{FF2B5EF4-FFF2-40B4-BE49-F238E27FC236}">
                    <a16:creationId xmlns:a16="http://schemas.microsoft.com/office/drawing/2014/main" id="{96D5131C-322C-870D-9E54-40D082AA286A}"/>
                  </a:ext>
                </a:extLst>
              </p:cNvPr>
              <p:cNvGrpSpPr/>
              <p:nvPr/>
            </p:nvGrpSpPr>
            <p:grpSpPr>
              <a:xfrm>
                <a:off x="4722541" y="2871068"/>
                <a:ext cx="2189358" cy="499575"/>
                <a:chOff x="4438185" y="1463040"/>
                <a:chExt cx="2189358" cy="499575"/>
              </a:xfrm>
            </p:grpSpPr>
            <p:sp>
              <p:nvSpPr>
                <p:cNvPr id="80" name="Rectangle 79">
                  <a:extLst>
                    <a:ext uri="{FF2B5EF4-FFF2-40B4-BE49-F238E27FC236}">
                      <a16:creationId xmlns:a16="http://schemas.microsoft.com/office/drawing/2014/main" id="{51F6A986-AA2E-ECB7-77BA-8AD30FC9A004}"/>
                    </a:ext>
                  </a:extLst>
                </p:cNvPr>
                <p:cNvSpPr/>
                <p:nvPr/>
              </p:nvSpPr>
              <p:spPr>
                <a:xfrm>
                  <a:off x="4438185" y="1463040"/>
                  <a:ext cx="550128" cy="499575"/>
                </a:xfrm>
                <a:prstGeom prst="rect">
                  <a:avLst/>
                </a:prstGeom>
                <a:noFill/>
                <a:ln w="19050">
                  <a:solidFill>
                    <a:srgbClr val="00FDFF"/>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8</a:t>
                  </a:r>
                </a:p>
              </p:txBody>
            </p:sp>
            <p:sp>
              <p:nvSpPr>
                <p:cNvPr id="81" name="Rectangle 80">
                  <a:extLst>
                    <a:ext uri="{FF2B5EF4-FFF2-40B4-BE49-F238E27FC236}">
                      <a16:creationId xmlns:a16="http://schemas.microsoft.com/office/drawing/2014/main" id="{69BB2FA8-3512-F033-1CF1-9E7FED4A092A}"/>
                    </a:ext>
                  </a:extLst>
                </p:cNvPr>
                <p:cNvSpPr/>
                <p:nvPr/>
              </p:nvSpPr>
              <p:spPr>
                <a:xfrm>
                  <a:off x="4984595" y="1463040"/>
                  <a:ext cx="550128" cy="499575"/>
                </a:xfrm>
                <a:prstGeom prst="rect">
                  <a:avLst/>
                </a:prstGeom>
                <a:noFill/>
                <a:ln w="19050">
                  <a:solidFill>
                    <a:srgbClr val="00FDFF"/>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9</a:t>
                  </a:r>
                </a:p>
              </p:txBody>
            </p:sp>
            <p:sp>
              <p:nvSpPr>
                <p:cNvPr id="82" name="Rectangle 81">
                  <a:extLst>
                    <a:ext uri="{FF2B5EF4-FFF2-40B4-BE49-F238E27FC236}">
                      <a16:creationId xmlns:a16="http://schemas.microsoft.com/office/drawing/2014/main" id="{52012BED-7EED-E08F-D678-1597D443775F}"/>
                    </a:ext>
                  </a:extLst>
                </p:cNvPr>
                <p:cNvSpPr/>
                <p:nvPr/>
              </p:nvSpPr>
              <p:spPr>
                <a:xfrm>
                  <a:off x="5531005" y="1463040"/>
                  <a:ext cx="550128" cy="499575"/>
                </a:xfrm>
                <a:prstGeom prst="rect">
                  <a:avLst/>
                </a:prstGeom>
                <a:noFill/>
                <a:ln w="19050">
                  <a:solidFill>
                    <a:srgbClr val="00FDFF"/>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A</a:t>
                  </a:r>
                </a:p>
              </p:txBody>
            </p:sp>
            <p:sp>
              <p:nvSpPr>
                <p:cNvPr id="83" name="Rectangle 82">
                  <a:extLst>
                    <a:ext uri="{FF2B5EF4-FFF2-40B4-BE49-F238E27FC236}">
                      <a16:creationId xmlns:a16="http://schemas.microsoft.com/office/drawing/2014/main" id="{D7E8D774-82EA-1609-8740-7F576B8B3630}"/>
                    </a:ext>
                  </a:extLst>
                </p:cNvPr>
                <p:cNvSpPr/>
                <p:nvPr/>
              </p:nvSpPr>
              <p:spPr>
                <a:xfrm>
                  <a:off x="6077415" y="1463040"/>
                  <a:ext cx="550128" cy="499575"/>
                </a:xfrm>
                <a:prstGeom prst="rect">
                  <a:avLst/>
                </a:prstGeom>
                <a:noFill/>
                <a:ln w="19050">
                  <a:solidFill>
                    <a:srgbClr val="00FDFF"/>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B</a:t>
                  </a:r>
                </a:p>
              </p:txBody>
            </p:sp>
          </p:grpSp>
          <p:grpSp>
            <p:nvGrpSpPr>
              <p:cNvPr id="75" name="Group 74">
                <a:extLst>
                  <a:ext uri="{FF2B5EF4-FFF2-40B4-BE49-F238E27FC236}">
                    <a16:creationId xmlns:a16="http://schemas.microsoft.com/office/drawing/2014/main" id="{0065A4F7-8350-ED1D-495B-E35C8FA41CF3}"/>
                  </a:ext>
                </a:extLst>
              </p:cNvPr>
              <p:cNvGrpSpPr/>
              <p:nvPr/>
            </p:nvGrpSpPr>
            <p:grpSpPr>
              <a:xfrm>
                <a:off x="4716966" y="3370643"/>
                <a:ext cx="2189358" cy="499575"/>
                <a:chOff x="4438185" y="1463040"/>
                <a:chExt cx="2189358" cy="499575"/>
              </a:xfrm>
            </p:grpSpPr>
            <p:sp>
              <p:nvSpPr>
                <p:cNvPr id="76" name="Rectangle 75">
                  <a:extLst>
                    <a:ext uri="{FF2B5EF4-FFF2-40B4-BE49-F238E27FC236}">
                      <a16:creationId xmlns:a16="http://schemas.microsoft.com/office/drawing/2014/main" id="{B51F437B-FD3D-AE8B-75A3-5654415AF8B7}"/>
                    </a:ext>
                  </a:extLst>
                </p:cNvPr>
                <p:cNvSpPr/>
                <p:nvPr/>
              </p:nvSpPr>
              <p:spPr>
                <a:xfrm>
                  <a:off x="4438185" y="1463040"/>
                  <a:ext cx="550128" cy="499575"/>
                </a:xfrm>
                <a:prstGeom prst="rect">
                  <a:avLst/>
                </a:prstGeom>
                <a:noFill/>
                <a:ln w="19050">
                  <a:solidFill>
                    <a:srgbClr val="00FDFF"/>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C</a:t>
                  </a:r>
                </a:p>
              </p:txBody>
            </p:sp>
            <p:sp>
              <p:nvSpPr>
                <p:cNvPr id="77" name="Rectangle 76">
                  <a:extLst>
                    <a:ext uri="{FF2B5EF4-FFF2-40B4-BE49-F238E27FC236}">
                      <a16:creationId xmlns:a16="http://schemas.microsoft.com/office/drawing/2014/main" id="{B82268B6-FEB0-64CE-95F8-9EC6914ED635}"/>
                    </a:ext>
                  </a:extLst>
                </p:cNvPr>
                <p:cNvSpPr/>
                <p:nvPr/>
              </p:nvSpPr>
              <p:spPr>
                <a:xfrm>
                  <a:off x="4984595" y="1463040"/>
                  <a:ext cx="550128" cy="499575"/>
                </a:xfrm>
                <a:prstGeom prst="rect">
                  <a:avLst/>
                </a:prstGeom>
                <a:noFill/>
                <a:ln w="19050">
                  <a:solidFill>
                    <a:srgbClr val="00FDFF"/>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D</a:t>
                  </a:r>
                </a:p>
              </p:txBody>
            </p:sp>
            <p:sp>
              <p:nvSpPr>
                <p:cNvPr id="78" name="Rectangle 77">
                  <a:extLst>
                    <a:ext uri="{FF2B5EF4-FFF2-40B4-BE49-F238E27FC236}">
                      <a16:creationId xmlns:a16="http://schemas.microsoft.com/office/drawing/2014/main" id="{60B3AB57-80E0-C8BD-7C78-C22F307CE6F2}"/>
                    </a:ext>
                  </a:extLst>
                </p:cNvPr>
                <p:cNvSpPr/>
                <p:nvPr/>
              </p:nvSpPr>
              <p:spPr>
                <a:xfrm>
                  <a:off x="5531005" y="1463040"/>
                  <a:ext cx="550128" cy="499575"/>
                </a:xfrm>
                <a:prstGeom prst="rect">
                  <a:avLst/>
                </a:prstGeom>
                <a:noFill/>
                <a:ln w="19050">
                  <a:solidFill>
                    <a:srgbClr val="00FDFF"/>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E</a:t>
                  </a:r>
                </a:p>
              </p:txBody>
            </p:sp>
            <p:sp>
              <p:nvSpPr>
                <p:cNvPr id="79" name="Rectangle 78">
                  <a:extLst>
                    <a:ext uri="{FF2B5EF4-FFF2-40B4-BE49-F238E27FC236}">
                      <a16:creationId xmlns:a16="http://schemas.microsoft.com/office/drawing/2014/main" id="{A0BA14CC-4790-B812-2366-32A285F7025A}"/>
                    </a:ext>
                  </a:extLst>
                </p:cNvPr>
                <p:cNvSpPr/>
                <p:nvPr/>
              </p:nvSpPr>
              <p:spPr>
                <a:xfrm>
                  <a:off x="6077415" y="1463040"/>
                  <a:ext cx="550128" cy="499575"/>
                </a:xfrm>
                <a:prstGeom prst="rect">
                  <a:avLst/>
                </a:prstGeom>
                <a:noFill/>
                <a:ln w="19050">
                  <a:solidFill>
                    <a:srgbClr val="00FDFF"/>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F</a:t>
                  </a:r>
                </a:p>
              </p:txBody>
            </p:sp>
          </p:grpSp>
        </p:grpSp>
        <p:grpSp>
          <p:nvGrpSpPr>
            <p:cNvPr id="9" name="Group 8">
              <a:extLst>
                <a:ext uri="{FF2B5EF4-FFF2-40B4-BE49-F238E27FC236}">
                  <a16:creationId xmlns:a16="http://schemas.microsoft.com/office/drawing/2014/main" id="{3440DE2B-40A7-3FE4-9311-4190C0AA16A5}"/>
                </a:ext>
              </a:extLst>
            </p:cNvPr>
            <p:cNvGrpSpPr/>
            <p:nvPr/>
          </p:nvGrpSpPr>
          <p:grpSpPr>
            <a:xfrm>
              <a:off x="2574457" y="1672235"/>
              <a:ext cx="1816124" cy="1438941"/>
              <a:chOff x="4716966" y="1871918"/>
              <a:chExt cx="2196792" cy="1998300"/>
            </a:xfrm>
          </p:grpSpPr>
          <p:grpSp>
            <p:nvGrpSpPr>
              <p:cNvPr id="52" name="Group 51">
                <a:extLst>
                  <a:ext uri="{FF2B5EF4-FFF2-40B4-BE49-F238E27FC236}">
                    <a16:creationId xmlns:a16="http://schemas.microsoft.com/office/drawing/2014/main" id="{4C423483-3B0F-6F8A-C8C1-E71B0A907799}"/>
                  </a:ext>
                </a:extLst>
              </p:cNvPr>
              <p:cNvGrpSpPr/>
              <p:nvPr/>
            </p:nvGrpSpPr>
            <p:grpSpPr>
              <a:xfrm>
                <a:off x="4724400" y="1871918"/>
                <a:ext cx="2189358" cy="499575"/>
                <a:chOff x="4438185" y="1463040"/>
                <a:chExt cx="2189358" cy="499575"/>
              </a:xfrm>
            </p:grpSpPr>
            <p:sp>
              <p:nvSpPr>
                <p:cNvPr id="68" name="Rectangle 67">
                  <a:extLst>
                    <a:ext uri="{FF2B5EF4-FFF2-40B4-BE49-F238E27FC236}">
                      <a16:creationId xmlns:a16="http://schemas.microsoft.com/office/drawing/2014/main" id="{180F186E-B282-EE87-BA38-63D526F5EDBE}"/>
                    </a:ext>
                  </a:extLst>
                </p:cNvPr>
                <p:cNvSpPr/>
                <p:nvPr/>
              </p:nvSpPr>
              <p:spPr>
                <a:xfrm>
                  <a:off x="4438185" y="1463040"/>
                  <a:ext cx="550128" cy="499575"/>
                </a:xfrm>
                <a:prstGeom prst="rect">
                  <a:avLst/>
                </a:prstGeom>
                <a:noFill/>
                <a:ln w="1905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0</a:t>
                  </a:r>
                </a:p>
              </p:txBody>
            </p:sp>
            <p:sp>
              <p:nvSpPr>
                <p:cNvPr id="69" name="Rectangle 68">
                  <a:extLst>
                    <a:ext uri="{FF2B5EF4-FFF2-40B4-BE49-F238E27FC236}">
                      <a16:creationId xmlns:a16="http://schemas.microsoft.com/office/drawing/2014/main" id="{60F4A90C-71A0-73C5-E164-E40D0403EE36}"/>
                    </a:ext>
                  </a:extLst>
                </p:cNvPr>
                <p:cNvSpPr/>
                <p:nvPr/>
              </p:nvSpPr>
              <p:spPr>
                <a:xfrm>
                  <a:off x="4984595" y="1463040"/>
                  <a:ext cx="550128" cy="499575"/>
                </a:xfrm>
                <a:prstGeom prst="rect">
                  <a:avLst/>
                </a:prstGeom>
                <a:noFill/>
                <a:ln w="1905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1</a:t>
                  </a:r>
                </a:p>
              </p:txBody>
            </p:sp>
            <p:sp>
              <p:nvSpPr>
                <p:cNvPr id="70" name="Rectangle 69">
                  <a:extLst>
                    <a:ext uri="{FF2B5EF4-FFF2-40B4-BE49-F238E27FC236}">
                      <a16:creationId xmlns:a16="http://schemas.microsoft.com/office/drawing/2014/main" id="{4F9BABE1-F65E-A100-8305-5BFCD03BD1F4}"/>
                    </a:ext>
                  </a:extLst>
                </p:cNvPr>
                <p:cNvSpPr/>
                <p:nvPr/>
              </p:nvSpPr>
              <p:spPr>
                <a:xfrm>
                  <a:off x="5531005" y="1463040"/>
                  <a:ext cx="550128" cy="499575"/>
                </a:xfrm>
                <a:prstGeom prst="rect">
                  <a:avLst/>
                </a:prstGeom>
                <a:noFill/>
                <a:ln w="1905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2</a:t>
                  </a:r>
                </a:p>
              </p:txBody>
            </p:sp>
            <p:sp>
              <p:nvSpPr>
                <p:cNvPr id="71" name="Rectangle 70">
                  <a:extLst>
                    <a:ext uri="{FF2B5EF4-FFF2-40B4-BE49-F238E27FC236}">
                      <a16:creationId xmlns:a16="http://schemas.microsoft.com/office/drawing/2014/main" id="{D2676C19-E058-59E5-1A6D-C10BC2A1E4FC}"/>
                    </a:ext>
                  </a:extLst>
                </p:cNvPr>
                <p:cNvSpPr/>
                <p:nvPr/>
              </p:nvSpPr>
              <p:spPr>
                <a:xfrm>
                  <a:off x="6077415" y="1463040"/>
                  <a:ext cx="550128" cy="499575"/>
                </a:xfrm>
                <a:prstGeom prst="rect">
                  <a:avLst/>
                </a:prstGeom>
                <a:noFill/>
                <a:ln w="1905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3</a:t>
                  </a:r>
                </a:p>
              </p:txBody>
            </p:sp>
          </p:grpSp>
          <p:grpSp>
            <p:nvGrpSpPr>
              <p:cNvPr id="53" name="Group 52">
                <a:extLst>
                  <a:ext uri="{FF2B5EF4-FFF2-40B4-BE49-F238E27FC236}">
                    <a16:creationId xmlns:a16="http://schemas.microsoft.com/office/drawing/2014/main" id="{3DF8E001-21D3-AB76-9497-494D45EB8E14}"/>
                  </a:ext>
                </a:extLst>
              </p:cNvPr>
              <p:cNvGrpSpPr/>
              <p:nvPr/>
            </p:nvGrpSpPr>
            <p:grpSpPr>
              <a:xfrm>
                <a:off x="4724400" y="2371493"/>
                <a:ext cx="2189358" cy="499575"/>
                <a:chOff x="4438185" y="1463040"/>
                <a:chExt cx="2189358" cy="499575"/>
              </a:xfrm>
            </p:grpSpPr>
            <p:sp>
              <p:nvSpPr>
                <p:cNvPr id="64" name="Rectangle 63">
                  <a:extLst>
                    <a:ext uri="{FF2B5EF4-FFF2-40B4-BE49-F238E27FC236}">
                      <a16:creationId xmlns:a16="http://schemas.microsoft.com/office/drawing/2014/main" id="{BFF11BE2-2492-0F0B-85BD-7C60F31F9C99}"/>
                    </a:ext>
                  </a:extLst>
                </p:cNvPr>
                <p:cNvSpPr/>
                <p:nvPr/>
              </p:nvSpPr>
              <p:spPr>
                <a:xfrm>
                  <a:off x="4438185" y="1463040"/>
                  <a:ext cx="550128" cy="499575"/>
                </a:xfrm>
                <a:prstGeom prst="rect">
                  <a:avLst/>
                </a:prstGeom>
                <a:noFill/>
                <a:ln w="1905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4</a:t>
                  </a:r>
                </a:p>
              </p:txBody>
            </p:sp>
            <p:sp>
              <p:nvSpPr>
                <p:cNvPr id="65" name="Rectangle 64">
                  <a:extLst>
                    <a:ext uri="{FF2B5EF4-FFF2-40B4-BE49-F238E27FC236}">
                      <a16:creationId xmlns:a16="http://schemas.microsoft.com/office/drawing/2014/main" id="{27876AF6-4CD0-5ACC-8A97-F21FF5AA970F}"/>
                    </a:ext>
                  </a:extLst>
                </p:cNvPr>
                <p:cNvSpPr/>
                <p:nvPr/>
              </p:nvSpPr>
              <p:spPr>
                <a:xfrm>
                  <a:off x="4984595" y="1463040"/>
                  <a:ext cx="550128" cy="499575"/>
                </a:xfrm>
                <a:prstGeom prst="rect">
                  <a:avLst/>
                </a:prstGeom>
                <a:noFill/>
                <a:ln w="1905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5</a:t>
                  </a:r>
                </a:p>
              </p:txBody>
            </p:sp>
            <p:sp>
              <p:nvSpPr>
                <p:cNvPr id="66" name="Rectangle 65">
                  <a:extLst>
                    <a:ext uri="{FF2B5EF4-FFF2-40B4-BE49-F238E27FC236}">
                      <a16:creationId xmlns:a16="http://schemas.microsoft.com/office/drawing/2014/main" id="{F5192E61-4DD1-516A-563F-017ECC24875C}"/>
                    </a:ext>
                  </a:extLst>
                </p:cNvPr>
                <p:cNvSpPr/>
                <p:nvPr/>
              </p:nvSpPr>
              <p:spPr>
                <a:xfrm>
                  <a:off x="5531005" y="1463040"/>
                  <a:ext cx="550128" cy="499575"/>
                </a:xfrm>
                <a:prstGeom prst="rect">
                  <a:avLst/>
                </a:prstGeom>
                <a:noFill/>
                <a:ln w="1905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6</a:t>
                  </a:r>
                </a:p>
              </p:txBody>
            </p:sp>
            <p:sp>
              <p:nvSpPr>
                <p:cNvPr id="67" name="Rectangle 66">
                  <a:extLst>
                    <a:ext uri="{FF2B5EF4-FFF2-40B4-BE49-F238E27FC236}">
                      <a16:creationId xmlns:a16="http://schemas.microsoft.com/office/drawing/2014/main" id="{3D297ABF-A3A0-F16B-1EFB-7F4B855FBAB5}"/>
                    </a:ext>
                  </a:extLst>
                </p:cNvPr>
                <p:cNvSpPr/>
                <p:nvPr/>
              </p:nvSpPr>
              <p:spPr>
                <a:xfrm>
                  <a:off x="6077415" y="1463040"/>
                  <a:ext cx="550128" cy="499575"/>
                </a:xfrm>
                <a:prstGeom prst="rect">
                  <a:avLst/>
                </a:prstGeom>
                <a:noFill/>
                <a:ln w="1905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7</a:t>
                  </a:r>
                </a:p>
              </p:txBody>
            </p:sp>
          </p:grpSp>
          <p:grpSp>
            <p:nvGrpSpPr>
              <p:cNvPr id="54" name="Group 53">
                <a:extLst>
                  <a:ext uri="{FF2B5EF4-FFF2-40B4-BE49-F238E27FC236}">
                    <a16:creationId xmlns:a16="http://schemas.microsoft.com/office/drawing/2014/main" id="{3E816A29-9216-6B4B-BC0A-966BAAD3BAB1}"/>
                  </a:ext>
                </a:extLst>
              </p:cNvPr>
              <p:cNvGrpSpPr/>
              <p:nvPr/>
            </p:nvGrpSpPr>
            <p:grpSpPr>
              <a:xfrm>
                <a:off x="4722541" y="2871068"/>
                <a:ext cx="2189358" cy="499575"/>
                <a:chOff x="4438185" y="1463040"/>
                <a:chExt cx="2189358" cy="499575"/>
              </a:xfrm>
            </p:grpSpPr>
            <p:sp>
              <p:nvSpPr>
                <p:cNvPr id="60" name="Rectangle 59">
                  <a:extLst>
                    <a:ext uri="{FF2B5EF4-FFF2-40B4-BE49-F238E27FC236}">
                      <a16:creationId xmlns:a16="http://schemas.microsoft.com/office/drawing/2014/main" id="{FD70AB2C-70CA-794C-E4D8-363C4EC3E387}"/>
                    </a:ext>
                  </a:extLst>
                </p:cNvPr>
                <p:cNvSpPr/>
                <p:nvPr/>
              </p:nvSpPr>
              <p:spPr>
                <a:xfrm>
                  <a:off x="4438185" y="1463040"/>
                  <a:ext cx="550128" cy="499575"/>
                </a:xfrm>
                <a:prstGeom prst="rect">
                  <a:avLst/>
                </a:prstGeom>
                <a:noFill/>
                <a:ln w="1905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8</a:t>
                  </a:r>
                </a:p>
              </p:txBody>
            </p:sp>
            <p:sp>
              <p:nvSpPr>
                <p:cNvPr id="61" name="Rectangle 60">
                  <a:extLst>
                    <a:ext uri="{FF2B5EF4-FFF2-40B4-BE49-F238E27FC236}">
                      <a16:creationId xmlns:a16="http://schemas.microsoft.com/office/drawing/2014/main" id="{4B9D8D6C-5F1B-4052-1299-443790388868}"/>
                    </a:ext>
                  </a:extLst>
                </p:cNvPr>
                <p:cNvSpPr/>
                <p:nvPr/>
              </p:nvSpPr>
              <p:spPr>
                <a:xfrm>
                  <a:off x="4984595" y="1463040"/>
                  <a:ext cx="550128" cy="499575"/>
                </a:xfrm>
                <a:prstGeom prst="rect">
                  <a:avLst/>
                </a:prstGeom>
                <a:noFill/>
                <a:ln w="1905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9</a:t>
                  </a:r>
                </a:p>
              </p:txBody>
            </p:sp>
            <p:sp>
              <p:nvSpPr>
                <p:cNvPr id="62" name="Rectangle 61">
                  <a:extLst>
                    <a:ext uri="{FF2B5EF4-FFF2-40B4-BE49-F238E27FC236}">
                      <a16:creationId xmlns:a16="http://schemas.microsoft.com/office/drawing/2014/main" id="{B06F8C61-B9B2-0989-B9C5-D5B4A19CFEF3}"/>
                    </a:ext>
                  </a:extLst>
                </p:cNvPr>
                <p:cNvSpPr/>
                <p:nvPr/>
              </p:nvSpPr>
              <p:spPr>
                <a:xfrm>
                  <a:off x="5531005" y="1463040"/>
                  <a:ext cx="550128" cy="499575"/>
                </a:xfrm>
                <a:prstGeom prst="rect">
                  <a:avLst/>
                </a:prstGeom>
                <a:noFill/>
                <a:ln w="1905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A</a:t>
                  </a:r>
                </a:p>
              </p:txBody>
            </p:sp>
            <p:sp>
              <p:nvSpPr>
                <p:cNvPr id="63" name="Rectangle 62">
                  <a:extLst>
                    <a:ext uri="{FF2B5EF4-FFF2-40B4-BE49-F238E27FC236}">
                      <a16:creationId xmlns:a16="http://schemas.microsoft.com/office/drawing/2014/main" id="{2655C284-FC42-D622-CC8A-A68115FC46B5}"/>
                    </a:ext>
                  </a:extLst>
                </p:cNvPr>
                <p:cNvSpPr/>
                <p:nvPr/>
              </p:nvSpPr>
              <p:spPr>
                <a:xfrm>
                  <a:off x="6077415" y="1463040"/>
                  <a:ext cx="550128" cy="499575"/>
                </a:xfrm>
                <a:prstGeom prst="rect">
                  <a:avLst/>
                </a:prstGeom>
                <a:noFill/>
                <a:ln w="1905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B</a:t>
                  </a:r>
                </a:p>
              </p:txBody>
            </p:sp>
          </p:grpSp>
          <p:grpSp>
            <p:nvGrpSpPr>
              <p:cNvPr id="55" name="Group 54">
                <a:extLst>
                  <a:ext uri="{FF2B5EF4-FFF2-40B4-BE49-F238E27FC236}">
                    <a16:creationId xmlns:a16="http://schemas.microsoft.com/office/drawing/2014/main" id="{D86B5822-5FEF-07C0-2CDA-B0E9C8F632B5}"/>
                  </a:ext>
                </a:extLst>
              </p:cNvPr>
              <p:cNvGrpSpPr/>
              <p:nvPr/>
            </p:nvGrpSpPr>
            <p:grpSpPr>
              <a:xfrm>
                <a:off x="4716966" y="3370643"/>
                <a:ext cx="2189358" cy="499575"/>
                <a:chOff x="4438185" y="1463040"/>
                <a:chExt cx="2189358" cy="499575"/>
              </a:xfrm>
            </p:grpSpPr>
            <p:sp>
              <p:nvSpPr>
                <p:cNvPr id="56" name="Rectangle 55">
                  <a:extLst>
                    <a:ext uri="{FF2B5EF4-FFF2-40B4-BE49-F238E27FC236}">
                      <a16:creationId xmlns:a16="http://schemas.microsoft.com/office/drawing/2014/main" id="{7C661A54-0399-FB60-28A4-C21A16B1701A}"/>
                    </a:ext>
                  </a:extLst>
                </p:cNvPr>
                <p:cNvSpPr/>
                <p:nvPr/>
              </p:nvSpPr>
              <p:spPr>
                <a:xfrm>
                  <a:off x="4438185" y="1463040"/>
                  <a:ext cx="550128" cy="499575"/>
                </a:xfrm>
                <a:prstGeom prst="rect">
                  <a:avLst/>
                </a:prstGeom>
                <a:noFill/>
                <a:ln w="1905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C</a:t>
                  </a:r>
                </a:p>
              </p:txBody>
            </p:sp>
            <p:sp>
              <p:nvSpPr>
                <p:cNvPr id="57" name="Rectangle 56">
                  <a:extLst>
                    <a:ext uri="{FF2B5EF4-FFF2-40B4-BE49-F238E27FC236}">
                      <a16:creationId xmlns:a16="http://schemas.microsoft.com/office/drawing/2014/main" id="{9C96E8DF-D5A5-3825-B486-B1DF11F2068F}"/>
                    </a:ext>
                  </a:extLst>
                </p:cNvPr>
                <p:cNvSpPr/>
                <p:nvPr/>
              </p:nvSpPr>
              <p:spPr>
                <a:xfrm>
                  <a:off x="4984595" y="1463040"/>
                  <a:ext cx="550128" cy="499575"/>
                </a:xfrm>
                <a:prstGeom prst="rect">
                  <a:avLst/>
                </a:prstGeom>
                <a:noFill/>
                <a:ln w="1905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D</a:t>
                  </a:r>
                </a:p>
              </p:txBody>
            </p:sp>
            <p:sp>
              <p:nvSpPr>
                <p:cNvPr id="58" name="Rectangle 57">
                  <a:extLst>
                    <a:ext uri="{FF2B5EF4-FFF2-40B4-BE49-F238E27FC236}">
                      <a16:creationId xmlns:a16="http://schemas.microsoft.com/office/drawing/2014/main" id="{32688FD5-A186-1ADC-F613-5821C54EA077}"/>
                    </a:ext>
                  </a:extLst>
                </p:cNvPr>
                <p:cNvSpPr/>
                <p:nvPr/>
              </p:nvSpPr>
              <p:spPr>
                <a:xfrm>
                  <a:off x="5531005" y="1463040"/>
                  <a:ext cx="550128" cy="499575"/>
                </a:xfrm>
                <a:prstGeom prst="rect">
                  <a:avLst/>
                </a:prstGeom>
                <a:noFill/>
                <a:ln w="1905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E</a:t>
                  </a:r>
                </a:p>
              </p:txBody>
            </p:sp>
            <p:sp>
              <p:nvSpPr>
                <p:cNvPr id="59" name="Rectangle 58">
                  <a:extLst>
                    <a:ext uri="{FF2B5EF4-FFF2-40B4-BE49-F238E27FC236}">
                      <a16:creationId xmlns:a16="http://schemas.microsoft.com/office/drawing/2014/main" id="{938B0706-5B87-CB89-C388-0C99C9B866F9}"/>
                    </a:ext>
                  </a:extLst>
                </p:cNvPr>
                <p:cNvSpPr/>
                <p:nvPr/>
              </p:nvSpPr>
              <p:spPr>
                <a:xfrm>
                  <a:off x="6077415" y="1463040"/>
                  <a:ext cx="550128" cy="499575"/>
                </a:xfrm>
                <a:prstGeom prst="rect">
                  <a:avLst/>
                </a:prstGeom>
                <a:noFill/>
                <a:ln w="1905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F</a:t>
                  </a:r>
                </a:p>
              </p:txBody>
            </p:sp>
          </p:grpSp>
        </p:grpSp>
        <p:grpSp>
          <p:nvGrpSpPr>
            <p:cNvPr id="10" name="Group 9">
              <a:extLst>
                <a:ext uri="{FF2B5EF4-FFF2-40B4-BE49-F238E27FC236}">
                  <a16:creationId xmlns:a16="http://schemas.microsoft.com/office/drawing/2014/main" id="{7948A251-80B8-E2C7-D2C5-334686183CC6}"/>
                </a:ext>
              </a:extLst>
            </p:cNvPr>
            <p:cNvGrpSpPr/>
            <p:nvPr/>
          </p:nvGrpSpPr>
          <p:grpSpPr>
            <a:xfrm>
              <a:off x="4522921" y="1672235"/>
              <a:ext cx="1816124" cy="1438941"/>
              <a:chOff x="4716966" y="1871918"/>
              <a:chExt cx="2196792" cy="1998300"/>
            </a:xfrm>
          </p:grpSpPr>
          <p:grpSp>
            <p:nvGrpSpPr>
              <p:cNvPr id="32" name="Group 31">
                <a:extLst>
                  <a:ext uri="{FF2B5EF4-FFF2-40B4-BE49-F238E27FC236}">
                    <a16:creationId xmlns:a16="http://schemas.microsoft.com/office/drawing/2014/main" id="{316BC63E-2337-6787-ADDE-BAA14683BFC5}"/>
                  </a:ext>
                </a:extLst>
              </p:cNvPr>
              <p:cNvGrpSpPr/>
              <p:nvPr/>
            </p:nvGrpSpPr>
            <p:grpSpPr>
              <a:xfrm>
                <a:off x="4724400" y="1871918"/>
                <a:ext cx="2189358" cy="499575"/>
                <a:chOff x="4438185" y="1463040"/>
                <a:chExt cx="2189358" cy="499575"/>
              </a:xfrm>
            </p:grpSpPr>
            <p:sp>
              <p:nvSpPr>
                <p:cNvPr id="48" name="Rectangle 47">
                  <a:extLst>
                    <a:ext uri="{FF2B5EF4-FFF2-40B4-BE49-F238E27FC236}">
                      <a16:creationId xmlns:a16="http://schemas.microsoft.com/office/drawing/2014/main" id="{6B7FBAB2-13DF-2997-3C32-2389B7B98F89}"/>
                    </a:ext>
                  </a:extLst>
                </p:cNvPr>
                <p:cNvSpPr/>
                <p:nvPr/>
              </p:nvSpPr>
              <p:spPr>
                <a:xfrm>
                  <a:off x="443818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0</a:t>
                  </a:r>
                </a:p>
              </p:txBody>
            </p:sp>
            <p:sp>
              <p:nvSpPr>
                <p:cNvPr id="49" name="Rectangle 48">
                  <a:extLst>
                    <a:ext uri="{FF2B5EF4-FFF2-40B4-BE49-F238E27FC236}">
                      <a16:creationId xmlns:a16="http://schemas.microsoft.com/office/drawing/2014/main" id="{D6D396F2-BC8C-FB0B-0CD1-42005F2AA00D}"/>
                    </a:ext>
                  </a:extLst>
                </p:cNvPr>
                <p:cNvSpPr/>
                <p:nvPr/>
              </p:nvSpPr>
              <p:spPr>
                <a:xfrm>
                  <a:off x="498459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1</a:t>
                  </a:r>
                </a:p>
              </p:txBody>
            </p:sp>
            <p:sp>
              <p:nvSpPr>
                <p:cNvPr id="50" name="Rectangle 49">
                  <a:extLst>
                    <a:ext uri="{FF2B5EF4-FFF2-40B4-BE49-F238E27FC236}">
                      <a16:creationId xmlns:a16="http://schemas.microsoft.com/office/drawing/2014/main" id="{2B0CA4E3-1EB6-B190-821B-B8C1533AB5D0}"/>
                    </a:ext>
                  </a:extLst>
                </p:cNvPr>
                <p:cNvSpPr/>
                <p:nvPr/>
              </p:nvSpPr>
              <p:spPr>
                <a:xfrm>
                  <a:off x="553100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2</a:t>
                  </a:r>
                </a:p>
              </p:txBody>
            </p:sp>
            <p:sp>
              <p:nvSpPr>
                <p:cNvPr id="51" name="Rectangle 50">
                  <a:extLst>
                    <a:ext uri="{FF2B5EF4-FFF2-40B4-BE49-F238E27FC236}">
                      <a16:creationId xmlns:a16="http://schemas.microsoft.com/office/drawing/2014/main" id="{D4F65C02-55D9-384F-1BB8-6C05D1453591}"/>
                    </a:ext>
                  </a:extLst>
                </p:cNvPr>
                <p:cNvSpPr/>
                <p:nvPr/>
              </p:nvSpPr>
              <p:spPr>
                <a:xfrm>
                  <a:off x="607741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3</a:t>
                  </a:r>
                </a:p>
              </p:txBody>
            </p:sp>
          </p:grpSp>
          <p:grpSp>
            <p:nvGrpSpPr>
              <p:cNvPr id="33" name="Group 32">
                <a:extLst>
                  <a:ext uri="{FF2B5EF4-FFF2-40B4-BE49-F238E27FC236}">
                    <a16:creationId xmlns:a16="http://schemas.microsoft.com/office/drawing/2014/main" id="{83371E8A-007B-7CFB-B415-2E65381210E9}"/>
                  </a:ext>
                </a:extLst>
              </p:cNvPr>
              <p:cNvGrpSpPr/>
              <p:nvPr/>
            </p:nvGrpSpPr>
            <p:grpSpPr>
              <a:xfrm>
                <a:off x="4724400" y="2371493"/>
                <a:ext cx="2189358" cy="499575"/>
                <a:chOff x="4438185" y="1463040"/>
                <a:chExt cx="2189358" cy="499575"/>
              </a:xfrm>
            </p:grpSpPr>
            <p:sp>
              <p:nvSpPr>
                <p:cNvPr id="44" name="Rectangle 43">
                  <a:extLst>
                    <a:ext uri="{FF2B5EF4-FFF2-40B4-BE49-F238E27FC236}">
                      <a16:creationId xmlns:a16="http://schemas.microsoft.com/office/drawing/2014/main" id="{4343EE45-6C87-1E28-A09F-5F53BF622088}"/>
                    </a:ext>
                  </a:extLst>
                </p:cNvPr>
                <p:cNvSpPr/>
                <p:nvPr/>
              </p:nvSpPr>
              <p:spPr>
                <a:xfrm>
                  <a:off x="443818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4</a:t>
                  </a:r>
                </a:p>
              </p:txBody>
            </p:sp>
            <p:sp>
              <p:nvSpPr>
                <p:cNvPr id="45" name="Rectangle 44">
                  <a:extLst>
                    <a:ext uri="{FF2B5EF4-FFF2-40B4-BE49-F238E27FC236}">
                      <a16:creationId xmlns:a16="http://schemas.microsoft.com/office/drawing/2014/main" id="{FC8AD92D-505A-A375-ED3C-B7D9E95FD237}"/>
                    </a:ext>
                  </a:extLst>
                </p:cNvPr>
                <p:cNvSpPr/>
                <p:nvPr/>
              </p:nvSpPr>
              <p:spPr>
                <a:xfrm>
                  <a:off x="498459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5</a:t>
                  </a:r>
                </a:p>
              </p:txBody>
            </p:sp>
            <p:sp>
              <p:nvSpPr>
                <p:cNvPr id="46" name="Rectangle 45">
                  <a:extLst>
                    <a:ext uri="{FF2B5EF4-FFF2-40B4-BE49-F238E27FC236}">
                      <a16:creationId xmlns:a16="http://schemas.microsoft.com/office/drawing/2014/main" id="{99D87E2C-40A1-BCB8-6EE6-18AA8EDAC316}"/>
                    </a:ext>
                  </a:extLst>
                </p:cNvPr>
                <p:cNvSpPr/>
                <p:nvPr/>
              </p:nvSpPr>
              <p:spPr>
                <a:xfrm>
                  <a:off x="553100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6</a:t>
                  </a:r>
                </a:p>
              </p:txBody>
            </p:sp>
            <p:sp>
              <p:nvSpPr>
                <p:cNvPr id="47" name="Rectangle 46">
                  <a:extLst>
                    <a:ext uri="{FF2B5EF4-FFF2-40B4-BE49-F238E27FC236}">
                      <a16:creationId xmlns:a16="http://schemas.microsoft.com/office/drawing/2014/main" id="{C5967A44-BD6F-DFA6-C086-572AA8E6AC64}"/>
                    </a:ext>
                  </a:extLst>
                </p:cNvPr>
                <p:cNvSpPr/>
                <p:nvPr/>
              </p:nvSpPr>
              <p:spPr>
                <a:xfrm>
                  <a:off x="607741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7</a:t>
                  </a:r>
                </a:p>
              </p:txBody>
            </p:sp>
          </p:grpSp>
          <p:grpSp>
            <p:nvGrpSpPr>
              <p:cNvPr id="34" name="Group 33">
                <a:extLst>
                  <a:ext uri="{FF2B5EF4-FFF2-40B4-BE49-F238E27FC236}">
                    <a16:creationId xmlns:a16="http://schemas.microsoft.com/office/drawing/2014/main" id="{30A727A2-97FF-3125-3B61-8E5C80E87383}"/>
                  </a:ext>
                </a:extLst>
              </p:cNvPr>
              <p:cNvGrpSpPr/>
              <p:nvPr/>
            </p:nvGrpSpPr>
            <p:grpSpPr>
              <a:xfrm>
                <a:off x="4722541" y="2871068"/>
                <a:ext cx="2189358" cy="499575"/>
                <a:chOff x="4438185" y="1463040"/>
                <a:chExt cx="2189358" cy="499575"/>
              </a:xfrm>
            </p:grpSpPr>
            <p:sp>
              <p:nvSpPr>
                <p:cNvPr id="40" name="Rectangle 39">
                  <a:extLst>
                    <a:ext uri="{FF2B5EF4-FFF2-40B4-BE49-F238E27FC236}">
                      <a16:creationId xmlns:a16="http://schemas.microsoft.com/office/drawing/2014/main" id="{7F963FF6-2346-8ABC-F3F3-DBBBC484A73C}"/>
                    </a:ext>
                  </a:extLst>
                </p:cNvPr>
                <p:cNvSpPr/>
                <p:nvPr/>
              </p:nvSpPr>
              <p:spPr>
                <a:xfrm>
                  <a:off x="443818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8</a:t>
                  </a:r>
                </a:p>
              </p:txBody>
            </p:sp>
            <p:sp>
              <p:nvSpPr>
                <p:cNvPr id="41" name="Rectangle 40">
                  <a:extLst>
                    <a:ext uri="{FF2B5EF4-FFF2-40B4-BE49-F238E27FC236}">
                      <a16:creationId xmlns:a16="http://schemas.microsoft.com/office/drawing/2014/main" id="{33070057-4936-059D-B2CB-946091F80CDD}"/>
                    </a:ext>
                  </a:extLst>
                </p:cNvPr>
                <p:cNvSpPr/>
                <p:nvPr/>
              </p:nvSpPr>
              <p:spPr>
                <a:xfrm>
                  <a:off x="498459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9</a:t>
                  </a:r>
                </a:p>
              </p:txBody>
            </p:sp>
            <p:sp>
              <p:nvSpPr>
                <p:cNvPr id="42" name="Rectangle 41">
                  <a:extLst>
                    <a:ext uri="{FF2B5EF4-FFF2-40B4-BE49-F238E27FC236}">
                      <a16:creationId xmlns:a16="http://schemas.microsoft.com/office/drawing/2014/main" id="{6272BB2B-E23B-DE41-B0CA-9D0A62053C16}"/>
                    </a:ext>
                  </a:extLst>
                </p:cNvPr>
                <p:cNvSpPr/>
                <p:nvPr/>
              </p:nvSpPr>
              <p:spPr>
                <a:xfrm>
                  <a:off x="5531005" y="1463040"/>
                  <a:ext cx="550128" cy="499575"/>
                </a:xfrm>
                <a:prstGeom prst="rect">
                  <a:avLst/>
                </a:prstGeom>
                <a:solidFill>
                  <a:srgbClr val="A349EA"/>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dirty="0">
                      <a:solidFill>
                        <a:schemeClr val="bg1"/>
                      </a:solidFill>
                    </a:rPr>
                    <a:t>A</a:t>
                  </a:r>
                  <a:endParaRPr lang="en-US" sz="1000" dirty="0">
                    <a:solidFill>
                      <a:schemeClr val="bg1"/>
                    </a:solidFill>
                  </a:endParaRPr>
                </a:p>
              </p:txBody>
            </p:sp>
            <p:sp>
              <p:nvSpPr>
                <p:cNvPr id="43" name="Rectangle 42">
                  <a:extLst>
                    <a:ext uri="{FF2B5EF4-FFF2-40B4-BE49-F238E27FC236}">
                      <a16:creationId xmlns:a16="http://schemas.microsoft.com/office/drawing/2014/main" id="{0CA036DE-5B3B-2D04-1502-A0B8EAF49B96}"/>
                    </a:ext>
                  </a:extLst>
                </p:cNvPr>
                <p:cNvSpPr/>
                <p:nvPr/>
              </p:nvSpPr>
              <p:spPr>
                <a:xfrm>
                  <a:off x="607741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B</a:t>
                  </a:r>
                </a:p>
              </p:txBody>
            </p:sp>
          </p:grpSp>
          <p:grpSp>
            <p:nvGrpSpPr>
              <p:cNvPr id="35" name="Group 34">
                <a:extLst>
                  <a:ext uri="{FF2B5EF4-FFF2-40B4-BE49-F238E27FC236}">
                    <a16:creationId xmlns:a16="http://schemas.microsoft.com/office/drawing/2014/main" id="{05602CDA-F932-67A4-7DCE-0BD90B9B597B}"/>
                  </a:ext>
                </a:extLst>
              </p:cNvPr>
              <p:cNvGrpSpPr/>
              <p:nvPr/>
            </p:nvGrpSpPr>
            <p:grpSpPr>
              <a:xfrm>
                <a:off x="4716966" y="3370643"/>
                <a:ext cx="2189358" cy="499575"/>
                <a:chOff x="4438185" y="1463040"/>
                <a:chExt cx="2189358" cy="499575"/>
              </a:xfrm>
            </p:grpSpPr>
            <p:sp>
              <p:nvSpPr>
                <p:cNvPr id="36" name="Rectangle 35">
                  <a:extLst>
                    <a:ext uri="{FF2B5EF4-FFF2-40B4-BE49-F238E27FC236}">
                      <a16:creationId xmlns:a16="http://schemas.microsoft.com/office/drawing/2014/main" id="{D5618149-255F-7038-FB7B-86B3C121599C}"/>
                    </a:ext>
                  </a:extLst>
                </p:cNvPr>
                <p:cNvSpPr/>
                <p:nvPr/>
              </p:nvSpPr>
              <p:spPr>
                <a:xfrm>
                  <a:off x="443818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C</a:t>
                  </a:r>
                </a:p>
              </p:txBody>
            </p:sp>
            <p:sp>
              <p:nvSpPr>
                <p:cNvPr id="37" name="Rectangle 36">
                  <a:extLst>
                    <a:ext uri="{FF2B5EF4-FFF2-40B4-BE49-F238E27FC236}">
                      <a16:creationId xmlns:a16="http://schemas.microsoft.com/office/drawing/2014/main" id="{25735A95-4851-DB71-2951-F695186CBEE4}"/>
                    </a:ext>
                  </a:extLst>
                </p:cNvPr>
                <p:cNvSpPr/>
                <p:nvPr/>
              </p:nvSpPr>
              <p:spPr>
                <a:xfrm>
                  <a:off x="498459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D</a:t>
                  </a:r>
                </a:p>
              </p:txBody>
            </p:sp>
            <p:sp>
              <p:nvSpPr>
                <p:cNvPr id="38" name="Rectangle 37">
                  <a:extLst>
                    <a:ext uri="{FF2B5EF4-FFF2-40B4-BE49-F238E27FC236}">
                      <a16:creationId xmlns:a16="http://schemas.microsoft.com/office/drawing/2014/main" id="{C48EFEF4-B872-22DD-C403-9DB0D5D45B42}"/>
                    </a:ext>
                  </a:extLst>
                </p:cNvPr>
                <p:cNvSpPr/>
                <p:nvPr/>
              </p:nvSpPr>
              <p:spPr>
                <a:xfrm>
                  <a:off x="553100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E</a:t>
                  </a:r>
                </a:p>
              </p:txBody>
            </p:sp>
            <p:sp>
              <p:nvSpPr>
                <p:cNvPr id="39" name="Rectangle 38">
                  <a:extLst>
                    <a:ext uri="{FF2B5EF4-FFF2-40B4-BE49-F238E27FC236}">
                      <a16:creationId xmlns:a16="http://schemas.microsoft.com/office/drawing/2014/main" id="{7E8D7FC0-6549-3539-3B50-FCC27D6FD9FA}"/>
                    </a:ext>
                  </a:extLst>
                </p:cNvPr>
                <p:cNvSpPr/>
                <p:nvPr/>
              </p:nvSpPr>
              <p:spPr>
                <a:xfrm>
                  <a:off x="607741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F</a:t>
                  </a:r>
                </a:p>
              </p:txBody>
            </p:sp>
          </p:grpSp>
        </p:grpSp>
        <p:grpSp>
          <p:nvGrpSpPr>
            <p:cNvPr id="11" name="Group 10">
              <a:extLst>
                <a:ext uri="{FF2B5EF4-FFF2-40B4-BE49-F238E27FC236}">
                  <a16:creationId xmlns:a16="http://schemas.microsoft.com/office/drawing/2014/main" id="{DEB09CE6-FC37-B328-B094-172B31F30B84}"/>
                </a:ext>
              </a:extLst>
            </p:cNvPr>
            <p:cNvGrpSpPr/>
            <p:nvPr/>
          </p:nvGrpSpPr>
          <p:grpSpPr>
            <a:xfrm>
              <a:off x="6471385" y="1672235"/>
              <a:ext cx="1816124" cy="1438941"/>
              <a:chOff x="4716966" y="1871918"/>
              <a:chExt cx="2196792" cy="1998300"/>
            </a:xfrm>
          </p:grpSpPr>
          <p:grpSp>
            <p:nvGrpSpPr>
              <p:cNvPr id="12" name="Group 11">
                <a:extLst>
                  <a:ext uri="{FF2B5EF4-FFF2-40B4-BE49-F238E27FC236}">
                    <a16:creationId xmlns:a16="http://schemas.microsoft.com/office/drawing/2014/main" id="{63EA4B28-2E5A-96C1-9505-421744448998}"/>
                  </a:ext>
                </a:extLst>
              </p:cNvPr>
              <p:cNvGrpSpPr/>
              <p:nvPr/>
            </p:nvGrpSpPr>
            <p:grpSpPr>
              <a:xfrm>
                <a:off x="4724400" y="1871918"/>
                <a:ext cx="2189358" cy="499575"/>
                <a:chOff x="4438185" y="1463040"/>
                <a:chExt cx="2189358" cy="499575"/>
              </a:xfrm>
            </p:grpSpPr>
            <p:sp>
              <p:nvSpPr>
                <p:cNvPr id="28" name="Rectangle 27">
                  <a:extLst>
                    <a:ext uri="{FF2B5EF4-FFF2-40B4-BE49-F238E27FC236}">
                      <a16:creationId xmlns:a16="http://schemas.microsoft.com/office/drawing/2014/main" id="{06C5CB4E-2AF0-A8F0-E26B-900D83E9F6C5}"/>
                    </a:ext>
                  </a:extLst>
                </p:cNvPr>
                <p:cNvSpPr/>
                <p:nvPr/>
              </p:nvSpPr>
              <p:spPr>
                <a:xfrm>
                  <a:off x="4438185" y="1463040"/>
                  <a:ext cx="550128" cy="499575"/>
                </a:xfrm>
                <a:prstGeom prst="rect">
                  <a:avLst/>
                </a:prstGeom>
                <a:noFill/>
                <a:ln w="1905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0</a:t>
                  </a:r>
                </a:p>
              </p:txBody>
            </p:sp>
            <p:sp>
              <p:nvSpPr>
                <p:cNvPr id="29" name="Rectangle 28">
                  <a:extLst>
                    <a:ext uri="{FF2B5EF4-FFF2-40B4-BE49-F238E27FC236}">
                      <a16:creationId xmlns:a16="http://schemas.microsoft.com/office/drawing/2014/main" id="{78E03558-6EDF-5753-8E45-BF9B0F58205B}"/>
                    </a:ext>
                  </a:extLst>
                </p:cNvPr>
                <p:cNvSpPr/>
                <p:nvPr/>
              </p:nvSpPr>
              <p:spPr>
                <a:xfrm>
                  <a:off x="4984595" y="1463040"/>
                  <a:ext cx="550128" cy="499575"/>
                </a:xfrm>
                <a:prstGeom prst="rect">
                  <a:avLst/>
                </a:prstGeom>
                <a:noFill/>
                <a:ln w="1905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1</a:t>
                  </a:r>
                </a:p>
              </p:txBody>
            </p:sp>
            <p:sp>
              <p:nvSpPr>
                <p:cNvPr id="30" name="Rectangle 29">
                  <a:extLst>
                    <a:ext uri="{FF2B5EF4-FFF2-40B4-BE49-F238E27FC236}">
                      <a16:creationId xmlns:a16="http://schemas.microsoft.com/office/drawing/2014/main" id="{65450BA7-362E-607D-C9BE-25FE353E07E6}"/>
                    </a:ext>
                  </a:extLst>
                </p:cNvPr>
                <p:cNvSpPr/>
                <p:nvPr/>
              </p:nvSpPr>
              <p:spPr>
                <a:xfrm>
                  <a:off x="5531005" y="1463040"/>
                  <a:ext cx="550128" cy="499575"/>
                </a:xfrm>
                <a:prstGeom prst="rect">
                  <a:avLst/>
                </a:prstGeom>
                <a:noFill/>
                <a:ln w="1905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2</a:t>
                  </a:r>
                </a:p>
              </p:txBody>
            </p:sp>
            <p:sp>
              <p:nvSpPr>
                <p:cNvPr id="31" name="Rectangle 30">
                  <a:extLst>
                    <a:ext uri="{FF2B5EF4-FFF2-40B4-BE49-F238E27FC236}">
                      <a16:creationId xmlns:a16="http://schemas.microsoft.com/office/drawing/2014/main" id="{5F8377DA-5D43-27FB-6DA6-5FA71CB17199}"/>
                    </a:ext>
                  </a:extLst>
                </p:cNvPr>
                <p:cNvSpPr/>
                <p:nvPr/>
              </p:nvSpPr>
              <p:spPr>
                <a:xfrm>
                  <a:off x="6077415" y="1463040"/>
                  <a:ext cx="550128" cy="499575"/>
                </a:xfrm>
                <a:prstGeom prst="rect">
                  <a:avLst/>
                </a:prstGeom>
                <a:noFill/>
                <a:ln w="1905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3</a:t>
                  </a:r>
                </a:p>
              </p:txBody>
            </p:sp>
          </p:grpSp>
          <p:grpSp>
            <p:nvGrpSpPr>
              <p:cNvPr id="13" name="Group 12">
                <a:extLst>
                  <a:ext uri="{FF2B5EF4-FFF2-40B4-BE49-F238E27FC236}">
                    <a16:creationId xmlns:a16="http://schemas.microsoft.com/office/drawing/2014/main" id="{2E1ECABE-C3C5-AA48-0ED9-07A023B8C492}"/>
                  </a:ext>
                </a:extLst>
              </p:cNvPr>
              <p:cNvGrpSpPr/>
              <p:nvPr/>
            </p:nvGrpSpPr>
            <p:grpSpPr>
              <a:xfrm>
                <a:off x="4724400" y="2371493"/>
                <a:ext cx="2189358" cy="499575"/>
                <a:chOff x="4438185" y="1463040"/>
                <a:chExt cx="2189358" cy="499575"/>
              </a:xfrm>
            </p:grpSpPr>
            <p:sp>
              <p:nvSpPr>
                <p:cNvPr id="24" name="Rectangle 23">
                  <a:extLst>
                    <a:ext uri="{FF2B5EF4-FFF2-40B4-BE49-F238E27FC236}">
                      <a16:creationId xmlns:a16="http://schemas.microsoft.com/office/drawing/2014/main" id="{CA3087E7-D5CF-ACFB-F9CD-5B8BC1493276}"/>
                    </a:ext>
                  </a:extLst>
                </p:cNvPr>
                <p:cNvSpPr/>
                <p:nvPr/>
              </p:nvSpPr>
              <p:spPr>
                <a:xfrm>
                  <a:off x="4438185" y="1463040"/>
                  <a:ext cx="550128" cy="499575"/>
                </a:xfrm>
                <a:prstGeom prst="rect">
                  <a:avLst/>
                </a:prstGeom>
                <a:noFill/>
                <a:ln w="1905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4</a:t>
                  </a:r>
                </a:p>
              </p:txBody>
            </p:sp>
            <p:sp>
              <p:nvSpPr>
                <p:cNvPr id="25" name="Rectangle 24">
                  <a:extLst>
                    <a:ext uri="{FF2B5EF4-FFF2-40B4-BE49-F238E27FC236}">
                      <a16:creationId xmlns:a16="http://schemas.microsoft.com/office/drawing/2014/main" id="{8749578C-74BD-B058-5502-626A26DB073D}"/>
                    </a:ext>
                  </a:extLst>
                </p:cNvPr>
                <p:cNvSpPr/>
                <p:nvPr/>
              </p:nvSpPr>
              <p:spPr>
                <a:xfrm>
                  <a:off x="4984595" y="1463040"/>
                  <a:ext cx="550128" cy="499575"/>
                </a:xfrm>
                <a:prstGeom prst="rect">
                  <a:avLst/>
                </a:prstGeom>
                <a:noFill/>
                <a:ln w="1905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5</a:t>
                  </a:r>
                </a:p>
              </p:txBody>
            </p:sp>
            <p:sp>
              <p:nvSpPr>
                <p:cNvPr id="26" name="Rectangle 25">
                  <a:extLst>
                    <a:ext uri="{FF2B5EF4-FFF2-40B4-BE49-F238E27FC236}">
                      <a16:creationId xmlns:a16="http://schemas.microsoft.com/office/drawing/2014/main" id="{0408AA07-1B04-E714-E115-C9474B5E1BE3}"/>
                    </a:ext>
                  </a:extLst>
                </p:cNvPr>
                <p:cNvSpPr/>
                <p:nvPr/>
              </p:nvSpPr>
              <p:spPr>
                <a:xfrm>
                  <a:off x="5531005" y="1463040"/>
                  <a:ext cx="550128" cy="499575"/>
                </a:xfrm>
                <a:prstGeom prst="rect">
                  <a:avLst/>
                </a:prstGeom>
                <a:noFill/>
                <a:ln w="1905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6</a:t>
                  </a:r>
                </a:p>
              </p:txBody>
            </p:sp>
            <p:sp>
              <p:nvSpPr>
                <p:cNvPr id="27" name="Rectangle 26">
                  <a:extLst>
                    <a:ext uri="{FF2B5EF4-FFF2-40B4-BE49-F238E27FC236}">
                      <a16:creationId xmlns:a16="http://schemas.microsoft.com/office/drawing/2014/main" id="{ED9CA648-96B2-D4DD-8B04-5117A8D6DE9A}"/>
                    </a:ext>
                  </a:extLst>
                </p:cNvPr>
                <p:cNvSpPr/>
                <p:nvPr/>
              </p:nvSpPr>
              <p:spPr>
                <a:xfrm>
                  <a:off x="6077415" y="1463040"/>
                  <a:ext cx="550128" cy="499575"/>
                </a:xfrm>
                <a:prstGeom prst="rect">
                  <a:avLst/>
                </a:prstGeom>
                <a:noFill/>
                <a:ln w="1905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7</a:t>
                  </a:r>
                </a:p>
              </p:txBody>
            </p:sp>
          </p:grpSp>
          <p:grpSp>
            <p:nvGrpSpPr>
              <p:cNvPr id="14" name="Group 13">
                <a:extLst>
                  <a:ext uri="{FF2B5EF4-FFF2-40B4-BE49-F238E27FC236}">
                    <a16:creationId xmlns:a16="http://schemas.microsoft.com/office/drawing/2014/main" id="{AAA579E6-CB1E-BFA8-8D08-686388D774D7}"/>
                  </a:ext>
                </a:extLst>
              </p:cNvPr>
              <p:cNvGrpSpPr/>
              <p:nvPr/>
            </p:nvGrpSpPr>
            <p:grpSpPr>
              <a:xfrm>
                <a:off x="4722541" y="2871068"/>
                <a:ext cx="2189358" cy="499575"/>
                <a:chOff x="4438185" y="1463040"/>
                <a:chExt cx="2189358" cy="499575"/>
              </a:xfrm>
            </p:grpSpPr>
            <p:sp>
              <p:nvSpPr>
                <p:cNvPr id="20" name="Rectangle 19">
                  <a:extLst>
                    <a:ext uri="{FF2B5EF4-FFF2-40B4-BE49-F238E27FC236}">
                      <a16:creationId xmlns:a16="http://schemas.microsoft.com/office/drawing/2014/main" id="{3C82C028-C93D-B378-CFDA-4DC004BD3BCD}"/>
                    </a:ext>
                  </a:extLst>
                </p:cNvPr>
                <p:cNvSpPr/>
                <p:nvPr/>
              </p:nvSpPr>
              <p:spPr>
                <a:xfrm>
                  <a:off x="4438185" y="1463040"/>
                  <a:ext cx="550128" cy="499575"/>
                </a:xfrm>
                <a:prstGeom prst="rect">
                  <a:avLst/>
                </a:prstGeom>
                <a:noFill/>
                <a:ln w="1905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8</a:t>
                  </a:r>
                </a:p>
              </p:txBody>
            </p:sp>
            <p:sp>
              <p:nvSpPr>
                <p:cNvPr id="21" name="Rectangle 20">
                  <a:extLst>
                    <a:ext uri="{FF2B5EF4-FFF2-40B4-BE49-F238E27FC236}">
                      <a16:creationId xmlns:a16="http://schemas.microsoft.com/office/drawing/2014/main" id="{DE18B51B-42F4-48E6-D8BC-D25C24915B4B}"/>
                    </a:ext>
                  </a:extLst>
                </p:cNvPr>
                <p:cNvSpPr/>
                <p:nvPr/>
              </p:nvSpPr>
              <p:spPr>
                <a:xfrm>
                  <a:off x="4984595" y="1463040"/>
                  <a:ext cx="550128" cy="499575"/>
                </a:xfrm>
                <a:prstGeom prst="rect">
                  <a:avLst/>
                </a:prstGeom>
                <a:noFill/>
                <a:ln w="1905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9</a:t>
                  </a:r>
                </a:p>
              </p:txBody>
            </p:sp>
            <p:sp>
              <p:nvSpPr>
                <p:cNvPr id="22" name="Rectangle 21">
                  <a:extLst>
                    <a:ext uri="{FF2B5EF4-FFF2-40B4-BE49-F238E27FC236}">
                      <a16:creationId xmlns:a16="http://schemas.microsoft.com/office/drawing/2014/main" id="{8FF01183-FAA7-6CBC-5639-59CBC29E7270}"/>
                    </a:ext>
                  </a:extLst>
                </p:cNvPr>
                <p:cNvSpPr/>
                <p:nvPr/>
              </p:nvSpPr>
              <p:spPr>
                <a:xfrm>
                  <a:off x="5531005" y="1463040"/>
                  <a:ext cx="550128" cy="499575"/>
                </a:xfrm>
                <a:prstGeom prst="rect">
                  <a:avLst/>
                </a:prstGeom>
                <a:noFill/>
                <a:ln w="1905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A</a:t>
                  </a:r>
                </a:p>
              </p:txBody>
            </p:sp>
            <p:sp>
              <p:nvSpPr>
                <p:cNvPr id="23" name="Rectangle 22">
                  <a:extLst>
                    <a:ext uri="{FF2B5EF4-FFF2-40B4-BE49-F238E27FC236}">
                      <a16:creationId xmlns:a16="http://schemas.microsoft.com/office/drawing/2014/main" id="{424E500B-7968-64A5-38DE-EA84461EC61E}"/>
                    </a:ext>
                  </a:extLst>
                </p:cNvPr>
                <p:cNvSpPr/>
                <p:nvPr/>
              </p:nvSpPr>
              <p:spPr>
                <a:xfrm>
                  <a:off x="6077415" y="1463040"/>
                  <a:ext cx="550128" cy="499575"/>
                </a:xfrm>
                <a:prstGeom prst="rect">
                  <a:avLst/>
                </a:prstGeom>
                <a:noFill/>
                <a:ln w="1905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B</a:t>
                  </a:r>
                </a:p>
              </p:txBody>
            </p:sp>
          </p:grpSp>
          <p:grpSp>
            <p:nvGrpSpPr>
              <p:cNvPr id="15" name="Group 14">
                <a:extLst>
                  <a:ext uri="{FF2B5EF4-FFF2-40B4-BE49-F238E27FC236}">
                    <a16:creationId xmlns:a16="http://schemas.microsoft.com/office/drawing/2014/main" id="{4BD8E529-94B6-9A80-C11F-7385E2633EB8}"/>
                  </a:ext>
                </a:extLst>
              </p:cNvPr>
              <p:cNvGrpSpPr/>
              <p:nvPr/>
            </p:nvGrpSpPr>
            <p:grpSpPr>
              <a:xfrm>
                <a:off x="4716966" y="3370643"/>
                <a:ext cx="2189358" cy="499575"/>
                <a:chOff x="4438185" y="1463040"/>
                <a:chExt cx="2189358" cy="499575"/>
              </a:xfrm>
            </p:grpSpPr>
            <p:sp>
              <p:nvSpPr>
                <p:cNvPr id="16" name="Rectangle 15">
                  <a:extLst>
                    <a:ext uri="{FF2B5EF4-FFF2-40B4-BE49-F238E27FC236}">
                      <a16:creationId xmlns:a16="http://schemas.microsoft.com/office/drawing/2014/main" id="{128FD2C1-6939-CC97-7320-ED5E6F57B1CA}"/>
                    </a:ext>
                  </a:extLst>
                </p:cNvPr>
                <p:cNvSpPr/>
                <p:nvPr/>
              </p:nvSpPr>
              <p:spPr>
                <a:xfrm>
                  <a:off x="4438185" y="1463040"/>
                  <a:ext cx="550128" cy="499575"/>
                </a:xfrm>
                <a:prstGeom prst="rect">
                  <a:avLst/>
                </a:prstGeom>
                <a:noFill/>
                <a:ln w="1905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C</a:t>
                  </a:r>
                </a:p>
              </p:txBody>
            </p:sp>
            <p:sp>
              <p:nvSpPr>
                <p:cNvPr id="17" name="Rectangle 16">
                  <a:extLst>
                    <a:ext uri="{FF2B5EF4-FFF2-40B4-BE49-F238E27FC236}">
                      <a16:creationId xmlns:a16="http://schemas.microsoft.com/office/drawing/2014/main" id="{245DD24F-2C48-8688-6A95-869E63796FE3}"/>
                    </a:ext>
                  </a:extLst>
                </p:cNvPr>
                <p:cNvSpPr/>
                <p:nvPr/>
              </p:nvSpPr>
              <p:spPr>
                <a:xfrm>
                  <a:off x="4984595" y="1463040"/>
                  <a:ext cx="550128" cy="499575"/>
                </a:xfrm>
                <a:prstGeom prst="rect">
                  <a:avLst/>
                </a:prstGeom>
                <a:noFill/>
                <a:ln w="1905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D</a:t>
                  </a:r>
                </a:p>
              </p:txBody>
            </p:sp>
            <p:sp>
              <p:nvSpPr>
                <p:cNvPr id="18" name="Rectangle 17">
                  <a:extLst>
                    <a:ext uri="{FF2B5EF4-FFF2-40B4-BE49-F238E27FC236}">
                      <a16:creationId xmlns:a16="http://schemas.microsoft.com/office/drawing/2014/main" id="{B709788F-AE2E-6C3F-0AD6-21A62F3F1F93}"/>
                    </a:ext>
                  </a:extLst>
                </p:cNvPr>
                <p:cNvSpPr/>
                <p:nvPr/>
              </p:nvSpPr>
              <p:spPr>
                <a:xfrm>
                  <a:off x="5531005" y="1463040"/>
                  <a:ext cx="550128" cy="499575"/>
                </a:xfrm>
                <a:prstGeom prst="rect">
                  <a:avLst/>
                </a:prstGeom>
                <a:noFill/>
                <a:ln w="1905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E</a:t>
                  </a:r>
                </a:p>
              </p:txBody>
            </p:sp>
            <p:sp>
              <p:nvSpPr>
                <p:cNvPr id="19" name="Rectangle 18">
                  <a:extLst>
                    <a:ext uri="{FF2B5EF4-FFF2-40B4-BE49-F238E27FC236}">
                      <a16:creationId xmlns:a16="http://schemas.microsoft.com/office/drawing/2014/main" id="{AB757D3C-D7EE-5B82-BC57-EC7B0166CCA3}"/>
                    </a:ext>
                  </a:extLst>
                </p:cNvPr>
                <p:cNvSpPr/>
                <p:nvPr/>
              </p:nvSpPr>
              <p:spPr>
                <a:xfrm>
                  <a:off x="6077415" y="1463040"/>
                  <a:ext cx="550128" cy="499575"/>
                </a:xfrm>
                <a:prstGeom prst="rect">
                  <a:avLst/>
                </a:prstGeom>
                <a:noFill/>
                <a:ln w="1905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F</a:t>
                  </a:r>
                </a:p>
              </p:txBody>
            </p:sp>
          </p:grpSp>
        </p:grpSp>
      </p:grpSp>
      <p:grpSp>
        <p:nvGrpSpPr>
          <p:cNvPr id="92" name="Group 91">
            <a:extLst>
              <a:ext uri="{FF2B5EF4-FFF2-40B4-BE49-F238E27FC236}">
                <a16:creationId xmlns:a16="http://schemas.microsoft.com/office/drawing/2014/main" id="{F0327FD3-9058-4B63-542C-199CEFB56C7C}"/>
              </a:ext>
            </a:extLst>
          </p:cNvPr>
          <p:cNvGrpSpPr/>
          <p:nvPr/>
        </p:nvGrpSpPr>
        <p:grpSpPr>
          <a:xfrm>
            <a:off x="219205" y="4730423"/>
            <a:ext cx="4143655" cy="592029"/>
            <a:chOff x="629067" y="3567376"/>
            <a:chExt cx="7603097" cy="1438941"/>
          </a:xfrm>
        </p:grpSpPr>
        <p:grpSp>
          <p:nvGrpSpPr>
            <p:cNvPr id="93" name="Group 92">
              <a:extLst>
                <a:ext uri="{FF2B5EF4-FFF2-40B4-BE49-F238E27FC236}">
                  <a16:creationId xmlns:a16="http://schemas.microsoft.com/office/drawing/2014/main" id="{DAE712EB-CD3D-0C22-76D0-394DC94386E5}"/>
                </a:ext>
              </a:extLst>
            </p:cNvPr>
            <p:cNvGrpSpPr/>
            <p:nvPr/>
          </p:nvGrpSpPr>
          <p:grpSpPr>
            <a:xfrm>
              <a:off x="629067" y="3567376"/>
              <a:ext cx="1816124" cy="1438941"/>
              <a:chOff x="4716966" y="1871918"/>
              <a:chExt cx="2196792" cy="1998300"/>
            </a:xfrm>
          </p:grpSpPr>
          <p:grpSp>
            <p:nvGrpSpPr>
              <p:cNvPr id="330" name="Group 329">
                <a:extLst>
                  <a:ext uri="{FF2B5EF4-FFF2-40B4-BE49-F238E27FC236}">
                    <a16:creationId xmlns:a16="http://schemas.microsoft.com/office/drawing/2014/main" id="{7544D48B-DBE2-BD70-CA7B-A90E9E8D1CB2}"/>
                  </a:ext>
                </a:extLst>
              </p:cNvPr>
              <p:cNvGrpSpPr/>
              <p:nvPr/>
            </p:nvGrpSpPr>
            <p:grpSpPr>
              <a:xfrm>
                <a:off x="4724400" y="1871918"/>
                <a:ext cx="2189358" cy="499575"/>
                <a:chOff x="4438185" y="1463040"/>
                <a:chExt cx="2189358" cy="499575"/>
              </a:xfrm>
            </p:grpSpPr>
            <p:sp>
              <p:nvSpPr>
                <p:cNvPr id="346" name="Rectangle 345">
                  <a:extLst>
                    <a:ext uri="{FF2B5EF4-FFF2-40B4-BE49-F238E27FC236}">
                      <a16:creationId xmlns:a16="http://schemas.microsoft.com/office/drawing/2014/main" id="{3B353206-F8C3-1CD3-04B4-82CBECAA7367}"/>
                    </a:ext>
                  </a:extLst>
                </p:cNvPr>
                <p:cNvSpPr/>
                <p:nvPr/>
              </p:nvSpPr>
              <p:spPr>
                <a:xfrm>
                  <a:off x="4438185" y="1463040"/>
                  <a:ext cx="550128" cy="499575"/>
                </a:xfrm>
                <a:prstGeom prst="rect">
                  <a:avLst/>
                </a:prstGeom>
                <a:noFill/>
                <a:ln w="190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0</a:t>
                  </a:r>
                </a:p>
              </p:txBody>
            </p:sp>
            <p:sp>
              <p:nvSpPr>
                <p:cNvPr id="347" name="Rectangle 346">
                  <a:extLst>
                    <a:ext uri="{FF2B5EF4-FFF2-40B4-BE49-F238E27FC236}">
                      <a16:creationId xmlns:a16="http://schemas.microsoft.com/office/drawing/2014/main" id="{2D9D9CC2-044E-C46F-31DE-89E64A9304AE}"/>
                    </a:ext>
                  </a:extLst>
                </p:cNvPr>
                <p:cNvSpPr/>
                <p:nvPr/>
              </p:nvSpPr>
              <p:spPr>
                <a:xfrm>
                  <a:off x="4984595" y="1463040"/>
                  <a:ext cx="550128" cy="499575"/>
                </a:xfrm>
                <a:prstGeom prst="rect">
                  <a:avLst/>
                </a:prstGeom>
                <a:noFill/>
                <a:ln w="190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1</a:t>
                  </a:r>
                </a:p>
              </p:txBody>
            </p:sp>
            <p:sp>
              <p:nvSpPr>
                <p:cNvPr id="348" name="Rectangle 347">
                  <a:extLst>
                    <a:ext uri="{FF2B5EF4-FFF2-40B4-BE49-F238E27FC236}">
                      <a16:creationId xmlns:a16="http://schemas.microsoft.com/office/drawing/2014/main" id="{CF5ADD4F-1634-F9D2-4EFF-9F3E937A062D}"/>
                    </a:ext>
                  </a:extLst>
                </p:cNvPr>
                <p:cNvSpPr/>
                <p:nvPr/>
              </p:nvSpPr>
              <p:spPr>
                <a:xfrm>
                  <a:off x="5531005" y="1463040"/>
                  <a:ext cx="550128" cy="499575"/>
                </a:xfrm>
                <a:prstGeom prst="rect">
                  <a:avLst/>
                </a:prstGeom>
                <a:noFill/>
                <a:ln w="190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2</a:t>
                  </a:r>
                </a:p>
              </p:txBody>
            </p:sp>
            <p:sp>
              <p:nvSpPr>
                <p:cNvPr id="349" name="Rectangle 348">
                  <a:extLst>
                    <a:ext uri="{FF2B5EF4-FFF2-40B4-BE49-F238E27FC236}">
                      <a16:creationId xmlns:a16="http://schemas.microsoft.com/office/drawing/2014/main" id="{63B06B22-2213-546B-D3DA-D3DEBEC1A8E4}"/>
                    </a:ext>
                  </a:extLst>
                </p:cNvPr>
                <p:cNvSpPr/>
                <p:nvPr/>
              </p:nvSpPr>
              <p:spPr>
                <a:xfrm>
                  <a:off x="6077415" y="1463040"/>
                  <a:ext cx="550128" cy="499575"/>
                </a:xfrm>
                <a:prstGeom prst="rect">
                  <a:avLst/>
                </a:prstGeom>
                <a:noFill/>
                <a:ln w="190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3</a:t>
                  </a:r>
                </a:p>
              </p:txBody>
            </p:sp>
          </p:grpSp>
          <p:grpSp>
            <p:nvGrpSpPr>
              <p:cNvPr id="331" name="Group 330">
                <a:extLst>
                  <a:ext uri="{FF2B5EF4-FFF2-40B4-BE49-F238E27FC236}">
                    <a16:creationId xmlns:a16="http://schemas.microsoft.com/office/drawing/2014/main" id="{D57DA8AB-CA92-E6D5-AF01-3EB104B98034}"/>
                  </a:ext>
                </a:extLst>
              </p:cNvPr>
              <p:cNvGrpSpPr/>
              <p:nvPr/>
            </p:nvGrpSpPr>
            <p:grpSpPr>
              <a:xfrm>
                <a:off x="4724400" y="2371493"/>
                <a:ext cx="2189358" cy="499575"/>
                <a:chOff x="4438185" y="1463040"/>
                <a:chExt cx="2189358" cy="499575"/>
              </a:xfrm>
            </p:grpSpPr>
            <p:sp>
              <p:nvSpPr>
                <p:cNvPr id="342" name="Rectangle 341">
                  <a:extLst>
                    <a:ext uri="{FF2B5EF4-FFF2-40B4-BE49-F238E27FC236}">
                      <a16:creationId xmlns:a16="http://schemas.microsoft.com/office/drawing/2014/main" id="{0B4668A8-2C46-EC35-DE70-E186C21345D6}"/>
                    </a:ext>
                  </a:extLst>
                </p:cNvPr>
                <p:cNvSpPr/>
                <p:nvPr/>
              </p:nvSpPr>
              <p:spPr>
                <a:xfrm>
                  <a:off x="4438185" y="1463040"/>
                  <a:ext cx="550128" cy="499575"/>
                </a:xfrm>
                <a:prstGeom prst="rect">
                  <a:avLst/>
                </a:prstGeom>
                <a:noFill/>
                <a:ln w="190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4</a:t>
                  </a:r>
                </a:p>
              </p:txBody>
            </p:sp>
            <p:sp>
              <p:nvSpPr>
                <p:cNvPr id="343" name="Rectangle 342">
                  <a:extLst>
                    <a:ext uri="{FF2B5EF4-FFF2-40B4-BE49-F238E27FC236}">
                      <a16:creationId xmlns:a16="http://schemas.microsoft.com/office/drawing/2014/main" id="{078C37D9-6FDD-2058-0B91-D3E09AB13A4F}"/>
                    </a:ext>
                  </a:extLst>
                </p:cNvPr>
                <p:cNvSpPr/>
                <p:nvPr/>
              </p:nvSpPr>
              <p:spPr>
                <a:xfrm>
                  <a:off x="4984595" y="1463040"/>
                  <a:ext cx="550128" cy="499575"/>
                </a:xfrm>
                <a:prstGeom prst="rect">
                  <a:avLst/>
                </a:prstGeom>
                <a:noFill/>
                <a:ln w="190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5</a:t>
                  </a:r>
                </a:p>
              </p:txBody>
            </p:sp>
            <p:sp>
              <p:nvSpPr>
                <p:cNvPr id="344" name="Rectangle 343">
                  <a:extLst>
                    <a:ext uri="{FF2B5EF4-FFF2-40B4-BE49-F238E27FC236}">
                      <a16:creationId xmlns:a16="http://schemas.microsoft.com/office/drawing/2014/main" id="{8DD07D4A-470F-42C5-4FA9-538F6E41EA1B}"/>
                    </a:ext>
                  </a:extLst>
                </p:cNvPr>
                <p:cNvSpPr/>
                <p:nvPr/>
              </p:nvSpPr>
              <p:spPr>
                <a:xfrm>
                  <a:off x="5531005" y="1463040"/>
                  <a:ext cx="550128" cy="499575"/>
                </a:xfrm>
                <a:prstGeom prst="rect">
                  <a:avLst/>
                </a:prstGeom>
                <a:noFill/>
                <a:ln w="190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6</a:t>
                  </a:r>
                </a:p>
              </p:txBody>
            </p:sp>
            <p:sp>
              <p:nvSpPr>
                <p:cNvPr id="345" name="Rectangle 344">
                  <a:extLst>
                    <a:ext uri="{FF2B5EF4-FFF2-40B4-BE49-F238E27FC236}">
                      <a16:creationId xmlns:a16="http://schemas.microsoft.com/office/drawing/2014/main" id="{DFAF263F-BA88-A930-F441-9AD471588567}"/>
                    </a:ext>
                  </a:extLst>
                </p:cNvPr>
                <p:cNvSpPr/>
                <p:nvPr/>
              </p:nvSpPr>
              <p:spPr>
                <a:xfrm>
                  <a:off x="6077415" y="1463040"/>
                  <a:ext cx="550128" cy="499575"/>
                </a:xfrm>
                <a:prstGeom prst="rect">
                  <a:avLst/>
                </a:prstGeom>
                <a:noFill/>
                <a:ln w="190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7</a:t>
                  </a:r>
                </a:p>
              </p:txBody>
            </p:sp>
          </p:grpSp>
          <p:grpSp>
            <p:nvGrpSpPr>
              <p:cNvPr id="332" name="Group 331">
                <a:extLst>
                  <a:ext uri="{FF2B5EF4-FFF2-40B4-BE49-F238E27FC236}">
                    <a16:creationId xmlns:a16="http://schemas.microsoft.com/office/drawing/2014/main" id="{1F8C54ED-5164-8FD2-EF45-099536DCE2A5}"/>
                  </a:ext>
                </a:extLst>
              </p:cNvPr>
              <p:cNvGrpSpPr/>
              <p:nvPr/>
            </p:nvGrpSpPr>
            <p:grpSpPr>
              <a:xfrm>
                <a:off x="4722541" y="2871068"/>
                <a:ext cx="2189358" cy="499575"/>
                <a:chOff x="4438185" y="1463040"/>
                <a:chExt cx="2189358" cy="499575"/>
              </a:xfrm>
            </p:grpSpPr>
            <p:sp>
              <p:nvSpPr>
                <p:cNvPr id="338" name="Rectangle 337">
                  <a:extLst>
                    <a:ext uri="{FF2B5EF4-FFF2-40B4-BE49-F238E27FC236}">
                      <a16:creationId xmlns:a16="http://schemas.microsoft.com/office/drawing/2014/main" id="{DCF6DFF0-D419-83F0-3434-203F63195975}"/>
                    </a:ext>
                  </a:extLst>
                </p:cNvPr>
                <p:cNvSpPr/>
                <p:nvPr/>
              </p:nvSpPr>
              <p:spPr>
                <a:xfrm>
                  <a:off x="4438185" y="1463040"/>
                  <a:ext cx="550128" cy="499575"/>
                </a:xfrm>
                <a:prstGeom prst="rect">
                  <a:avLst/>
                </a:prstGeom>
                <a:noFill/>
                <a:ln w="190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8</a:t>
                  </a:r>
                </a:p>
              </p:txBody>
            </p:sp>
            <p:sp>
              <p:nvSpPr>
                <p:cNvPr id="339" name="Rectangle 338">
                  <a:extLst>
                    <a:ext uri="{FF2B5EF4-FFF2-40B4-BE49-F238E27FC236}">
                      <a16:creationId xmlns:a16="http://schemas.microsoft.com/office/drawing/2014/main" id="{FDDC8B64-A355-E84F-13D5-0EDF6F1452CE}"/>
                    </a:ext>
                  </a:extLst>
                </p:cNvPr>
                <p:cNvSpPr/>
                <p:nvPr/>
              </p:nvSpPr>
              <p:spPr>
                <a:xfrm>
                  <a:off x="4984595" y="1463040"/>
                  <a:ext cx="550128" cy="499575"/>
                </a:xfrm>
                <a:prstGeom prst="rect">
                  <a:avLst/>
                </a:prstGeom>
                <a:noFill/>
                <a:ln w="190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9</a:t>
                  </a:r>
                </a:p>
              </p:txBody>
            </p:sp>
            <p:sp>
              <p:nvSpPr>
                <p:cNvPr id="340" name="Rectangle 339">
                  <a:extLst>
                    <a:ext uri="{FF2B5EF4-FFF2-40B4-BE49-F238E27FC236}">
                      <a16:creationId xmlns:a16="http://schemas.microsoft.com/office/drawing/2014/main" id="{EDB6A247-7C6F-E065-C7A1-F1032A1C7610}"/>
                    </a:ext>
                  </a:extLst>
                </p:cNvPr>
                <p:cNvSpPr/>
                <p:nvPr/>
              </p:nvSpPr>
              <p:spPr>
                <a:xfrm>
                  <a:off x="5531005" y="1463040"/>
                  <a:ext cx="550128" cy="499575"/>
                </a:xfrm>
                <a:prstGeom prst="rect">
                  <a:avLst/>
                </a:prstGeom>
                <a:noFill/>
                <a:ln w="190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A</a:t>
                  </a:r>
                </a:p>
              </p:txBody>
            </p:sp>
            <p:sp>
              <p:nvSpPr>
                <p:cNvPr id="341" name="Rectangle 340">
                  <a:extLst>
                    <a:ext uri="{FF2B5EF4-FFF2-40B4-BE49-F238E27FC236}">
                      <a16:creationId xmlns:a16="http://schemas.microsoft.com/office/drawing/2014/main" id="{D629D792-7A9F-2F15-FF9B-6DDF17CA28A4}"/>
                    </a:ext>
                  </a:extLst>
                </p:cNvPr>
                <p:cNvSpPr/>
                <p:nvPr/>
              </p:nvSpPr>
              <p:spPr>
                <a:xfrm>
                  <a:off x="6077415" y="1463040"/>
                  <a:ext cx="550128" cy="499575"/>
                </a:xfrm>
                <a:prstGeom prst="rect">
                  <a:avLst/>
                </a:prstGeom>
                <a:noFill/>
                <a:ln w="190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B</a:t>
                  </a:r>
                </a:p>
              </p:txBody>
            </p:sp>
          </p:grpSp>
          <p:grpSp>
            <p:nvGrpSpPr>
              <p:cNvPr id="333" name="Group 332">
                <a:extLst>
                  <a:ext uri="{FF2B5EF4-FFF2-40B4-BE49-F238E27FC236}">
                    <a16:creationId xmlns:a16="http://schemas.microsoft.com/office/drawing/2014/main" id="{F35437DD-8950-B016-3E28-5801734201ED}"/>
                  </a:ext>
                </a:extLst>
              </p:cNvPr>
              <p:cNvGrpSpPr/>
              <p:nvPr/>
            </p:nvGrpSpPr>
            <p:grpSpPr>
              <a:xfrm>
                <a:off x="4716966" y="3370643"/>
                <a:ext cx="2189358" cy="499575"/>
                <a:chOff x="4438185" y="1463040"/>
                <a:chExt cx="2189358" cy="499575"/>
              </a:xfrm>
            </p:grpSpPr>
            <p:sp>
              <p:nvSpPr>
                <p:cNvPr id="334" name="Rectangle 333">
                  <a:extLst>
                    <a:ext uri="{FF2B5EF4-FFF2-40B4-BE49-F238E27FC236}">
                      <a16:creationId xmlns:a16="http://schemas.microsoft.com/office/drawing/2014/main" id="{EF91A33C-7EAF-CFF4-7EFB-1F479F74EF05}"/>
                    </a:ext>
                  </a:extLst>
                </p:cNvPr>
                <p:cNvSpPr/>
                <p:nvPr/>
              </p:nvSpPr>
              <p:spPr>
                <a:xfrm>
                  <a:off x="4438185" y="1463040"/>
                  <a:ext cx="550128" cy="499575"/>
                </a:xfrm>
                <a:prstGeom prst="rect">
                  <a:avLst/>
                </a:prstGeom>
                <a:noFill/>
                <a:ln w="190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C</a:t>
                  </a:r>
                </a:p>
              </p:txBody>
            </p:sp>
            <p:sp>
              <p:nvSpPr>
                <p:cNvPr id="335" name="Rectangle 334">
                  <a:extLst>
                    <a:ext uri="{FF2B5EF4-FFF2-40B4-BE49-F238E27FC236}">
                      <a16:creationId xmlns:a16="http://schemas.microsoft.com/office/drawing/2014/main" id="{36084744-BFD0-2FCB-19AE-42520A11B483}"/>
                    </a:ext>
                  </a:extLst>
                </p:cNvPr>
                <p:cNvSpPr/>
                <p:nvPr/>
              </p:nvSpPr>
              <p:spPr>
                <a:xfrm>
                  <a:off x="4984595" y="1463040"/>
                  <a:ext cx="550128" cy="499575"/>
                </a:xfrm>
                <a:prstGeom prst="rect">
                  <a:avLst/>
                </a:prstGeom>
                <a:noFill/>
                <a:ln w="190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D</a:t>
                  </a:r>
                </a:p>
              </p:txBody>
            </p:sp>
            <p:sp>
              <p:nvSpPr>
                <p:cNvPr id="336" name="Rectangle 335">
                  <a:extLst>
                    <a:ext uri="{FF2B5EF4-FFF2-40B4-BE49-F238E27FC236}">
                      <a16:creationId xmlns:a16="http://schemas.microsoft.com/office/drawing/2014/main" id="{70A5CD70-444D-425C-2753-187347B58EA4}"/>
                    </a:ext>
                  </a:extLst>
                </p:cNvPr>
                <p:cNvSpPr/>
                <p:nvPr/>
              </p:nvSpPr>
              <p:spPr>
                <a:xfrm>
                  <a:off x="5531005" y="1463040"/>
                  <a:ext cx="550128" cy="499575"/>
                </a:xfrm>
                <a:prstGeom prst="rect">
                  <a:avLst/>
                </a:prstGeom>
                <a:noFill/>
                <a:ln w="190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E</a:t>
                  </a:r>
                </a:p>
              </p:txBody>
            </p:sp>
            <p:sp>
              <p:nvSpPr>
                <p:cNvPr id="337" name="Rectangle 336">
                  <a:extLst>
                    <a:ext uri="{FF2B5EF4-FFF2-40B4-BE49-F238E27FC236}">
                      <a16:creationId xmlns:a16="http://schemas.microsoft.com/office/drawing/2014/main" id="{32954222-9110-A39D-E4BF-5DCBFA5CA444}"/>
                    </a:ext>
                  </a:extLst>
                </p:cNvPr>
                <p:cNvSpPr/>
                <p:nvPr/>
              </p:nvSpPr>
              <p:spPr>
                <a:xfrm>
                  <a:off x="6077415" y="1463040"/>
                  <a:ext cx="550128" cy="499575"/>
                </a:xfrm>
                <a:prstGeom prst="rect">
                  <a:avLst/>
                </a:prstGeom>
                <a:noFill/>
                <a:ln w="190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F</a:t>
                  </a:r>
                </a:p>
              </p:txBody>
            </p:sp>
          </p:grpSp>
        </p:grpSp>
        <p:grpSp>
          <p:nvGrpSpPr>
            <p:cNvPr id="94" name="Group 93">
              <a:extLst>
                <a:ext uri="{FF2B5EF4-FFF2-40B4-BE49-F238E27FC236}">
                  <a16:creationId xmlns:a16="http://schemas.microsoft.com/office/drawing/2014/main" id="{4FDBCEC2-52EA-F0AD-A1C6-882F39C1DA2D}"/>
                </a:ext>
              </a:extLst>
            </p:cNvPr>
            <p:cNvGrpSpPr/>
            <p:nvPr/>
          </p:nvGrpSpPr>
          <p:grpSpPr>
            <a:xfrm>
              <a:off x="2558058" y="3567376"/>
              <a:ext cx="1816124" cy="1438941"/>
              <a:chOff x="4716966" y="1871918"/>
              <a:chExt cx="2196792" cy="1998300"/>
            </a:xfrm>
          </p:grpSpPr>
          <p:grpSp>
            <p:nvGrpSpPr>
              <p:cNvPr id="310" name="Group 309">
                <a:extLst>
                  <a:ext uri="{FF2B5EF4-FFF2-40B4-BE49-F238E27FC236}">
                    <a16:creationId xmlns:a16="http://schemas.microsoft.com/office/drawing/2014/main" id="{D012599E-B096-F96B-93F8-98D27519E628}"/>
                  </a:ext>
                </a:extLst>
              </p:cNvPr>
              <p:cNvGrpSpPr/>
              <p:nvPr/>
            </p:nvGrpSpPr>
            <p:grpSpPr>
              <a:xfrm>
                <a:off x="4724400" y="1871918"/>
                <a:ext cx="2189358" cy="499575"/>
                <a:chOff x="4438185" y="1463040"/>
                <a:chExt cx="2189358" cy="499575"/>
              </a:xfrm>
            </p:grpSpPr>
            <p:sp>
              <p:nvSpPr>
                <p:cNvPr id="326" name="Rectangle 325">
                  <a:extLst>
                    <a:ext uri="{FF2B5EF4-FFF2-40B4-BE49-F238E27FC236}">
                      <a16:creationId xmlns:a16="http://schemas.microsoft.com/office/drawing/2014/main" id="{39EFB1D2-4B02-1E33-C693-FC3E3815D8DD}"/>
                    </a:ext>
                  </a:extLst>
                </p:cNvPr>
                <p:cNvSpPr/>
                <p:nvPr/>
              </p:nvSpPr>
              <p:spPr>
                <a:xfrm>
                  <a:off x="4438185" y="1463040"/>
                  <a:ext cx="550128" cy="499575"/>
                </a:xfrm>
                <a:prstGeom prst="rect">
                  <a:avLst/>
                </a:prstGeom>
                <a:noFill/>
                <a:ln w="1905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0</a:t>
                  </a:r>
                </a:p>
              </p:txBody>
            </p:sp>
            <p:sp>
              <p:nvSpPr>
                <p:cNvPr id="327" name="Rectangle 326">
                  <a:extLst>
                    <a:ext uri="{FF2B5EF4-FFF2-40B4-BE49-F238E27FC236}">
                      <a16:creationId xmlns:a16="http://schemas.microsoft.com/office/drawing/2014/main" id="{55B4A398-FAA3-B709-BA5F-AB143F453B5E}"/>
                    </a:ext>
                  </a:extLst>
                </p:cNvPr>
                <p:cNvSpPr/>
                <p:nvPr/>
              </p:nvSpPr>
              <p:spPr>
                <a:xfrm>
                  <a:off x="4984595" y="1463040"/>
                  <a:ext cx="550128" cy="499575"/>
                </a:xfrm>
                <a:prstGeom prst="rect">
                  <a:avLst/>
                </a:prstGeom>
                <a:noFill/>
                <a:ln w="1905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1</a:t>
                  </a:r>
                </a:p>
              </p:txBody>
            </p:sp>
            <p:sp>
              <p:nvSpPr>
                <p:cNvPr id="328" name="Rectangle 327">
                  <a:extLst>
                    <a:ext uri="{FF2B5EF4-FFF2-40B4-BE49-F238E27FC236}">
                      <a16:creationId xmlns:a16="http://schemas.microsoft.com/office/drawing/2014/main" id="{A88B256B-FDF5-7855-A9C4-E4D4955F6B3E}"/>
                    </a:ext>
                  </a:extLst>
                </p:cNvPr>
                <p:cNvSpPr/>
                <p:nvPr/>
              </p:nvSpPr>
              <p:spPr>
                <a:xfrm>
                  <a:off x="5531005" y="1463040"/>
                  <a:ext cx="550128" cy="499575"/>
                </a:xfrm>
                <a:prstGeom prst="rect">
                  <a:avLst/>
                </a:prstGeom>
                <a:noFill/>
                <a:ln w="1905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2</a:t>
                  </a:r>
                </a:p>
              </p:txBody>
            </p:sp>
            <p:sp>
              <p:nvSpPr>
                <p:cNvPr id="329" name="Rectangle 328">
                  <a:extLst>
                    <a:ext uri="{FF2B5EF4-FFF2-40B4-BE49-F238E27FC236}">
                      <a16:creationId xmlns:a16="http://schemas.microsoft.com/office/drawing/2014/main" id="{7009CC9A-14BE-886A-44A6-468AA200924C}"/>
                    </a:ext>
                  </a:extLst>
                </p:cNvPr>
                <p:cNvSpPr/>
                <p:nvPr/>
              </p:nvSpPr>
              <p:spPr>
                <a:xfrm>
                  <a:off x="6077415" y="1463040"/>
                  <a:ext cx="550128" cy="499575"/>
                </a:xfrm>
                <a:prstGeom prst="rect">
                  <a:avLst/>
                </a:prstGeom>
                <a:noFill/>
                <a:ln w="1905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3</a:t>
                  </a:r>
                </a:p>
              </p:txBody>
            </p:sp>
          </p:grpSp>
          <p:grpSp>
            <p:nvGrpSpPr>
              <p:cNvPr id="311" name="Group 310">
                <a:extLst>
                  <a:ext uri="{FF2B5EF4-FFF2-40B4-BE49-F238E27FC236}">
                    <a16:creationId xmlns:a16="http://schemas.microsoft.com/office/drawing/2014/main" id="{D1C7AC98-18DE-1E0A-1D72-D7356156B9DB}"/>
                  </a:ext>
                </a:extLst>
              </p:cNvPr>
              <p:cNvGrpSpPr/>
              <p:nvPr/>
            </p:nvGrpSpPr>
            <p:grpSpPr>
              <a:xfrm>
                <a:off x="4724400" y="2371493"/>
                <a:ext cx="2189358" cy="499575"/>
                <a:chOff x="4438185" y="1463040"/>
                <a:chExt cx="2189358" cy="499575"/>
              </a:xfrm>
            </p:grpSpPr>
            <p:sp>
              <p:nvSpPr>
                <p:cNvPr id="322" name="Rectangle 321">
                  <a:extLst>
                    <a:ext uri="{FF2B5EF4-FFF2-40B4-BE49-F238E27FC236}">
                      <a16:creationId xmlns:a16="http://schemas.microsoft.com/office/drawing/2014/main" id="{AEEAC31E-6E54-0FF7-8E53-D75DD4E2FC56}"/>
                    </a:ext>
                  </a:extLst>
                </p:cNvPr>
                <p:cNvSpPr/>
                <p:nvPr/>
              </p:nvSpPr>
              <p:spPr>
                <a:xfrm>
                  <a:off x="4438185" y="1463040"/>
                  <a:ext cx="550128" cy="499575"/>
                </a:xfrm>
                <a:prstGeom prst="rect">
                  <a:avLst/>
                </a:prstGeom>
                <a:noFill/>
                <a:ln w="1905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4</a:t>
                  </a:r>
                </a:p>
              </p:txBody>
            </p:sp>
            <p:sp>
              <p:nvSpPr>
                <p:cNvPr id="323" name="Rectangle 322">
                  <a:extLst>
                    <a:ext uri="{FF2B5EF4-FFF2-40B4-BE49-F238E27FC236}">
                      <a16:creationId xmlns:a16="http://schemas.microsoft.com/office/drawing/2014/main" id="{F1AE517B-392C-6F14-A4D1-63EAD5ABF764}"/>
                    </a:ext>
                  </a:extLst>
                </p:cNvPr>
                <p:cNvSpPr/>
                <p:nvPr/>
              </p:nvSpPr>
              <p:spPr>
                <a:xfrm>
                  <a:off x="4984595" y="1463040"/>
                  <a:ext cx="550128" cy="499575"/>
                </a:xfrm>
                <a:prstGeom prst="rect">
                  <a:avLst/>
                </a:prstGeom>
                <a:noFill/>
                <a:ln w="1905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5</a:t>
                  </a:r>
                </a:p>
              </p:txBody>
            </p:sp>
            <p:sp>
              <p:nvSpPr>
                <p:cNvPr id="324" name="Rectangle 323">
                  <a:extLst>
                    <a:ext uri="{FF2B5EF4-FFF2-40B4-BE49-F238E27FC236}">
                      <a16:creationId xmlns:a16="http://schemas.microsoft.com/office/drawing/2014/main" id="{555C8316-3A5B-3827-438D-F5C40A543B0B}"/>
                    </a:ext>
                  </a:extLst>
                </p:cNvPr>
                <p:cNvSpPr/>
                <p:nvPr/>
              </p:nvSpPr>
              <p:spPr>
                <a:xfrm>
                  <a:off x="5531005" y="1463040"/>
                  <a:ext cx="550128" cy="499575"/>
                </a:xfrm>
                <a:prstGeom prst="rect">
                  <a:avLst/>
                </a:prstGeom>
                <a:noFill/>
                <a:ln w="1905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6</a:t>
                  </a:r>
                </a:p>
              </p:txBody>
            </p:sp>
            <p:sp>
              <p:nvSpPr>
                <p:cNvPr id="325" name="Rectangle 324">
                  <a:extLst>
                    <a:ext uri="{FF2B5EF4-FFF2-40B4-BE49-F238E27FC236}">
                      <a16:creationId xmlns:a16="http://schemas.microsoft.com/office/drawing/2014/main" id="{E58BB362-3635-9267-6D5E-0C943841DEBE}"/>
                    </a:ext>
                  </a:extLst>
                </p:cNvPr>
                <p:cNvSpPr/>
                <p:nvPr/>
              </p:nvSpPr>
              <p:spPr>
                <a:xfrm>
                  <a:off x="6077415" y="1463040"/>
                  <a:ext cx="550128" cy="499575"/>
                </a:xfrm>
                <a:prstGeom prst="rect">
                  <a:avLst/>
                </a:prstGeom>
                <a:noFill/>
                <a:ln w="1905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7</a:t>
                  </a:r>
                </a:p>
              </p:txBody>
            </p:sp>
          </p:grpSp>
          <p:grpSp>
            <p:nvGrpSpPr>
              <p:cNvPr id="312" name="Group 311">
                <a:extLst>
                  <a:ext uri="{FF2B5EF4-FFF2-40B4-BE49-F238E27FC236}">
                    <a16:creationId xmlns:a16="http://schemas.microsoft.com/office/drawing/2014/main" id="{4E14EC16-460A-C546-52ED-789825DD8216}"/>
                  </a:ext>
                </a:extLst>
              </p:cNvPr>
              <p:cNvGrpSpPr/>
              <p:nvPr/>
            </p:nvGrpSpPr>
            <p:grpSpPr>
              <a:xfrm>
                <a:off x="4722541" y="2871068"/>
                <a:ext cx="2189358" cy="499575"/>
                <a:chOff x="4438185" y="1463040"/>
                <a:chExt cx="2189358" cy="499575"/>
              </a:xfrm>
            </p:grpSpPr>
            <p:sp>
              <p:nvSpPr>
                <p:cNvPr id="318" name="Rectangle 317">
                  <a:extLst>
                    <a:ext uri="{FF2B5EF4-FFF2-40B4-BE49-F238E27FC236}">
                      <a16:creationId xmlns:a16="http://schemas.microsoft.com/office/drawing/2014/main" id="{C3755DB0-88ED-308E-0503-BBE20A1C4396}"/>
                    </a:ext>
                  </a:extLst>
                </p:cNvPr>
                <p:cNvSpPr/>
                <p:nvPr/>
              </p:nvSpPr>
              <p:spPr>
                <a:xfrm>
                  <a:off x="4438185" y="1463040"/>
                  <a:ext cx="550128" cy="499575"/>
                </a:xfrm>
                <a:prstGeom prst="rect">
                  <a:avLst/>
                </a:prstGeom>
                <a:noFill/>
                <a:ln w="1905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8</a:t>
                  </a:r>
                </a:p>
              </p:txBody>
            </p:sp>
            <p:sp>
              <p:nvSpPr>
                <p:cNvPr id="319" name="Rectangle 318">
                  <a:extLst>
                    <a:ext uri="{FF2B5EF4-FFF2-40B4-BE49-F238E27FC236}">
                      <a16:creationId xmlns:a16="http://schemas.microsoft.com/office/drawing/2014/main" id="{B6986850-6711-5C33-C74D-78A4834B9F63}"/>
                    </a:ext>
                  </a:extLst>
                </p:cNvPr>
                <p:cNvSpPr/>
                <p:nvPr/>
              </p:nvSpPr>
              <p:spPr>
                <a:xfrm>
                  <a:off x="4984595" y="1463040"/>
                  <a:ext cx="550128" cy="499575"/>
                </a:xfrm>
                <a:prstGeom prst="rect">
                  <a:avLst/>
                </a:prstGeom>
                <a:noFill/>
                <a:ln w="1905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9</a:t>
                  </a:r>
                </a:p>
              </p:txBody>
            </p:sp>
            <p:sp>
              <p:nvSpPr>
                <p:cNvPr id="320" name="Rectangle 319">
                  <a:extLst>
                    <a:ext uri="{FF2B5EF4-FFF2-40B4-BE49-F238E27FC236}">
                      <a16:creationId xmlns:a16="http://schemas.microsoft.com/office/drawing/2014/main" id="{2159B1F1-A500-7E79-B572-1CCDDCFA5791}"/>
                    </a:ext>
                  </a:extLst>
                </p:cNvPr>
                <p:cNvSpPr/>
                <p:nvPr/>
              </p:nvSpPr>
              <p:spPr>
                <a:xfrm>
                  <a:off x="5531005" y="1463040"/>
                  <a:ext cx="550128" cy="499575"/>
                </a:xfrm>
                <a:prstGeom prst="rect">
                  <a:avLst/>
                </a:prstGeom>
                <a:noFill/>
                <a:ln w="1905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A</a:t>
                  </a:r>
                </a:p>
              </p:txBody>
            </p:sp>
            <p:sp>
              <p:nvSpPr>
                <p:cNvPr id="321" name="Rectangle 320">
                  <a:extLst>
                    <a:ext uri="{FF2B5EF4-FFF2-40B4-BE49-F238E27FC236}">
                      <a16:creationId xmlns:a16="http://schemas.microsoft.com/office/drawing/2014/main" id="{EF137546-0CE7-813E-CC80-B7F23EA5F050}"/>
                    </a:ext>
                  </a:extLst>
                </p:cNvPr>
                <p:cNvSpPr/>
                <p:nvPr/>
              </p:nvSpPr>
              <p:spPr>
                <a:xfrm>
                  <a:off x="6077415" y="1463040"/>
                  <a:ext cx="550128" cy="499575"/>
                </a:xfrm>
                <a:prstGeom prst="rect">
                  <a:avLst/>
                </a:prstGeom>
                <a:noFill/>
                <a:ln w="1905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B</a:t>
                  </a:r>
                </a:p>
              </p:txBody>
            </p:sp>
          </p:grpSp>
          <p:grpSp>
            <p:nvGrpSpPr>
              <p:cNvPr id="313" name="Group 312">
                <a:extLst>
                  <a:ext uri="{FF2B5EF4-FFF2-40B4-BE49-F238E27FC236}">
                    <a16:creationId xmlns:a16="http://schemas.microsoft.com/office/drawing/2014/main" id="{ECC99E01-3D6A-72A2-25CE-D9618B73D671}"/>
                  </a:ext>
                </a:extLst>
              </p:cNvPr>
              <p:cNvGrpSpPr/>
              <p:nvPr/>
            </p:nvGrpSpPr>
            <p:grpSpPr>
              <a:xfrm>
                <a:off x="4716966" y="3370643"/>
                <a:ext cx="2189358" cy="499575"/>
                <a:chOff x="4438185" y="1463040"/>
                <a:chExt cx="2189358" cy="499575"/>
              </a:xfrm>
            </p:grpSpPr>
            <p:sp>
              <p:nvSpPr>
                <p:cNvPr id="314" name="Rectangle 313">
                  <a:extLst>
                    <a:ext uri="{FF2B5EF4-FFF2-40B4-BE49-F238E27FC236}">
                      <a16:creationId xmlns:a16="http://schemas.microsoft.com/office/drawing/2014/main" id="{7E1D11B2-C9D9-08DB-A677-223D444DDBD9}"/>
                    </a:ext>
                  </a:extLst>
                </p:cNvPr>
                <p:cNvSpPr/>
                <p:nvPr/>
              </p:nvSpPr>
              <p:spPr>
                <a:xfrm>
                  <a:off x="4438185" y="1463040"/>
                  <a:ext cx="550128" cy="499575"/>
                </a:xfrm>
                <a:prstGeom prst="rect">
                  <a:avLst/>
                </a:prstGeom>
                <a:noFill/>
                <a:ln w="1905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C</a:t>
                  </a:r>
                </a:p>
              </p:txBody>
            </p:sp>
            <p:sp>
              <p:nvSpPr>
                <p:cNvPr id="315" name="Rectangle 314">
                  <a:extLst>
                    <a:ext uri="{FF2B5EF4-FFF2-40B4-BE49-F238E27FC236}">
                      <a16:creationId xmlns:a16="http://schemas.microsoft.com/office/drawing/2014/main" id="{8A08CC63-6A40-6055-E0B3-2F7F2CA6B82A}"/>
                    </a:ext>
                  </a:extLst>
                </p:cNvPr>
                <p:cNvSpPr/>
                <p:nvPr/>
              </p:nvSpPr>
              <p:spPr>
                <a:xfrm>
                  <a:off x="4984595" y="1463040"/>
                  <a:ext cx="550128" cy="499575"/>
                </a:xfrm>
                <a:prstGeom prst="rect">
                  <a:avLst/>
                </a:prstGeom>
                <a:noFill/>
                <a:ln w="1905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D</a:t>
                  </a:r>
                </a:p>
              </p:txBody>
            </p:sp>
            <p:sp>
              <p:nvSpPr>
                <p:cNvPr id="316" name="Rectangle 315">
                  <a:extLst>
                    <a:ext uri="{FF2B5EF4-FFF2-40B4-BE49-F238E27FC236}">
                      <a16:creationId xmlns:a16="http://schemas.microsoft.com/office/drawing/2014/main" id="{FD9E78AE-A355-9D0B-09E1-838C077A1A4D}"/>
                    </a:ext>
                  </a:extLst>
                </p:cNvPr>
                <p:cNvSpPr/>
                <p:nvPr/>
              </p:nvSpPr>
              <p:spPr>
                <a:xfrm>
                  <a:off x="5531005" y="1463040"/>
                  <a:ext cx="550128" cy="499575"/>
                </a:xfrm>
                <a:prstGeom prst="rect">
                  <a:avLst/>
                </a:prstGeom>
                <a:noFill/>
                <a:ln w="1905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E</a:t>
                  </a:r>
                </a:p>
              </p:txBody>
            </p:sp>
            <p:sp>
              <p:nvSpPr>
                <p:cNvPr id="317" name="Rectangle 316">
                  <a:extLst>
                    <a:ext uri="{FF2B5EF4-FFF2-40B4-BE49-F238E27FC236}">
                      <a16:creationId xmlns:a16="http://schemas.microsoft.com/office/drawing/2014/main" id="{29C6C2DA-5702-9E89-9D2F-19AC536055D2}"/>
                    </a:ext>
                  </a:extLst>
                </p:cNvPr>
                <p:cNvSpPr/>
                <p:nvPr/>
              </p:nvSpPr>
              <p:spPr>
                <a:xfrm>
                  <a:off x="6077415" y="1463040"/>
                  <a:ext cx="550128" cy="499575"/>
                </a:xfrm>
                <a:prstGeom prst="rect">
                  <a:avLst/>
                </a:prstGeom>
                <a:noFill/>
                <a:ln w="1905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F</a:t>
                  </a:r>
                </a:p>
              </p:txBody>
            </p:sp>
          </p:grpSp>
        </p:grpSp>
        <p:grpSp>
          <p:nvGrpSpPr>
            <p:cNvPr id="95" name="Group 94">
              <a:extLst>
                <a:ext uri="{FF2B5EF4-FFF2-40B4-BE49-F238E27FC236}">
                  <a16:creationId xmlns:a16="http://schemas.microsoft.com/office/drawing/2014/main" id="{B6535BD2-1ADD-3854-A941-93E132C00CE4}"/>
                </a:ext>
              </a:extLst>
            </p:cNvPr>
            <p:cNvGrpSpPr/>
            <p:nvPr/>
          </p:nvGrpSpPr>
          <p:grpSpPr>
            <a:xfrm>
              <a:off x="4487049" y="3567376"/>
              <a:ext cx="1816124" cy="1438941"/>
              <a:chOff x="4716966" y="1871918"/>
              <a:chExt cx="2196792" cy="1998300"/>
            </a:xfrm>
          </p:grpSpPr>
          <p:grpSp>
            <p:nvGrpSpPr>
              <p:cNvPr id="290" name="Group 289">
                <a:extLst>
                  <a:ext uri="{FF2B5EF4-FFF2-40B4-BE49-F238E27FC236}">
                    <a16:creationId xmlns:a16="http://schemas.microsoft.com/office/drawing/2014/main" id="{1B94F602-4C83-B0B1-75C2-8535CB404C45}"/>
                  </a:ext>
                </a:extLst>
              </p:cNvPr>
              <p:cNvGrpSpPr/>
              <p:nvPr/>
            </p:nvGrpSpPr>
            <p:grpSpPr>
              <a:xfrm>
                <a:off x="4724400" y="1871918"/>
                <a:ext cx="2189358" cy="499575"/>
                <a:chOff x="4438185" y="1463040"/>
                <a:chExt cx="2189358" cy="499575"/>
              </a:xfrm>
            </p:grpSpPr>
            <p:sp>
              <p:nvSpPr>
                <p:cNvPr id="306" name="Rectangle 305">
                  <a:extLst>
                    <a:ext uri="{FF2B5EF4-FFF2-40B4-BE49-F238E27FC236}">
                      <a16:creationId xmlns:a16="http://schemas.microsoft.com/office/drawing/2014/main" id="{9D40B452-7CD5-6240-C526-AFF0B1BE3020}"/>
                    </a:ext>
                  </a:extLst>
                </p:cNvPr>
                <p:cNvSpPr/>
                <p:nvPr/>
              </p:nvSpPr>
              <p:spPr>
                <a:xfrm>
                  <a:off x="4438185" y="1463040"/>
                  <a:ext cx="550128" cy="499575"/>
                </a:xfrm>
                <a:prstGeom prst="rect">
                  <a:avLst/>
                </a:prstGeom>
                <a:noFill/>
                <a:ln w="190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0</a:t>
                  </a:r>
                </a:p>
              </p:txBody>
            </p:sp>
            <p:sp>
              <p:nvSpPr>
                <p:cNvPr id="307" name="Rectangle 306">
                  <a:extLst>
                    <a:ext uri="{FF2B5EF4-FFF2-40B4-BE49-F238E27FC236}">
                      <a16:creationId xmlns:a16="http://schemas.microsoft.com/office/drawing/2014/main" id="{4AD2912D-3C80-A8FA-1F40-3DB7238BE597}"/>
                    </a:ext>
                  </a:extLst>
                </p:cNvPr>
                <p:cNvSpPr/>
                <p:nvPr/>
              </p:nvSpPr>
              <p:spPr>
                <a:xfrm>
                  <a:off x="4984595" y="1463040"/>
                  <a:ext cx="550128" cy="499575"/>
                </a:xfrm>
                <a:prstGeom prst="rect">
                  <a:avLst/>
                </a:prstGeom>
                <a:noFill/>
                <a:ln w="190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1</a:t>
                  </a:r>
                </a:p>
              </p:txBody>
            </p:sp>
            <p:sp>
              <p:nvSpPr>
                <p:cNvPr id="308" name="Rectangle 307">
                  <a:extLst>
                    <a:ext uri="{FF2B5EF4-FFF2-40B4-BE49-F238E27FC236}">
                      <a16:creationId xmlns:a16="http://schemas.microsoft.com/office/drawing/2014/main" id="{1811475E-DCDA-A647-5AD8-08F2EE65B75F}"/>
                    </a:ext>
                  </a:extLst>
                </p:cNvPr>
                <p:cNvSpPr/>
                <p:nvPr/>
              </p:nvSpPr>
              <p:spPr>
                <a:xfrm>
                  <a:off x="5531005" y="1463040"/>
                  <a:ext cx="550128" cy="499575"/>
                </a:xfrm>
                <a:prstGeom prst="rect">
                  <a:avLst/>
                </a:prstGeom>
                <a:noFill/>
                <a:ln w="190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2</a:t>
                  </a:r>
                </a:p>
              </p:txBody>
            </p:sp>
            <p:sp>
              <p:nvSpPr>
                <p:cNvPr id="309" name="Rectangle 308">
                  <a:extLst>
                    <a:ext uri="{FF2B5EF4-FFF2-40B4-BE49-F238E27FC236}">
                      <a16:creationId xmlns:a16="http://schemas.microsoft.com/office/drawing/2014/main" id="{C521D5CF-8D8C-E1A2-5C8F-33D037D6CB5A}"/>
                    </a:ext>
                  </a:extLst>
                </p:cNvPr>
                <p:cNvSpPr/>
                <p:nvPr/>
              </p:nvSpPr>
              <p:spPr>
                <a:xfrm>
                  <a:off x="6077415" y="1463040"/>
                  <a:ext cx="550128" cy="499575"/>
                </a:xfrm>
                <a:prstGeom prst="rect">
                  <a:avLst/>
                </a:prstGeom>
                <a:noFill/>
                <a:ln w="190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3</a:t>
                  </a:r>
                </a:p>
              </p:txBody>
            </p:sp>
          </p:grpSp>
          <p:grpSp>
            <p:nvGrpSpPr>
              <p:cNvPr id="291" name="Group 290">
                <a:extLst>
                  <a:ext uri="{FF2B5EF4-FFF2-40B4-BE49-F238E27FC236}">
                    <a16:creationId xmlns:a16="http://schemas.microsoft.com/office/drawing/2014/main" id="{B675C603-B42E-FB74-2421-1098721B92F7}"/>
                  </a:ext>
                </a:extLst>
              </p:cNvPr>
              <p:cNvGrpSpPr/>
              <p:nvPr/>
            </p:nvGrpSpPr>
            <p:grpSpPr>
              <a:xfrm>
                <a:off x="4724400" y="2371493"/>
                <a:ext cx="2189358" cy="499575"/>
                <a:chOff x="4438185" y="1463040"/>
                <a:chExt cx="2189358" cy="499575"/>
              </a:xfrm>
            </p:grpSpPr>
            <p:sp>
              <p:nvSpPr>
                <p:cNvPr id="302" name="Rectangle 301">
                  <a:extLst>
                    <a:ext uri="{FF2B5EF4-FFF2-40B4-BE49-F238E27FC236}">
                      <a16:creationId xmlns:a16="http://schemas.microsoft.com/office/drawing/2014/main" id="{92FADB43-840B-0641-AB11-401D74D0DA5F}"/>
                    </a:ext>
                  </a:extLst>
                </p:cNvPr>
                <p:cNvSpPr/>
                <p:nvPr/>
              </p:nvSpPr>
              <p:spPr>
                <a:xfrm>
                  <a:off x="4438185" y="1463040"/>
                  <a:ext cx="550128" cy="499575"/>
                </a:xfrm>
                <a:prstGeom prst="rect">
                  <a:avLst/>
                </a:prstGeom>
                <a:noFill/>
                <a:ln w="190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4</a:t>
                  </a:r>
                </a:p>
              </p:txBody>
            </p:sp>
            <p:sp>
              <p:nvSpPr>
                <p:cNvPr id="303" name="Rectangle 302">
                  <a:extLst>
                    <a:ext uri="{FF2B5EF4-FFF2-40B4-BE49-F238E27FC236}">
                      <a16:creationId xmlns:a16="http://schemas.microsoft.com/office/drawing/2014/main" id="{C217AEE1-9A90-5919-918B-3F9F5E07E754}"/>
                    </a:ext>
                  </a:extLst>
                </p:cNvPr>
                <p:cNvSpPr/>
                <p:nvPr/>
              </p:nvSpPr>
              <p:spPr>
                <a:xfrm>
                  <a:off x="4984595" y="1463040"/>
                  <a:ext cx="550128" cy="499575"/>
                </a:xfrm>
                <a:prstGeom prst="rect">
                  <a:avLst/>
                </a:prstGeom>
                <a:noFill/>
                <a:ln w="190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5</a:t>
                  </a:r>
                </a:p>
              </p:txBody>
            </p:sp>
            <p:sp>
              <p:nvSpPr>
                <p:cNvPr id="304" name="Rectangle 303">
                  <a:extLst>
                    <a:ext uri="{FF2B5EF4-FFF2-40B4-BE49-F238E27FC236}">
                      <a16:creationId xmlns:a16="http://schemas.microsoft.com/office/drawing/2014/main" id="{51C45C5B-2DFD-3325-C3BE-E44E4554DB9C}"/>
                    </a:ext>
                  </a:extLst>
                </p:cNvPr>
                <p:cNvSpPr/>
                <p:nvPr/>
              </p:nvSpPr>
              <p:spPr>
                <a:xfrm>
                  <a:off x="5531005" y="1463040"/>
                  <a:ext cx="550128" cy="499575"/>
                </a:xfrm>
                <a:prstGeom prst="rect">
                  <a:avLst/>
                </a:prstGeom>
                <a:noFill/>
                <a:ln w="190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6</a:t>
                  </a:r>
                </a:p>
              </p:txBody>
            </p:sp>
            <p:sp>
              <p:nvSpPr>
                <p:cNvPr id="305" name="Rectangle 304">
                  <a:extLst>
                    <a:ext uri="{FF2B5EF4-FFF2-40B4-BE49-F238E27FC236}">
                      <a16:creationId xmlns:a16="http://schemas.microsoft.com/office/drawing/2014/main" id="{F6BA7320-DE92-B549-2E1F-F3CDE8A66A07}"/>
                    </a:ext>
                  </a:extLst>
                </p:cNvPr>
                <p:cNvSpPr/>
                <p:nvPr/>
              </p:nvSpPr>
              <p:spPr>
                <a:xfrm>
                  <a:off x="6077415" y="1463040"/>
                  <a:ext cx="550128" cy="499575"/>
                </a:xfrm>
                <a:prstGeom prst="rect">
                  <a:avLst/>
                </a:prstGeom>
                <a:noFill/>
                <a:ln w="190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7</a:t>
                  </a:r>
                </a:p>
              </p:txBody>
            </p:sp>
          </p:grpSp>
          <p:grpSp>
            <p:nvGrpSpPr>
              <p:cNvPr id="292" name="Group 291">
                <a:extLst>
                  <a:ext uri="{FF2B5EF4-FFF2-40B4-BE49-F238E27FC236}">
                    <a16:creationId xmlns:a16="http://schemas.microsoft.com/office/drawing/2014/main" id="{740C95EA-414D-F970-AC20-878B8895B611}"/>
                  </a:ext>
                </a:extLst>
              </p:cNvPr>
              <p:cNvGrpSpPr/>
              <p:nvPr/>
            </p:nvGrpSpPr>
            <p:grpSpPr>
              <a:xfrm>
                <a:off x="4722541" y="2871068"/>
                <a:ext cx="2189358" cy="499575"/>
                <a:chOff x="4438185" y="1463040"/>
                <a:chExt cx="2189358" cy="499575"/>
              </a:xfrm>
            </p:grpSpPr>
            <p:sp>
              <p:nvSpPr>
                <p:cNvPr id="298" name="Rectangle 297">
                  <a:extLst>
                    <a:ext uri="{FF2B5EF4-FFF2-40B4-BE49-F238E27FC236}">
                      <a16:creationId xmlns:a16="http://schemas.microsoft.com/office/drawing/2014/main" id="{76F0A327-CA75-4126-CDB4-C18F4CD385EC}"/>
                    </a:ext>
                  </a:extLst>
                </p:cNvPr>
                <p:cNvSpPr/>
                <p:nvPr/>
              </p:nvSpPr>
              <p:spPr>
                <a:xfrm>
                  <a:off x="4438185" y="1463040"/>
                  <a:ext cx="550128" cy="499575"/>
                </a:xfrm>
                <a:prstGeom prst="rect">
                  <a:avLst/>
                </a:prstGeom>
                <a:noFill/>
                <a:ln w="190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8</a:t>
                  </a:r>
                </a:p>
              </p:txBody>
            </p:sp>
            <p:sp>
              <p:nvSpPr>
                <p:cNvPr id="299" name="Rectangle 298">
                  <a:extLst>
                    <a:ext uri="{FF2B5EF4-FFF2-40B4-BE49-F238E27FC236}">
                      <a16:creationId xmlns:a16="http://schemas.microsoft.com/office/drawing/2014/main" id="{6DB92BEB-6FF6-49B3-320F-2D3E4C49C7D4}"/>
                    </a:ext>
                  </a:extLst>
                </p:cNvPr>
                <p:cNvSpPr/>
                <p:nvPr/>
              </p:nvSpPr>
              <p:spPr>
                <a:xfrm>
                  <a:off x="4984595" y="1463040"/>
                  <a:ext cx="550128" cy="499575"/>
                </a:xfrm>
                <a:prstGeom prst="rect">
                  <a:avLst/>
                </a:prstGeom>
                <a:noFill/>
                <a:ln w="190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9</a:t>
                  </a:r>
                </a:p>
              </p:txBody>
            </p:sp>
            <p:sp>
              <p:nvSpPr>
                <p:cNvPr id="300" name="Rectangle 299">
                  <a:extLst>
                    <a:ext uri="{FF2B5EF4-FFF2-40B4-BE49-F238E27FC236}">
                      <a16:creationId xmlns:a16="http://schemas.microsoft.com/office/drawing/2014/main" id="{3AB1509C-5EFC-5E47-0A4F-16198ED778FF}"/>
                    </a:ext>
                  </a:extLst>
                </p:cNvPr>
                <p:cNvSpPr/>
                <p:nvPr/>
              </p:nvSpPr>
              <p:spPr>
                <a:xfrm>
                  <a:off x="5531005" y="1463040"/>
                  <a:ext cx="550128" cy="499575"/>
                </a:xfrm>
                <a:prstGeom prst="rect">
                  <a:avLst/>
                </a:prstGeom>
                <a:noFill/>
                <a:ln w="190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A</a:t>
                  </a:r>
                </a:p>
              </p:txBody>
            </p:sp>
            <p:sp>
              <p:nvSpPr>
                <p:cNvPr id="301" name="Rectangle 300">
                  <a:extLst>
                    <a:ext uri="{FF2B5EF4-FFF2-40B4-BE49-F238E27FC236}">
                      <a16:creationId xmlns:a16="http://schemas.microsoft.com/office/drawing/2014/main" id="{AF74FA3C-1A7D-D949-7BAC-4D72BDB78D36}"/>
                    </a:ext>
                  </a:extLst>
                </p:cNvPr>
                <p:cNvSpPr/>
                <p:nvPr/>
              </p:nvSpPr>
              <p:spPr>
                <a:xfrm>
                  <a:off x="6077415" y="1463040"/>
                  <a:ext cx="550128" cy="499575"/>
                </a:xfrm>
                <a:prstGeom prst="rect">
                  <a:avLst/>
                </a:prstGeom>
                <a:noFill/>
                <a:ln w="190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B</a:t>
                  </a:r>
                </a:p>
              </p:txBody>
            </p:sp>
          </p:grpSp>
          <p:grpSp>
            <p:nvGrpSpPr>
              <p:cNvPr id="293" name="Group 292">
                <a:extLst>
                  <a:ext uri="{FF2B5EF4-FFF2-40B4-BE49-F238E27FC236}">
                    <a16:creationId xmlns:a16="http://schemas.microsoft.com/office/drawing/2014/main" id="{49830C99-51CF-DFEF-0D36-8EE14FF06EBD}"/>
                  </a:ext>
                </a:extLst>
              </p:cNvPr>
              <p:cNvGrpSpPr/>
              <p:nvPr/>
            </p:nvGrpSpPr>
            <p:grpSpPr>
              <a:xfrm>
                <a:off x="4716966" y="3370643"/>
                <a:ext cx="2189358" cy="499575"/>
                <a:chOff x="4438185" y="1463040"/>
                <a:chExt cx="2189358" cy="499575"/>
              </a:xfrm>
            </p:grpSpPr>
            <p:sp>
              <p:nvSpPr>
                <p:cNvPr id="294" name="Rectangle 293">
                  <a:extLst>
                    <a:ext uri="{FF2B5EF4-FFF2-40B4-BE49-F238E27FC236}">
                      <a16:creationId xmlns:a16="http://schemas.microsoft.com/office/drawing/2014/main" id="{867FD8C4-B739-2B5D-1EA0-73A979ECBDA5}"/>
                    </a:ext>
                  </a:extLst>
                </p:cNvPr>
                <p:cNvSpPr/>
                <p:nvPr/>
              </p:nvSpPr>
              <p:spPr>
                <a:xfrm>
                  <a:off x="4438185" y="1463040"/>
                  <a:ext cx="550128" cy="499575"/>
                </a:xfrm>
                <a:prstGeom prst="rect">
                  <a:avLst/>
                </a:prstGeom>
                <a:noFill/>
                <a:ln w="190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C</a:t>
                  </a:r>
                </a:p>
              </p:txBody>
            </p:sp>
            <p:sp>
              <p:nvSpPr>
                <p:cNvPr id="295" name="Rectangle 294">
                  <a:extLst>
                    <a:ext uri="{FF2B5EF4-FFF2-40B4-BE49-F238E27FC236}">
                      <a16:creationId xmlns:a16="http://schemas.microsoft.com/office/drawing/2014/main" id="{2682E221-0C6F-2C80-6023-48A3A12BB18D}"/>
                    </a:ext>
                  </a:extLst>
                </p:cNvPr>
                <p:cNvSpPr/>
                <p:nvPr/>
              </p:nvSpPr>
              <p:spPr>
                <a:xfrm>
                  <a:off x="4984595" y="1463040"/>
                  <a:ext cx="550128" cy="499575"/>
                </a:xfrm>
                <a:prstGeom prst="rect">
                  <a:avLst/>
                </a:prstGeom>
                <a:noFill/>
                <a:ln w="190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D</a:t>
                  </a:r>
                </a:p>
              </p:txBody>
            </p:sp>
            <p:sp>
              <p:nvSpPr>
                <p:cNvPr id="296" name="Rectangle 295">
                  <a:extLst>
                    <a:ext uri="{FF2B5EF4-FFF2-40B4-BE49-F238E27FC236}">
                      <a16:creationId xmlns:a16="http://schemas.microsoft.com/office/drawing/2014/main" id="{B4EA724A-F855-2EC3-35F2-6CF5111CAB4D}"/>
                    </a:ext>
                  </a:extLst>
                </p:cNvPr>
                <p:cNvSpPr/>
                <p:nvPr/>
              </p:nvSpPr>
              <p:spPr>
                <a:xfrm>
                  <a:off x="5531005" y="1463040"/>
                  <a:ext cx="550128" cy="499575"/>
                </a:xfrm>
                <a:prstGeom prst="rect">
                  <a:avLst/>
                </a:prstGeom>
                <a:noFill/>
                <a:ln w="190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E</a:t>
                  </a:r>
                </a:p>
              </p:txBody>
            </p:sp>
            <p:sp>
              <p:nvSpPr>
                <p:cNvPr id="297" name="Rectangle 296">
                  <a:extLst>
                    <a:ext uri="{FF2B5EF4-FFF2-40B4-BE49-F238E27FC236}">
                      <a16:creationId xmlns:a16="http://schemas.microsoft.com/office/drawing/2014/main" id="{58BE574B-CFB7-CB63-07E9-1844DC815C51}"/>
                    </a:ext>
                  </a:extLst>
                </p:cNvPr>
                <p:cNvSpPr/>
                <p:nvPr/>
              </p:nvSpPr>
              <p:spPr>
                <a:xfrm>
                  <a:off x="6077415" y="1463040"/>
                  <a:ext cx="550128" cy="499575"/>
                </a:xfrm>
                <a:prstGeom prst="rect">
                  <a:avLst/>
                </a:prstGeom>
                <a:noFill/>
                <a:ln w="190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F</a:t>
                  </a:r>
                </a:p>
              </p:txBody>
            </p:sp>
          </p:grpSp>
        </p:grpSp>
        <p:grpSp>
          <p:nvGrpSpPr>
            <p:cNvPr id="96" name="Group 95">
              <a:extLst>
                <a:ext uri="{FF2B5EF4-FFF2-40B4-BE49-F238E27FC236}">
                  <a16:creationId xmlns:a16="http://schemas.microsoft.com/office/drawing/2014/main" id="{A8151041-E3A2-14BE-29B6-55D61BA2F057}"/>
                </a:ext>
              </a:extLst>
            </p:cNvPr>
            <p:cNvGrpSpPr/>
            <p:nvPr/>
          </p:nvGrpSpPr>
          <p:grpSpPr>
            <a:xfrm>
              <a:off x="6416040" y="3567376"/>
              <a:ext cx="1816124" cy="1438941"/>
              <a:chOff x="4716966" y="1871918"/>
              <a:chExt cx="2196792" cy="1998300"/>
            </a:xfrm>
          </p:grpSpPr>
          <p:grpSp>
            <p:nvGrpSpPr>
              <p:cNvPr id="97" name="Group 96">
                <a:extLst>
                  <a:ext uri="{FF2B5EF4-FFF2-40B4-BE49-F238E27FC236}">
                    <a16:creationId xmlns:a16="http://schemas.microsoft.com/office/drawing/2014/main" id="{6A4949DF-91C9-CB2D-31D5-46F237725D5B}"/>
                  </a:ext>
                </a:extLst>
              </p:cNvPr>
              <p:cNvGrpSpPr/>
              <p:nvPr/>
            </p:nvGrpSpPr>
            <p:grpSpPr>
              <a:xfrm>
                <a:off x="4724400" y="1871918"/>
                <a:ext cx="2189358" cy="499575"/>
                <a:chOff x="4438185" y="1463040"/>
                <a:chExt cx="2189358" cy="499575"/>
              </a:xfrm>
            </p:grpSpPr>
            <p:sp>
              <p:nvSpPr>
                <p:cNvPr id="286" name="Rectangle 285">
                  <a:extLst>
                    <a:ext uri="{FF2B5EF4-FFF2-40B4-BE49-F238E27FC236}">
                      <a16:creationId xmlns:a16="http://schemas.microsoft.com/office/drawing/2014/main" id="{EEA72100-C5CB-EC50-8D72-4F898BBE85E6}"/>
                    </a:ext>
                  </a:extLst>
                </p:cNvPr>
                <p:cNvSpPr/>
                <p:nvPr/>
              </p:nvSpPr>
              <p:spPr>
                <a:xfrm>
                  <a:off x="4438185" y="1463040"/>
                  <a:ext cx="550128" cy="499575"/>
                </a:xfrm>
                <a:prstGeom prst="rect">
                  <a:avLst/>
                </a:prstGeom>
                <a:noFill/>
                <a:ln w="1905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0</a:t>
                  </a:r>
                </a:p>
              </p:txBody>
            </p:sp>
            <p:sp>
              <p:nvSpPr>
                <p:cNvPr id="287" name="Rectangle 286">
                  <a:extLst>
                    <a:ext uri="{FF2B5EF4-FFF2-40B4-BE49-F238E27FC236}">
                      <a16:creationId xmlns:a16="http://schemas.microsoft.com/office/drawing/2014/main" id="{0A00E61A-52BF-469A-4AAF-3A45044706EB}"/>
                    </a:ext>
                  </a:extLst>
                </p:cNvPr>
                <p:cNvSpPr/>
                <p:nvPr/>
              </p:nvSpPr>
              <p:spPr>
                <a:xfrm>
                  <a:off x="4984595" y="1463040"/>
                  <a:ext cx="550128" cy="499575"/>
                </a:xfrm>
                <a:prstGeom prst="rect">
                  <a:avLst/>
                </a:prstGeom>
                <a:noFill/>
                <a:ln w="1905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1</a:t>
                  </a:r>
                </a:p>
              </p:txBody>
            </p:sp>
            <p:sp>
              <p:nvSpPr>
                <p:cNvPr id="288" name="Rectangle 287">
                  <a:extLst>
                    <a:ext uri="{FF2B5EF4-FFF2-40B4-BE49-F238E27FC236}">
                      <a16:creationId xmlns:a16="http://schemas.microsoft.com/office/drawing/2014/main" id="{6BA2B0C8-A1A8-E3AE-0786-52DD853BC24D}"/>
                    </a:ext>
                  </a:extLst>
                </p:cNvPr>
                <p:cNvSpPr/>
                <p:nvPr/>
              </p:nvSpPr>
              <p:spPr>
                <a:xfrm>
                  <a:off x="5531005" y="1463040"/>
                  <a:ext cx="550128" cy="499575"/>
                </a:xfrm>
                <a:prstGeom prst="rect">
                  <a:avLst/>
                </a:prstGeom>
                <a:noFill/>
                <a:ln w="1905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2</a:t>
                  </a:r>
                </a:p>
              </p:txBody>
            </p:sp>
            <p:sp>
              <p:nvSpPr>
                <p:cNvPr id="289" name="Rectangle 288">
                  <a:extLst>
                    <a:ext uri="{FF2B5EF4-FFF2-40B4-BE49-F238E27FC236}">
                      <a16:creationId xmlns:a16="http://schemas.microsoft.com/office/drawing/2014/main" id="{B3EAF544-A67D-418A-29BB-11A1918665EB}"/>
                    </a:ext>
                  </a:extLst>
                </p:cNvPr>
                <p:cNvSpPr/>
                <p:nvPr/>
              </p:nvSpPr>
              <p:spPr>
                <a:xfrm>
                  <a:off x="6077415" y="1463040"/>
                  <a:ext cx="550128" cy="499575"/>
                </a:xfrm>
                <a:prstGeom prst="rect">
                  <a:avLst/>
                </a:prstGeom>
                <a:noFill/>
                <a:ln w="1905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3</a:t>
                  </a:r>
                </a:p>
              </p:txBody>
            </p:sp>
          </p:grpSp>
          <p:grpSp>
            <p:nvGrpSpPr>
              <p:cNvPr id="98" name="Group 97">
                <a:extLst>
                  <a:ext uri="{FF2B5EF4-FFF2-40B4-BE49-F238E27FC236}">
                    <a16:creationId xmlns:a16="http://schemas.microsoft.com/office/drawing/2014/main" id="{6FB8ADDD-CD00-6D83-D50A-0BF5B64C1AC2}"/>
                  </a:ext>
                </a:extLst>
              </p:cNvPr>
              <p:cNvGrpSpPr/>
              <p:nvPr/>
            </p:nvGrpSpPr>
            <p:grpSpPr>
              <a:xfrm>
                <a:off x="4724400" y="2371493"/>
                <a:ext cx="2189358" cy="499575"/>
                <a:chOff x="4438185" y="1463040"/>
                <a:chExt cx="2189358" cy="499575"/>
              </a:xfrm>
            </p:grpSpPr>
            <p:sp>
              <p:nvSpPr>
                <p:cNvPr id="282" name="Rectangle 281">
                  <a:extLst>
                    <a:ext uri="{FF2B5EF4-FFF2-40B4-BE49-F238E27FC236}">
                      <a16:creationId xmlns:a16="http://schemas.microsoft.com/office/drawing/2014/main" id="{84D041D5-4198-0242-2423-BCCCA3FFBD29}"/>
                    </a:ext>
                  </a:extLst>
                </p:cNvPr>
                <p:cNvSpPr/>
                <p:nvPr/>
              </p:nvSpPr>
              <p:spPr>
                <a:xfrm>
                  <a:off x="4438185" y="1463040"/>
                  <a:ext cx="550128" cy="499575"/>
                </a:xfrm>
                <a:prstGeom prst="rect">
                  <a:avLst/>
                </a:prstGeom>
                <a:noFill/>
                <a:ln w="1905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4</a:t>
                  </a:r>
                </a:p>
              </p:txBody>
            </p:sp>
            <p:sp>
              <p:nvSpPr>
                <p:cNvPr id="283" name="Rectangle 282">
                  <a:extLst>
                    <a:ext uri="{FF2B5EF4-FFF2-40B4-BE49-F238E27FC236}">
                      <a16:creationId xmlns:a16="http://schemas.microsoft.com/office/drawing/2014/main" id="{27C69352-280E-70A3-7EDD-F2FE1A5A6BE9}"/>
                    </a:ext>
                  </a:extLst>
                </p:cNvPr>
                <p:cNvSpPr/>
                <p:nvPr/>
              </p:nvSpPr>
              <p:spPr>
                <a:xfrm>
                  <a:off x="4984595" y="1463040"/>
                  <a:ext cx="550128" cy="499575"/>
                </a:xfrm>
                <a:prstGeom prst="rect">
                  <a:avLst/>
                </a:prstGeom>
                <a:noFill/>
                <a:ln w="1905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5</a:t>
                  </a:r>
                </a:p>
              </p:txBody>
            </p:sp>
            <p:sp>
              <p:nvSpPr>
                <p:cNvPr id="284" name="Rectangle 283">
                  <a:extLst>
                    <a:ext uri="{FF2B5EF4-FFF2-40B4-BE49-F238E27FC236}">
                      <a16:creationId xmlns:a16="http://schemas.microsoft.com/office/drawing/2014/main" id="{3AEF2668-2490-945C-0D79-4670183A8822}"/>
                    </a:ext>
                  </a:extLst>
                </p:cNvPr>
                <p:cNvSpPr/>
                <p:nvPr/>
              </p:nvSpPr>
              <p:spPr>
                <a:xfrm>
                  <a:off x="5531005" y="1463040"/>
                  <a:ext cx="550128" cy="499575"/>
                </a:xfrm>
                <a:prstGeom prst="rect">
                  <a:avLst/>
                </a:prstGeom>
                <a:noFill/>
                <a:ln w="1905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6</a:t>
                  </a:r>
                </a:p>
              </p:txBody>
            </p:sp>
            <p:sp>
              <p:nvSpPr>
                <p:cNvPr id="285" name="Rectangle 284">
                  <a:extLst>
                    <a:ext uri="{FF2B5EF4-FFF2-40B4-BE49-F238E27FC236}">
                      <a16:creationId xmlns:a16="http://schemas.microsoft.com/office/drawing/2014/main" id="{B4AE75B1-26E4-E98C-FC09-54A140397FA7}"/>
                    </a:ext>
                  </a:extLst>
                </p:cNvPr>
                <p:cNvSpPr/>
                <p:nvPr/>
              </p:nvSpPr>
              <p:spPr>
                <a:xfrm>
                  <a:off x="6077415" y="1463040"/>
                  <a:ext cx="550128" cy="499575"/>
                </a:xfrm>
                <a:prstGeom prst="rect">
                  <a:avLst/>
                </a:prstGeom>
                <a:noFill/>
                <a:ln w="1905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7</a:t>
                  </a:r>
                </a:p>
              </p:txBody>
            </p:sp>
          </p:grpSp>
          <p:grpSp>
            <p:nvGrpSpPr>
              <p:cNvPr id="99" name="Group 98">
                <a:extLst>
                  <a:ext uri="{FF2B5EF4-FFF2-40B4-BE49-F238E27FC236}">
                    <a16:creationId xmlns:a16="http://schemas.microsoft.com/office/drawing/2014/main" id="{114041F2-9F52-7B1D-2BE5-9807DE2854F1}"/>
                  </a:ext>
                </a:extLst>
              </p:cNvPr>
              <p:cNvGrpSpPr/>
              <p:nvPr/>
            </p:nvGrpSpPr>
            <p:grpSpPr>
              <a:xfrm>
                <a:off x="4722541" y="2871068"/>
                <a:ext cx="2189358" cy="499575"/>
                <a:chOff x="4438185" y="1463040"/>
                <a:chExt cx="2189358" cy="499575"/>
              </a:xfrm>
            </p:grpSpPr>
            <p:sp>
              <p:nvSpPr>
                <p:cNvPr id="278" name="Rectangle 277">
                  <a:extLst>
                    <a:ext uri="{FF2B5EF4-FFF2-40B4-BE49-F238E27FC236}">
                      <a16:creationId xmlns:a16="http://schemas.microsoft.com/office/drawing/2014/main" id="{B8B0A8C1-ABB5-964A-F0B9-B2320F23BE26}"/>
                    </a:ext>
                  </a:extLst>
                </p:cNvPr>
                <p:cNvSpPr/>
                <p:nvPr/>
              </p:nvSpPr>
              <p:spPr>
                <a:xfrm>
                  <a:off x="4438185" y="1463040"/>
                  <a:ext cx="550128" cy="499575"/>
                </a:xfrm>
                <a:prstGeom prst="rect">
                  <a:avLst/>
                </a:prstGeom>
                <a:noFill/>
                <a:ln w="1905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8</a:t>
                  </a:r>
                </a:p>
              </p:txBody>
            </p:sp>
            <p:sp>
              <p:nvSpPr>
                <p:cNvPr id="279" name="Rectangle 278">
                  <a:extLst>
                    <a:ext uri="{FF2B5EF4-FFF2-40B4-BE49-F238E27FC236}">
                      <a16:creationId xmlns:a16="http://schemas.microsoft.com/office/drawing/2014/main" id="{BB694A61-0914-56C5-DFD7-23CC5F854FFF}"/>
                    </a:ext>
                  </a:extLst>
                </p:cNvPr>
                <p:cNvSpPr/>
                <p:nvPr/>
              </p:nvSpPr>
              <p:spPr>
                <a:xfrm>
                  <a:off x="4984595" y="1463040"/>
                  <a:ext cx="550128" cy="499575"/>
                </a:xfrm>
                <a:prstGeom prst="rect">
                  <a:avLst/>
                </a:prstGeom>
                <a:noFill/>
                <a:ln w="1905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9</a:t>
                  </a:r>
                </a:p>
              </p:txBody>
            </p:sp>
            <p:sp>
              <p:nvSpPr>
                <p:cNvPr id="280" name="Rectangle 279">
                  <a:extLst>
                    <a:ext uri="{FF2B5EF4-FFF2-40B4-BE49-F238E27FC236}">
                      <a16:creationId xmlns:a16="http://schemas.microsoft.com/office/drawing/2014/main" id="{44A3C64C-FB52-8DE7-537E-A17ECC338B27}"/>
                    </a:ext>
                  </a:extLst>
                </p:cNvPr>
                <p:cNvSpPr/>
                <p:nvPr/>
              </p:nvSpPr>
              <p:spPr>
                <a:xfrm>
                  <a:off x="5531005" y="1463040"/>
                  <a:ext cx="550128" cy="499575"/>
                </a:xfrm>
                <a:prstGeom prst="rect">
                  <a:avLst/>
                </a:prstGeom>
                <a:noFill/>
                <a:ln w="1905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A</a:t>
                  </a:r>
                </a:p>
              </p:txBody>
            </p:sp>
            <p:sp>
              <p:nvSpPr>
                <p:cNvPr id="281" name="Rectangle 280">
                  <a:extLst>
                    <a:ext uri="{FF2B5EF4-FFF2-40B4-BE49-F238E27FC236}">
                      <a16:creationId xmlns:a16="http://schemas.microsoft.com/office/drawing/2014/main" id="{84DBF546-35E5-C825-8109-5C7559797236}"/>
                    </a:ext>
                  </a:extLst>
                </p:cNvPr>
                <p:cNvSpPr/>
                <p:nvPr/>
              </p:nvSpPr>
              <p:spPr>
                <a:xfrm>
                  <a:off x="6077415" y="1463040"/>
                  <a:ext cx="550128" cy="499575"/>
                </a:xfrm>
                <a:prstGeom prst="rect">
                  <a:avLst/>
                </a:prstGeom>
                <a:noFill/>
                <a:ln w="1905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B</a:t>
                  </a:r>
                </a:p>
              </p:txBody>
            </p:sp>
          </p:grpSp>
          <p:grpSp>
            <p:nvGrpSpPr>
              <p:cNvPr id="100" name="Group 99">
                <a:extLst>
                  <a:ext uri="{FF2B5EF4-FFF2-40B4-BE49-F238E27FC236}">
                    <a16:creationId xmlns:a16="http://schemas.microsoft.com/office/drawing/2014/main" id="{F7049B2F-0B2F-65BD-98BE-6069E00BA6E3}"/>
                  </a:ext>
                </a:extLst>
              </p:cNvPr>
              <p:cNvGrpSpPr/>
              <p:nvPr/>
            </p:nvGrpSpPr>
            <p:grpSpPr>
              <a:xfrm>
                <a:off x="4716966" y="3370643"/>
                <a:ext cx="2189358" cy="499575"/>
                <a:chOff x="4438185" y="1463040"/>
                <a:chExt cx="2189358" cy="499575"/>
              </a:xfrm>
            </p:grpSpPr>
            <p:sp>
              <p:nvSpPr>
                <p:cNvPr id="101" name="Rectangle 100">
                  <a:extLst>
                    <a:ext uri="{FF2B5EF4-FFF2-40B4-BE49-F238E27FC236}">
                      <a16:creationId xmlns:a16="http://schemas.microsoft.com/office/drawing/2014/main" id="{8F7F7F98-CBCC-C04C-614D-125562ED8776}"/>
                    </a:ext>
                  </a:extLst>
                </p:cNvPr>
                <p:cNvSpPr/>
                <p:nvPr/>
              </p:nvSpPr>
              <p:spPr>
                <a:xfrm>
                  <a:off x="4438185" y="1463040"/>
                  <a:ext cx="550128" cy="499575"/>
                </a:xfrm>
                <a:prstGeom prst="rect">
                  <a:avLst/>
                </a:prstGeom>
                <a:noFill/>
                <a:ln w="1905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C</a:t>
                  </a:r>
                </a:p>
              </p:txBody>
            </p:sp>
            <p:sp>
              <p:nvSpPr>
                <p:cNvPr id="275" name="Rectangle 274">
                  <a:extLst>
                    <a:ext uri="{FF2B5EF4-FFF2-40B4-BE49-F238E27FC236}">
                      <a16:creationId xmlns:a16="http://schemas.microsoft.com/office/drawing/2014/main" id="{E231F6EB-A792-8F8F-E584-38CEE4366CCF}"/>
                    </a:ext>
                  </a:extLst>
                </p:cNvPr>
                <p:cNvSpPr/>
                <p:nvPr/>
              </p:nvSpPr>
              <p:spPr>
                <a:xfrm>
                  <a:off x="4984595" y="1463040"/>
                  <a:ext cx="550128" cy="499575"/>
                </a:xfrm>
                <a:prstGeom prst="rect">
                  <a:avLst/>
                </a:prstGeom>
                <a:noFill/>
                <a:ln w="1905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D</a:t>
                  </a:r>
                </a:p>
              </p:txBody>
            </p:sp>
            <p:sp>
              <p:nvSpPr>
                <p:cNvPr id="276" name="Rectangle 275">
                  <a:extLst>
                    <a:ext uri="{FF2B5EF4-FFF2-40B4-BE49-F238E27FC236}">
                      <a16:creationId xmlns:a16="http://schemas.microsoft.com/office/drawing/2014/main" id="{9096F553-9E52-0D38-EB60-04F059C46181}"/>
                    </a:ext>
                  </a:extLst>
                </p:cNvPr>
                <p:cNvSpPr/>
                <p:nvPr/>
              </p:nvSpPr>
              <p:spPr>
                <a:xfrm>
                  <a:off x="5531005" y="1463040"/>
                  <a:ext cx="550128" cy="499575"/>
                </a:xfrm>
                <a:prstGeom prst="rect">
                  <a:avLst/>
                </a:prstGeom>
                <a:noFill/>
                <a:ln w="1905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E</a:t>
                  </a:r>
                </a:p>
              </p:txBody>
            </p:sp>
            <p:sp>
              <p:nvSpPr>
                <p:cNvPr id="277" name="Rectangle 276">
                  <a:extLst>
                    <a:ext uri="{FF2B5EF4-FFF2-40B4-BE49-F238E27FC236}">
                      <a16:creationId xmlns:a16="http://schemas.microsoft.com/office/drawing/2014/main" id="{FD91FA19-914A-B47F-B130-2CEF365DAC7E}"/>
                    </a:ext>
                  </a:extLst>
                </p:cNvPr>
                <p:cNvSpPr/>
                <p:nvPr/>
              </p:nvSpPr>
              <p:spPr>
                <a:xfrm>
                  <a:off x="6077415" y="1463040"/>
                  <a:ext cx="550128" cy="499575"/>
                </a:xfrm>
                <a:prstGeom prst="rect">
                  <a:avLst/>
                </a:prstGeom>
                <a:noFill/>
                <a:ln w="1905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F</a:t>
                  </a:r>
                </a:p>
              </p:txBody>
            </p:sp>
          </p:grpSp>
        </p:grpSp>
      </p:grpSp>
      <p:sp>
        <p:nvSpPr>
          <p:cNvPr id="350" name="TextBox 349">
            <a:extLst>
              <a:ext uri="{FF2B5EF4-FFF2-40B4-BE49-F238E27FC236}">
                <a16:creationId xmlns:a16="http://schemas.microsoft.com/office/drawing/2014/main" id="{E8E5F0F7-3B8F-038B-BCBE-7A274DEAA2E9}"/>
              </a:ext>
            </a:extLst>
          </p:cNvPr>
          <p:cNvSpPr txBox="1"/>
          <p:nvPr/>
        </p:nvSpPr>
        <p:spPr>
          <a:xfrm>
            <a:off x="60841" y="3392653"/>
            <a:ext cx="4846320" cy="307777"/>
          </a:xfrm>
          <a:prstGeom prst="rect">
            <a:avLst/>
          </a:prstGeom>
          <a:noFill/>
        </p:spPr>
        <p:txBody>
          <a:bodyPr wrap="square" rtlCol="0">
            <a:spAutoFit/>
          </a:bodyPr>
          <a:lstStyle/>
          <a:p>
            <a:pPr>
              <a:tabLst>
                <a:tab pos="455613" algn="l"/>
                <a:tab pos="1481138" algn="l"/>
                <a:tab pos="2562225" algn="l"/>
                <a:tab pos="3652838" algn="l"/>
              </a:tabLst>
            </a:pPr>
            <a:r>
              <a:rPr lang="en-US" sz="1400" dirty="0">
                <a:solidFill>
                  <a:schemeClr val="bg1"/>
                </a:solidFill>
              </a:rPr>
              <a:t>Page	</a:t>
            </a:r>
            <a:r>
              <a:rPr lang="en-US" sz="1400" dirty="0"/>
              <a:t>010</a:t>
            </a:r>
            <a:r>
              <a:rPr lang="en-US" sz="1400" dirty="0">
                <a:solidFill>
                  <a:schemeClr val="bg1"/>
                </a:solidFill>
              </a:rPr>
              <a:t> 00	</a:t>
            </a:r>
            <a:r>
              <a:rPr lang="en-US" sz="1400" dirty="0"/>
              <a:t> 010</a:t>
            </a:r>
            <a:r>
              <a:rPr lang="en-US" sz="1400" dirty="0">
                <a:solidFill>
                  <a:schemeClr val="bg1"/>
                </a:solidFill>
              </a:rPr>
              <a:t> 01</a:t>
            </a:r>
            <a:r>
              <a:rPr lang="en-US" sz="1400" dirty="0"/>
              <a:t> </a:t>
            </a:r>
            <a:r>
              <a:rPr lang="en-US" sz="1400" dirty="0">
                <a:solidFill>
                  <a:schemeClr val="bg1"/>
                </a:solidFill>
              </a:rPr>
              <a:t>	</a:t>
            </a:r>
            <a:r>
              <a:rPr lang="en-US" sz="1400" dirty="0"/>
              <a:t> 010</a:t>
            </a:r>
            <a:r>
              <a:rPr lang="en-US" sz="1400" dirty="0">
                <a:solidFill>
                  <a:schemeClr val="bg1"/>
                </a:solidFill>
              </a:rPr>
              <a:t> 10	</a:t>
            </a:r>
            <a:r>
              <a:rPr lang="en-US" sz="1400" dirty="0"/>
              <a:t> 010</a:t>
            </a:r>
            <a:r>
              <a:rPr lang="en-US" sz="1400" dirty="0">
                <a:solidFill>
                  <a:schemeClr val="bg1"/>
                </a:solidFill>
              </a:rPr>
              <a:t> 11</a:t>
            </a:r>
          </a:p>
        </p:txBody>
      </p:sp>
      <p:sp>
        <p:nvSpPr>
          <p:cNvPr id="351" name="TextBox 350">
            <a:extLst>
              <a:ext uri="{FF2B5EF4-FFF2-40B4-BE49-F238E27FC236}">
                <a16:creationId xmlns:a16="http://schemas.microsoft.com/office/drawing/2014/main" id="{8B5A1FFB-FA4D-9F3F-8A91-4EDA7C68D268}"/>
              </a:ext>
            </a:extLst>
          </p:cNvPr>
          <p:cNvSpPr txBox="1"/>
          <p:nvPr/>
        </p:nvSpPr>
        <p:spPr>
          <a:xfrm>
            <a:off x="60841" y="4446949"/>
            <a:ext cx="4846320" cy="307777"/>
          </a:xfrm>
          <a:prstGeom prst="rect">
            <a:avLst/>
          </a:prstGeom>
          <a:noFill/>
        </p:spPr>
        <p:txBody>
          <a:bodyPr wrap="square" rtlCol="0">
            <a:spAutoFit/>
          </a:bodyPr>
          <a:lstStyle/>
          <a:p>
            <a:pPr>
              <a:tabLst>
                <a:tab pos="455613" algn="l"/>
                <a:tab pos="1481138" algn="l"/>
                <a:tab pos="2505075" algn="l"/>
                <a:tab pos="3597275" algn="l"/>
              </a:tabLst>
            </a:pPr>
            <a:r>
              <a:rPr lang="en-US" sz="1400" dirty="0">
                <a:solidFill>
                  <a:schemeClr val="bg1"/>
                </a:solidFill>
              </a:rPr>
              <a:t>Page	</a:t>
            </a:r>
            <a:r>
              <a:rPr lang="en-US" sz="1400" dirty="0"/>
              <a:t> 011</a:t>
            </a:r>
            <a:r>
              <a:rPr lang="en-US" sz="1400" dirty="0">
                <a:solidFill>
                  <a:schemeClr val="bg1"/>
                </a:solidFill>
              </a:rPr>
              <a:t> 00	</a:t>
            </a:r>
            <a:r>
              <a:rPr lang="en-US" sz="1400" dirty="0"/>
              <a:t> 011</a:t>
            </a:r>
            <a:r>
              <a:rPr lang="en-US" sz="1400" dirty="0">
                <a:solidFill>
                  <a:schemeClr val="bg1"/>
                </a:solidFill>
              </a:rPr>
              <a:t> 01</a:t>
            </a:r>
            <a:r>
              <a:rPr lang="en-US" sz="1400" dirty="0"/>
              <a:t> </a:t>
            </a:r>
            <a:r>
              <a:rPr lang="en-US" sz="1400" dirty="0">
                <a:solidFill>
                  <a:schemeClr val="bg1"/>
                </a:solidFill>
              </a:rPr>
              <a:t>	</a:t>
            </a:r>
            <a:r>
              <a:rPr lang="en-US" sz="1400" dirty="0"/>
              <a:t> 011</a:t>
            </a:r>
            <a:r>
              <a:rPr lang="en-US" sz="1400" dirty="0">
                <a:solidFill>
                  <a:schemeClr val="bg1"/>
                </a:solidFill>
              </a:rPr>
              <a:t> 10	</a:t>
            </a:r>
            <a:r>
              <a:rPr lang="en-US" sz="1400" dirty="0"/>
              <a:t>011</a:t>
            </a:r>
            <a:r>
              <a:rPr lang="en-US" sz="1400" dirty="0">
                <a:solidFill>
                  <a:schemeClr val="bg1"/>
                </a:solidFill>
              </a:rPr>
              <a:t> 11</a:t>
            </a:r>
          </a:p>
        </p:txBody>
      </p:sp>
      <p:grpSp>
        <p:nvGrpSpPr>
          <p:cNvPr id="272" name="Group 271">
            <a:extLst>
              <a:ext uri="{FF2B5EF4-FFF2-40B4-BE49-F238E27FC236}">
                <a16:creationId xmlns:a16="http://schemas.microsoft.com/office/drawing/2014/main" id="{1BB7F623-E37D-555F-BD60-288231BF9257}"/>
              </a:ext>
            </a:extLst>
          </p:cNvPr>
          <p:cNvGrpSpPr/>
          <p:nvPr/>
        </p:nvGrpSpPr>
        <p:grpSpPr>
          <a:xfrm>
            <a:off x="4916832" y="1661084"/>
            <a:ext cx="4175493" cy="592029"/>
            <a:chOff x="625994" y="1672235"/>
            <a:chExt cx="7661515" cy="1438941"/>
          </a:xfrm>
        </p:grpSpPr>
        <p:grpSp>
          <p:nvGrpSpPr>
            <p:cNvPr id="352" name="Group 351">
              <a:extLst>
                <a:ext uri="{FF2B5EF4-FFF2-40B4-BE49-F238E27FC236}">
                  <a16:creationId xmlns:a16="http://schemas.microsoft.com/office/drawing/2014/main" id="{D14C2B5C-41CD-98A5-A02E-CCBF0C4F4F2B}"/>
                </a:ext>
              </a:extLst>
            </p:cNvPr>
            <p:cNvGrpSpPr/>
            <p:nvPr/>
          </p:nvGrpSpPr>
          <p:grpSpPr>
            <a:xfrm>
              <a:off x="625994" y="1672235"/>
              <a:ext cx="1816124" cy="1438941"/>
              <a:chOff x="4716966" y="1871918"/>
              <a:chExt cx="2196792" cy="1998300"/>
            </a:xfrm>
          </p:grpSpPr>
          <p:grpSp>
            <p:nvGrpSpPr>
              <p:cNvPr id="416" name="Group 415">
                <a:extLst>
                  <a:ext uri="{FF2B5EF4-FFF2-40B4-BE49-F238E27FC236}">
                    <a16:creationId xmlns:a16="http://schemas.microsoft.com/office/drawing/2014/main" id="{E72854D8-FBFB-CB6D-FFE0-A4AEA5FB3BBD}"/>
                  </a:ext>
                </a:extLst>
              </p:cNvPr>
              <p:cNvGrpSpPr/>
              <p:nvPr/>
            </p:nvGrpSpPr>
            <p:grpSpPr>
              <a:xfrm>
                <a:off x="4724400" y="1871918"/>
                <a:ext cx="2189358" cy="499575"/>
                <a:chOff x="4438185" y="1463040"/>
                <a:chExt cx="2189358" cy="499575"/>
              </a:xfrm>
            </p:grpSpPr>
            <p:sp>
              <p:nvSpPr>
                <p:cNvPr id="432" name="Rectangle 431">
                  <a:extLst>
                    <a:ext uri="{FF2B5EF4-FFF2-40B4-BE49-F238E27FC236}">
                      <a16:creationId xmlns:a16="http://schemas.microsoft.com/office/drawing/2014/main" id="{86EB6083-1F4B-7DD5-5B00-762970F6468E}"/>
                    </a:ext>
                  </a:extLst>
                </p:cNvPr>
                <p:cNvSpPr/>
                <p:nvPr/>
              </p:nvSpPr>
              <p:spPr>
                <a:xfrm>
                  <a:off x="4438185" y="1463040"/>
                  <a:ext cx="550128" cy="499575"/>
                </a:xfrm>
                <a:prstGeom prst="rect">
                  <a:avLst/>
                </a:prstGeom>
                <a:noFill/>
                <a:ln w="19050">
                  <a:solidFill>
                    <a:srgbClr val="00FDFF"/>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0</a:t>
                  </a:r>
                </a:p>
              </p:txBody>
            </p:sp>
            <p:sp>
              <p:nvSpPr>
                <p:cNvPr id="433" name="Rectangle 432">
                  <a:extLst>
                    <a:ext uri="{FF2B5EF4-FFF2-40B4-BE49-F238E27FC236}">
                      <a16:creationId xmlns:a16="http://schemas.microsoft.com/office/drawing/2014/main" id="{79912B53-5219-FDCF-24A2-B6A8E26F37C9}"/>
                    </a:ext>
                  </a:extLst>
                </p:cNvPr>
                <p:cNvSpPr/>
                <p:nvPr/>
              </p:nvSpPr>
              <p:spPr>
                <a:xfrm>
                  <a:off x="4984595" y="1463040"/>
                  <a:ext cx="550128" cy="499575"/>
                </a:xfrm>
                <a:prstGeom prst="rect">
                  <a:avLst/>
                </a:prstGeom>
                <a:noFill/>
                <a:ln w="19050">
                  <a:solidFill>
                    <a:srgbClr val="00FDFF"/>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1</a:t>
                  </a:r>
                </a:p>
              </p:txBody>
            </p:sp>
            <p:sp>
              <p:nvSpPr>
                <p:cNvPr id="434" name="Rectangle 433">
                  <a:extLst>
                    <a:ext uri="{FF2B5EF4-FFF2-40B4-BE49-F238E27FC236}">
                      <a16:creationId xmlns:a16="http://schemas.microsoft.com/office/drawing/2014/main" id="{527DC167-AD2C-BEA6-0880-6D607011818D}"/>
                    </a:ext>
                  </a:extLst>
                </p:cNvPr>
                <p:cNvSpPr/>
                <p:nvPr/>
              </p:nvSpPr>
              <p:spPr>
                <a:xfrm>
                  <a:off x="5531005" y="1463040"/>
                  <a:ext cx="550128" cy="499575"/>
                </a:xfrm>
                <a:prstGeom prst="rect">
                  <a:avLst/>
                </a:prstGeom>
                <a:noFill/>
                <a:ln w="19050">
                  <a:solidFill>
                    <a:srgbClr val="00FDFF"/>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2</a:t>
                  </a:r>
                </a:p>
              </p:txBody>
            </p:sp>
            <p:sp>
              <p:nvSpPr>
                <p:cNvPr id="435" name="Rectangle 434">
                  <a:extLst>
                    <a:ext uri="{FF2B5EF4-FFF2-40B4-BE49-F238E27FC236}">
                      <a16:creationId xmlns:a16="http://schemas.microsoft.com/office/drawing/2014/main" id="{C44778B3-A921-E992-E195-48DC76B065B4}"/>
                    </a:ext>
                  </a:extLst>
                </p:cNvPr>
                <p:cNvSpPr/>
                <p:nvPr/>
              </p:nvSpPr>
              <p:spPr>
                <a:xfrm>
                  <a:off x="6077415" y="1463040"/>
                  <a:ext cx="550128" cy="499575"/>
                </a:xfrm>
                <a:prstGeom prst="rect">
                  <a:avLst/>
                </a:prstGeom>
                <a:noFill/>
                <a:ln w="19050">
                  <a:solidFill>
                    <a:srgbClr val="00FDFF"/>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3</a:t>
                  </a:r>
                </a:p>
              </p:txBody>
            </p:sp>
          </p:grpSp>
          <p:grpSp>
            <p:nvGrpSpPr>
              <p:cNvPr id="417" name="Group 416">
                <a:extLst>
                  <a:ext uri="{FF2B5EF4-FFF2-40B4-BE49-F238E27FC236}">
                    <a16:creationId xmlns:a16="http://schemas.microsoft.com/office/drawing/2014/main" id="{32AD61F8-9257-738B-0FEE-F31E35D11381}"/>
                  </a:ext>
                </a:extLst>
              </p:cNvPr>
              <p:cNvGrpSpPr/>
              <p:nvPr/>
            </p:nvGrpSpPr>
            <p:grpSpPr>
              <a:xfrm>
                <a:off x="4724400" y="2371493"/>
                <a:ext cx="2189358" cy="499575"/>
                <a:chOff x="4438185" y="1463040"/>
                <a:chExt cx="2189358" cy="499575"/>
              </a:xfrm>
            </p:grpSpPr>
            <p:sp>
              <p:nvSpPr>
                <p:cNvPr id="428" name="Rectangle 427">
                  <a:extLst>
                    <a:ext uri="{FF2B5EF4-FFF2-40B4-BE49-F238E27FC236}">
                      <a16:creationId xmlns:a16="http://schemas.microsoft.com/office/drawing/2014/main" id="{62FE884C-443F-F994-1B9A-33FB48B35093}"/>
                    </a:ext>
                  </a:extLst>
                </p:cNvPr>
                <p:cNvSpPr/>
                <p:nvPr/>
              </p:nvSpPr>
              <p:spPr>
                <a:xfrm>
                  <a:off x="4438185" y="1463040"/>
                  <a:ext cx="550128" cy="499575"/>
                </a:xfrm>
                <a:prstGeom prst="rect">
                  <a:avLst/>
                </a:prstGeom>
                <a:noFill/>
                <a:ln w="19050">
                  <a:solidFill>
                    <a:srgbClr val="00FDFF"/>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4</a:t>
                  </a:r>
                </a:p>
              </p:txBody>
            </p:sp>
            <p:sp>
              <p:nvSpPr>
                <p:cNvPr id="429" name="Rectangle 428">
                  <a:extLst>
                    <a:ext uri="{FF2B5EF4-FFF2-40B4-BE49-F238E27FC236}">
                      <a16:creationId xmlns:a16="http://schemas.microsoft.com/office/drawing/2014/main" id="{1972419D-AAD8-8013-D728-A95B72A56112}"/>
                    </a:ext>
                  </a:extLst>
                </p:cNvPr>
                <p:cNvSpPr/>
                <p:nvPr/>
              </p:nvSpPr>
              <p:spPr>
                <a:xfrm>
                  <a:off x="4984595" y="1463040"/>
                  <a:ext cx="550128" cy="499575"/>
                </a:xfrm>
                <a:prstGeom prst="rect">
                  <a:avLst/>
                </a:prstGeom>
                <a:noFill/>
                <a:ln w="19050">
                  <a:solidFill>
                    <a:srgbClr val="00FDFF"/>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5</a:t>
                  </a:r>
                </a:p>
              </p:txBody>
            </p:sp>
            <p:sp>
              <p:nvSpPr>
                <p:cNvPr id="430" name="Rectangle 429">
                  <a:extLst>
                    <a:ext uri="{FF2B5EF4-FFF2-40B4-BE49-F238E27FC236}">
                      <a16:creationId xmlns:a16="http://schemas.microsoft.com/office/drawing/2014/main" id="{DF61ECAD-E546-9362-F4F9-0972AC231C74}"/>
                    </a:ext>
                  </a:extLst>
                </p:cNvPr>
                <p:cNvSpPr/>
                <p:nvPr/>
              </p:nvSpPr>
              <p:spPr>
                <a:xfrm>
                  <a:off x="5531005" y="1463040"/>
                  <a:ext cx="550128" cy="499575"/>
                </a:xfrm>
                <a:prstGeom prst="rect">
                  <a:avLst/>
                </a:prstGeom>
                <a:noFill/>
                <a:ln w="19050">
                  <a:solidFill>
                    <a:srgbClr val="00FDFF"/>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6</a:t>
                  </a:r>
                </a:p>
              </p:txBody>
            </p:sp>
            <p:sp>
              <p:nvSpPr>
                <p:cNvPr id="431" name="Rectangle 430">
                  <a:extLst>
                    <a:ext uri="{FF2B5EF4-FFF2-40B4-BE49-F238E27FC236}">
                      <a16:creationId xmlns:a16="http://schemas.microsoft.com/office/drawing/2014/main" id="{2AF96B15-207B-69E1-4EA9-B86CA6D64CB6}"/>
                    </a:ext>
                  </a:extLst>
                </p:cNvPr>
                <p:cNvSpPr/>
                <p:nvPr/>
              </p:nvSpPr>
              <p:spPr>
                <a:xfrm>
                  <a:off x="6077415" y="1463040"/>
                  <a:ext cx="550128" cy="499575"/>
                </a:xfrm>
                <a:prstGeom prst="rect">
                  <a:avLst/>
                </a:prstGeom>
                <a:noFill/>
                <a:ln w="19050">
                  <a:solidFill>
                    <a:srgbClr val="00FDFF"/>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7</a:t>
                  </a:r>
                </a:p>
              </p:txBody>
            </p:sp>
          </p:grpSp>
          <p:grpSp>
            <p:nvGrpSpPr>
              <p:cNvPr id="418" name="Group 417">
                <a:extLst>
                  <a:ext uri="{FF2B5EF4-FFF2-40B4-BE49-F238E27FC236}">
                    <a16:creationId xmlns:a16="http://schemas.microsoft.com/office/drawing/2014/main" id="{DB245A11-2FDF-D35A-182D-4EE9D21D4657}"/>
                  </a:ext>
                </a:extLst>
              </p:cNvPr>
              <p:cNvGrpSpPr/>
              <p:nvPr/>
            </p:nvGrpSpPr>
            <p:grpSpPr>
              <a:xfrm>
                <a:off x="4722541" y="2871068"/>
                <a:ext cx="2189358" cy="499575"/>
                <a:chOff x="4438185" y="1463040"/>
                <a:chExt cx="2189358" cy="499575"/>
              </a:xfrm>
            </p:grpSpPr>
            <p:sp>
              <p:nvSpPr>
                <p:cNvPr id="424" name="Rectangle 423">
                  <a:extLst>
                    <a:ext uri="{FF2B5EF4-FFF2-40B4-BE49-F238E27FC236}">
                      <a16:creationId xmlns:a16="http://schemas.microsoft.com/office/drawing/2014/main" id="{CA413E42-A1C1-F168-B867-2B5A7B5A8A04}"/>
                    </a:ext>
                  </a:extLst>
                </p:cNvPr>
                <p:cNvSpPr/>
                <p:nvPr/>
              </p:nvSpPr>
              <p:spPr>
                <a:xfrm>
                  <a:off x="4438185" y="1463040"/>
                  <a:ext cx="550128" cy="499575"/>
                </a:xfrm>
                <a:prstGeom prst="rect">
                  <a:avLst/>
                </a:prstGeom>
                <a:noFill/>
                <a:ln w="19050">
                  <a:solidFill>
                    <a:srgbClr val="00FDFF"/>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8</a:t>
                  </a:r>
                </a:p>
              </p:txBody>
            </p:sp>
            <p:sp>
              <p:nvSpPr>
                <p:cNvPr id="425" name="Rectangle 424">
                  <a:extLst>
                    <a:ext uri="{FF2B5EF4-FFF2-40B4-BE49-F238E27FC236}">
                      <a16:creationId xmlns:a16="http://schemas.microsoft.com/office/drawing/2014/main" id="{0E636C59-445A-EB3F-D9E2-6A8BFB991A49}"/>
                    </a:ext>
                  </a:extLst>
                </p:cNvPr>
                <p:cNvSpPr/>
                <p:nvPr/>
              </p:nvSpPr>
              <p:spPr>
                <a:xfrm>
                  <a:off x="4984595" y="1463040"/>
                  <a:ext cx="550128" cy="499575"/>
                </a:xfrm>
                <a:prstGeom prst="rect">
                  <a:avLst/>
                </a:prstGeom>
                <a:noFill/>
                <a:ln w="19050">
                  <a:solidFill>
                    <a:srgbClr val="00FDFF"/>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9</a:t>
                  </a:r>
                </a:p>
              </p:txBody>
            </p:sp>
            <p:sp>
              <p:nvSpPr>
                <p:cNvPr id="426" name="Rectangle 425">
                  <a:extLst>
                    <a:ext uri="{FF2B5EF4-FFF2-40B4-BE49-F238E27FC236}">
                      <a16:creationId xmlns:a16="http://schemas.microsoft.com/office/drawing/2014/main" id="{C203262B-DA6E-ABF0-7969-59551308FED2}"/>
                    </a:ext>
                  </a:extLst>
                </p:cNvPr>
                <p:cNvSpPr/>
                <p:nvPr/>
              </p:nvSpPr>
              <p:spPr>
                <a:xfrm>
                  <a:off x="5531005" y="1463040"/>
                  <a:ext cx="550128" cy="499575"/>
                </a:xfrm>
                <a:prstGeom prst="rect">
                  <a:avLst/>
                </a:prstGeom>
                <a:noFill/>
                <a:ln w="19050">
                  <a:solidFill>
                    <a:srgbClr val="00FDFF"/>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A</a:t>
                  </a:r>
                </a:p>
              </p:txBody>
            </p:sp>
            <p:sp>
              <p:nvSpPr>
                <p:cNvPr id="427" name="Rectangle 426">
                  <a:extLst>
                    <a:ext uri="{FF2B5EF4-FFF2-40B4-BE49-F238E27FC236}">
                      <a16:creationId xmlns:a16="http://schemas.microsoft.com/office/drawing/2014/main" id="{EFA999AE-C996-68CA-98A5-E2869CC676CF}"/>
                    </a:ext>
                  </a:extLst>
                </p:cNvPr>
                <p:cNvSpPr/>
                <p:nvPr/>
              </p:nvSpPr>
              <p:spPr>
                <a:xfrm>
                  <a:off x="6077415" y="1463040"/>
                  <a:ext cx="550128" cy="499575"/>
                </a:xfrm>
                <a:prstGeom prst="rect">
                  <a:avLst/>
                </a:prstGeom>
                <a:noFill/>
                <a:ln w="19050">
                  <a:solidFill>
                    <a:srgbClr val="00FDFF"/>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B</a:t>
                  </a:r>
                </a:p>
              </p:txBody>
            </p:sp>
          </p:grpSp>
          <p:grpSp>
            <p:nvGrpSpPr>
              <p:cNvPr id="419" name="Group 418">
                <a:extLst>
                  <a:ext uri="{FF2B5EF4-FFF2-40B4-BE49-F238E27FC236}">
                    <a16:creationId xmlns:a16="http://schemas.microsoft.com/office/drawing/2014/main" id="{B1359BB7-F242-4D91-C27F-581A3ABC8DE4}"/>
                  </a:ext>
                </a:extLst>
              </p:cNvPr>
              <p:cNvGrpSpPr/>
              <p:nvPr/>
            </p:nvGrpSpPr>
            <p:grpSpPr>
              <a:xfrm>
                <a:off x="4716966" y="3370643"/>
                <a:ext cx="2189358" cy="499575"/>
                <a:chOff x="4438185" y="1463040"/>
                <a:chExt cx="2189358" cy="499575"/>
              </a:xfrm>
            </p:grpSpPr>
            <p:sp>
              <p:nvSpPr>
                <p:cNvPr id="420" name="Rectangle 419">
                  <a:extLst>
                    <a:ext uri="{FF2B5EF4-FFF2-40B4-BE49-F238E27FC236}">
                      <a16:creationId xmlns:a16="http://schemas.microsoft.com/office/drawing/2014/main" id="{6341B330-CE70-AD9B-6490-435848EBF8B6}"/>
                    </a:ext>
                  </a:extLst>
                </p:cNvPr>
                <p:cNvSpPr/>
                <p:nvPr/>
              </p:nvSpPr>
              <p:spPr>
                <a:xfrm>
                  <a:off x="4438185" y="1463040"/>
                  <a:ext cx="550128" cy="499575"/>
                </a:xfrm>
                <a:prstGeom prst="rect">
                  <a:avLst/>
                </a:prstGeom>
                <a:noFill/>
                <a:ln w="19050">
                  <a:solidFill>
                    <a:srgbClr val="00FDFF"/>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C</a:t>
                  </a:r>
                </a:p>
              </p:txBody>
            </p:sp>
            <p:sp>
              <p:nvSpPr>
                <p:cNvPr id="421" name="Rectangle 420">
                  <a:extLst>
                    <a:ext uri="{FF2B5EF4-FFF2-40B4-BE49-F238E27FC236}">
                      <a16:creationId xmlns:a16="http://schemas.microsoft.com/office/drawing/2014/main" id="{A2F82C78-A6BE-B60C-3F98-A2480B2E0EE1}"/>
                    </a:ext>
                  </a:extLst>
                </p:cNvPr>
                <p:cNvSpPr/>
                <p:nvPr/>
              </p:nvSpPr>
              <p:spPr>
                <a:xfrm>
                  <a:off x="4984595" y="1463040"/>
                  <a:ext cx="550128" cy="499575"/>
                </a:xfrm>
                <a:prstGeom prst="rect">
                  <a:avLst/>
                </a:prstGeom>
                <a:noFill/>
                <a:ln w="19050">
                  <a:solidFill>
                    <a:srgbClr val="00FDFF"/>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D</a:t>
                  </a:r>
                </a:p>
              </p:txBody>
            </p:sp>
            <p:sp>
              <p:nvSpPr>
                <p:cNvPr id="422" name="Rectangle 421">
                  <a:extLst>
                    <a:ext uri="{FF2B5EF4-FFF2-40B4-BE49-F238E27FC236}">
                      <a16:creationId xmlns:a16="http://schemas.microsoft.com/office/drawing/2014/main" id="{254D2D05-0484-D277-EE60-0F9179D29A7B}"/>
                    </a:ext>
                  </a:extLst>
                </p:cNvPr>
                <p:cNvSpPr/>
                <p:nvPr/>
              </p:nvSpPr>
              <p:spPr>
                <a:xfrm>
                  <a:off x="5531005" y="1463040"/>
                  <a:ext cx="550128" cy="499575"/>
                </a:xfrm>
                <a:prstGeom prst="rect">
                  <a:avLst/>
                </a:prstGeom>
                <a:noFill/>
                <a:ln w="19050">
                  <a:solidFill>
                    <a:srgbClr val="00FDFF"/>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E</a:t>
                  </a:r>
                </a:p>
              </p:txBody>
            </p:sp>
            <p:sp>
              <p:nvSpPr>
                <p:cNvPr id="423" name="Rectangle 422">
                  <a:extLst>
                    <a:ext uri="{FF2B5EF4-FFF2-40B4-BE49-F238E27FC236}">
                      <a16:creationId xmlns:a16="http://schemas.microsoft.com/office/drawing/2014/main" id="{2D03F86E-4681-BE3C-868D-A82485B501B9}"/>
                    </a:ext>
                  </a:extLst>
                </p:cNvPr>
                <p:cNvSpPr/>
                <p:nvPr/>
              </p:nvSpPr>
              <p:spPr>
                <a:xfrm>
                  <a:off x="6077415" y="1463040"/>
                  <a:ext cx="550128" cy="499575"/>
                </a:xfrm>
                <a:prstGeom prst="rect">
                  <a:avLst/>
                </a:prstGeom>
                <a:noFill/>
                <a:ln w="19050">
                  <a:solidFill>
                    <a:srgbClr val="00FDFF"/>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F</a:t>
                  </a:r>
                </a:p>
              </p:txBody>
            </p:sp>
          </p:grpSp>
        </p:grpSp>
        <p:grpSp>
          <p:nvGrpSpPr>
            <p:cNvPr id="353" name="Group 352">
              <a:extLst>
                <a:ext uri="{FF2B5EF4-FFF2-40B4-BE49-F238E27FC236}">
                  <a16:creationId xmlns:a16="http://schemas.microsoft.com/office/drawing/2014/main" id="{E9A941D1-A5DC-6E37-EA55-A912980E2C96}"/>
                </a:ext>
              </a:extLst>
            </p:cNvPr>
            <p:cNvGrpSpPr/>
            <p:nvPr/>
          </p:nvGrpSpPr>
          <p:grpSpPr>
            <a:xfrm>
              <a:off x="2574458" y="1672235"/>
              <a:ext cx="1816124" cy="1438941"/>
              <a:chOff x="4716966" y="1871918"/>
              <a:chExt cx="2196792" cy="1998300"/>
            </a:xfrm>
          </p:grpSpPr>
          <p:grpSp>
            <p:nvGrpSpPr>
              <p:cNvPr id="396" name="Group 395">
                <a:extLst>
                  <a:ext uri="{FF2B5EF4-FFF2-40B4-BE49-F238E27FC236}">
                    <a16:creationId xmlns:a16="http://schemas.microsoft.com/office/drawing/2014/main" id="{F333250A-940E-75FF-8CF0-0A8EF67DBF5E}"/>
                  </a:ext>
                </a:extLst>
              </p:cNvPr>
              <p:cNvGrpSpPr/>
              <p:nvPr/>
            </p:nvGrpSpPr>
            <p:grpSpPr>
              <a:xfrm>
                <a:off x="4724400" y="1871918"/>
                <a:ext cx="2189358" cy="499575"/>
                <a:chOff x="4438185" y="1463040"/>
                <a:chExt cx="2189358" cy="499575"/>
              </a:xfrm>
            </p:grpSpPr>
            <p:sp>
              <p:nvSpPr>
                <p:cNvPr id="412" name="Rectangle 411">
                  <a:extLst>
                    <a:ext uri="{FF2B5EF4-FFF2-40B4-BE49-F238E27FC236}">
                      <a16:creationId xmlns:a16="http://schemas.microsoft.com/office/drawing/2014/main" id="{221F10A6-8613-DAB8-D5E3-B09E24047079}"/>
                    </a:ext>
                  </a:extLst>
                </p:cNvPr>
                <p:cNvSpPr/>
                <p:nvPr/>
              </p:nvSpPr>
              <p:spPr>
                <a:xfrm>
                  <a:off x="4438185" y="1463040"/>
                  <a:ext cx="550128" cy="499575"/>
                </a:xfrm>
                <a:prstGeom prst="rect">
                  <a:avLst/>
                </a:prstGeom>
                <a:noFill/>
                <a:ln w="1905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0</a:t>
                  </a:r>
                </a:p>
              </p:txBody>
            </p:sp>
            <p:sp>
              <p:nvSpPr>
                <p:cNvPr id="413" name="Rectangle 412">
                  <a:extLst>
                    <a:ext uri="{FF2B5EF4-FFF2-40B4-BE49-F238E27FC236}">
                      <a16:creationId xmlns:a16="http://schemas.microsoft.com/office/drawing/2014/main" id="{D410F302-E5FA-F33B-CB49-10411E88CEC1}"/>
                    </a:ext>
                  </a:extLst>
                </p:cNvPr>
                <p:cNvSpPr/>
                <p:nvPr/>
              </p:nvSpPr>
              <p:spPr>
                <a:xfrm>
                  <a:off x="4984595" y="1463040"/>
                  <a:ext cx="550128" cy="499575"/>
                </a:xfrm>
                <a:prstGeom prst="rect">
                  <a:avLst/>
                </a:prstGeom>
                <a:noFill/>
                <a:ln w="1905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1</a:t>
                  </a:r>
                </a:p>
              </p:txBody>
            </p:sp>
            <p:sp>
              <p:nvSpPr>
                <p:cNvPr id="414" name="Rectangle 413">
                  <a:extLst>
                    <a:ext uri="{FF2B5EF4-FFF2-40B4-BE49-F238E27FC236}">
                      <a16:creationId xmlns:a16="http://schemas.microsoft.com/office/drawing/2014/main" id="{A05012E9-CF81-7549-16E8-5FD8E8B139F6}"/>
                    </a:ext>
                  </a:extLst>
                </p:cNvPr>
                <p:cNvSpPr/>
                <p:nvPr/>
              </p:nvSpPr>
              <p:spPr>
                <a:xfrm>
                  <a:off x="5531005" y="1463040"/>
                  <a:ext cx="550128" cy="499575"/>
                </a:xfrm>
                <a:prstGeom prst="rect">
                  <a:avLst/>
                </a:prstGeom>
                <a:noFill/>
                <a:ln w="1905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2</a:t>
                  </a:r>
                </a:p>
              </p:txBody>
            </p:sp>
            <p:sp>
              <p:nvSpPr>
                <p:cNvPr id="415" name="Rectangle 414">
                  <a:extLst>
                    <a:ext uri="{FF2B5EF4-FFF2-40B4-BE49-F238E27FC236}">
                      <a16:creationId xmlns:a16="http://schemas.microsoft.com/office/drawing/2014/main" id="{B3E054A5-0D64-BDF8-8A21-686D41255F6A}"/>
                    </a:ext>
                  </a:extLst>
                </p:cNvPr>
                <p:cNvSpPr/>
                <p:nvPr/>
              </p:nvSpPr>
              <p:spPr>
                <a:xfrm>
                  <a:off x="6077415" y="1463040"/>
                  <a:ext cx="550128" cy="499575"/>
                </a:xfrm>
                <a:prstGeom prst="rect">
                  <a:avLst/>
                </a:prstGeom>
                <a:noFill/>
                <a:ln w="1905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3</a:t>
                  </a:r>
                </a:p>
              </p:txBody>
            </p:sp>
          </p:grpSp>
          <p:grpSp>
            <p:nvGrpSpPr>
              <p:cNvPr id="397" name="Group 396">
                <a:extLst>
                  <a:ext uri="{FF2B5EF4-FFF2-40B4-BE49-F238E27FC236}">
                    <a16:creationId xmlns:a16="http://schemas.microsoft.com/office/drawing/2014/main" id="{4D3ABFEF-C187-8CCD-AF08-4CDCD2F2AA9B}"/>
                  </a:ext>
                </a:extLst>
              </p:cNvPr>
              <p:cNvGrpSpPr/>
              <p:nvPr/>
            </p:nvGrpSpPr>
            <p:grpSpPr>
              <a:xfrm>
                <a:off x="4724400" y="2371493"/>
                <a:ext cx="2189358" cy="499575"/>
                <a:chOff x="4438185" y="1463040"/>
                <a:chExt cx="2189358" cy="499575"/>
              </a:xfrm>
            </p:grpSpPr>
            <p:sp>
              <p:nvSpPr>
                <p:cNvPr id="408" name="Rectangle 407">
                  <a:extLst>
                    <a:ext uri="{FF2B5EF4-FFF2-40B4-BE49-F238E27FC236}">
                      <a16:creationId xmlns:a16="http://schemas.microsoft.com/office/drawing/2014/main" id="{B8D4B948-C200-57A7-BF9A-413EFDCA12E2}"/>
                    </a:ext>
                  </a:extLst>
                </p:cNvPr>
                <p:cNvSpPr/>
                <p:nvPr/>
              </p:nvSpPr>
              <p:spPr>
                <a:xfrm>
                  <a:off x="4438185" y="1463040"/>
                  <a:ext cx="550128" cy="499575"/>
                </a:xfrm>
                <a:prstGeom prst="rect">
                  <a:avLst/>
                </a:prstGeom>
                <a:noFill/>
                <a:ln w="1905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4</a:t>
                  </a:r>
                </a:p>
              </p:txBody>
            </p:sp>
            <p:sp>
              <p:nvSpPr>
                <p:cNvPr id="409" name="Rectangle 408">
                  <a:extLst>
                    <a:ext uri="{FF2B5EF4-FFF2-40B4-BE49-F238E27FC236}">
                      <a16:creationId xmlns:a16="http://schemas.microsoft.com/office/drawing/2014/main" id="{434BE064-F2F1-4AD7-3AE8-E0C671B7B307}"/>
                    </a:ext>
                  </a:extLst>
                </p:cNvPr>
                <p:cNvSpPr/>
                <p:nvPr/>
              </p:nvSpPr>
              <p:spPr>
                <a:xfrm>
                  <a:off x="4984595" y="1463040"/>
                  <a:ext cx="550128" cy="499575"/>
                </a:xfrm>
                <a:prstGeom prst="rect">
                  <a:avLst/>
                </a:prstGeom>
                <a:noFill/>
                <a:ln w="1905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5</a:t>
                  </a:r>
                </a:p>
              </p:txBody>
            </p:sp>
            <p:sp>
              <p:nvSpPr>
                <p:cNvPr id="410" name="Rectangle 409">
                  <a:extLst>
                    <a:ext uri="{FF2B5EF4-FFF2-40B4-BE49-F238E27FC236}">
                      <a16:creationId xmlns:a16="http://schemas.microsoft.com/office/drawing/2014/main" id="{2592C79A-1F8E-87C5-8784-7911FF3AB72E}"/>
                    </a:ext>
                  </a:extLst>
                </p:cNvPr>
                <p:cNvSpPr/>
                <p:nvPr/>
              </p:nvSpPr>
              <p:spPr>
                <a:xfrm>
                  <a:off x="5531005" y="1463040"/>
                  <a:ext cx="550128" cy="499575"/>
                </a:xfrm>
                <a:prstGeom prst="rect">
                  <a:avLst/>
                </a:prstGeom>
                <a:noFill/>
                <a:ln w="1905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6</a:t>
                  </a:r>
                </a:p>
              </p:txBody>
            </p:sp>
            <p:sp>
              <p:nvSpPr>
                <p:cNvPr id="411" name="Rectangle 410">
                  <a:extLst>
                    <a:ext uri="{FF2B5EF4-FFF2-40B4-BE49-F238E27FC236}">
                      <a16:creationId xmlns:a16="http://schemas.microsoft.com/office/drawing/2014/main" id="{7CE39B94-3440-F08C-12FE-94E14DD13B23}"/>
                    </a:ext>
                  </a:extLst>
                </p:cNvPr>
                <p:cNvSpPr/>
                <p:nvPr/>
              </p:nvSpPr>
              <p:spPr>
                <a:xfrm>
                  <a:off x="6077415" y="1463040"/>
                  <a:ext cx="550128" cy="499575"/>
                </a:xfrm>
                <a:prstGeom prst="rect">
                  <a:avLst/>
                </a:prstGeom>
                <a:noFill/>
                <a:ln w="1905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7</a:t>
                  </a:r>
                </a:p>
              </p:txBody>
            </p:sp>
          </p:grpSp>
          <p:grpSp>
            <p:nvGrpSpPr>
              <p:cNvPr id="398" name="Group 397">
                <a:extLst>
                  <a:ext uri="{FF2B5EF4-FFF2-40B4-BE49-F238E27FC236}">
                    <a16:creationId xmlns:a16="http://schemas.microsoft.com/office/drawing/2014/main" id="{93C5E563-8C05-E6EE-12CA-26D60F7955A4}"/>
                  </a:ext>
                </a:extLst>
              </p:cNvPr>
              <p:cNvGrpSpPr/>
              <p:nvPr/>
            </p:nvGrpSpPr>
            <p:grpSpPr>
              <a:xfrm>
                <a:off x="4722541" y="2871068"/>
                <a:ext cx="2189358" cy="499575"/>
                <a:chOff x="4438185" y="1463040"/>
                <a:chExt cx="2189358" cy="499575"/>
              </a:xfrm>
            </p:grpSpPr>
            <p:sp>
              <p:nvSpPr>
                <p:cNvPr id="404" name="Rectangle 403">
                  <a:extLst>
                    <a:ext uri="{FF2B5EF4-FFF2-40B4-BE49-F238E27FC236}">
                      <a16:creationId xmlns:a16="http://schemas.microsoft.com/office/drawing/2014/main" id="{FC0EEC35-CF1E-C59B-8DDF-0EB65FE0CB5D}"/>
                    </a:ext>
                  </a:extLst>
                </p:cNvPr>
                <p:cNvSpPr/>
                <p:nvPr/>
              </p:nvSpPr>
              <p:spPr>
                <a:xfrm>
                  <a:off x="4438185" y="1463040"/>
                  <a:ext cx="550128" cy="499575"/>
                </a:xfrm>
                <a:prstGeom prst="rect">
                  <a:avLst/>
                </a:prstGeom>
                <a:noFill/>
                <a:ln w="1905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8</a:t>
                  </a:r>
                </a:p>
              </p:txBody>
            </p:sp>
            <p:sp>
              <p:nvSpPr>
                <p:cNvPr id="405" name="Rectangle 404">
                  <a:extLst>
                    <a:ext uri="{FF2B5EF4-FFF2-40B4-BE49-F238E27FC236}">
                      <a16:creationId xmlns:a16="http://schemas.microsoft.com/office/drawing/2014/main" id="{CF525239-C49F-CEE7-C03A-229DB7DC8015}"/>
                    </a:ext>
                  </a:extLst>
                </p:cNvPr>
                <p:cNvSpPr/>
                <p:nvPr/>
              </p:nvSpPr>
              <p:spPr>
                <a:xfrm>
                  <a:off x="4984595" y="1463040"/>
                  <a:ext cx="550128" cy="499575"/>
                </a:xfrm>
                <a:prstGeom prst="rect">
                  <a:avLst/>
                </a:prstGeom>
                <a:noFill/>
                <a:ln w="1905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9</a:t>
                  </a:r>
                </a:p>
              </p:txBody>
            </p:sp>
            <p:sp>
              <p:nvSpPr>
                <p:cNvPr id="406" name="Rectangle 405">
                  <a:extLst>
                    <a:ext uri="{FF2B5EF4-FFF2-40B4-BE49-F238E27FC236}">
                      <a16:creationId xmlns:a16="http://schemas.microsoft.com/office/drawing/2014/main" id="{C9874B48-A785-4F4B-7C98-C1E7500E2E83}"/>
                    </a:ext>
                  </a:extLst>
                </p:cNvPr>
                <p:cNvSpPr/>
                <p:nvPr/>
              </p:nvSpPr>
              <p:spPr>
                <a:xfrm>
                  <a:off x="5531005" y="1463040"/>
                  <a:ext cx="550128" cy="499575"/>
                </a:xfrm>
                <a:prstGeom prst="rect">
                  <a:avLst/>
                </a:prstGeom>
                <a:noFill/>
                <a:ln w="1905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A</a:t>
                  </a:r>
                </a:p>
              </p:txBody>
            </p:sp>
            <p:sp>
              <p:nvSpPr>
                <p:cNvPr id="407" name="Rectangle 406">
                  <a:extLst>
                    <a:ext uri="{FF2B5EF4-FFF2-40B4-BE49-F238E27FC236}">
                      <a16:creationId xmlns:a16="http://schemas.microsoft.com/office/drawing/2014/main" id="{F3C6D5D8-55C0-B6AD-903B-BA6A3506C2A1}"/>
                    </a:ext>
                  </a:extLst>
                </p:cNvPr>
                <p:cNvSpPr/>
                <p:nvPr/>
              </p:nvSpPr>
              <p:spPr>
                <a:xfrm>
                  <a:off x="6077415" y="1463040"/>
                  <a:ext cx="550128" cy="499575"/>
                </a:xfrm>
                <a:prstGeom prst="rect">
                  <a:avLst/>
                </a:prstGeom>
                <a:noFill/>
                <a:ln w="1905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B</a:t>
                  </a:r>
                </a:p>
              </p:txBody>
            </p:sp>
          </p:grpSp>
          <p:grpSp>
            <p:nvGrpSpPr>
              <p:cNvPr id="399" name="Group 398">
                <a:extLst>
                  <a:ext uri="{FF2B5EF4-FFF2-40B4-BE49-F238E27FC236}">
                    <a16:creationId xmlns:a16="http://schemas.microsoft.com/office/drawing/2014/main" id="{4B6AB9BD-917E-A2BC-D9EE-480E36759BB6}"/>
                  </a:ext>
                </a:extLst>
              </p:cNvPr>
              <p:cNvGrpSpPr/>
              <p:nvPr/>
            </p:nvGrpSpPr>
            <p:grpSpPr>
              <a:xfrm>
                <a:off x="4716966" y="3370643"/>
                <a:ext cx="2189358" cy="499575"/>
                <a:chOff x="4438185" y="1463040"/>
                <a:chExt cx="2189358" cy="499575"/>
              </a:xfrm>
            </p:grpSpPr>
            <p:sp>
              <p:nvSpPr>
                <p:cNvPr id="400" name="Rectangle 399">
                  <a:extLst>
                    <a:ext uri="{FF2B5EF4-FFF2-40B4-BE49-F238E27FC236}">
                      <a16:creationId xmlns:a16="http://schemas.microsoft.com/office/drawing/2014/main" id="{603B214B-5725-F5E3-5DC9-4147D208B9C3}"/>
                    </a:ext>
                  </a:extLst>
                </p:cNvPr>
                <p:cNvSpPr/>
                <p:nvPr/>
              </p:nvSpPr>
              <p:spPr>
                <a:xfrm>
                  <a:off x="4438185" y="1463040"/>
                  <a:ext cx="550128" cy="499575"/>
                </a:xfrm>
                <a:prstGeom prst="rect">
                  <a:avLst/>
                </a:prstGeom>
                <a:noFill/>
                <a:ln w="1905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C</a:t>
                  </a:r>
                </a:p>
              </p:txBody>
            </p:sp>
            <p:sp>
              <p:nvSpPr>
                <p:cNvPr id="401" name="Rectangle 400">
                  <a:extLst>
                    <a:ext uri="{FF2B5EF4-FFF2-40B4-BE49-F238E27FC236}">
                      <a16:creationId xmlns:a16="http://schemas.microsoft.com/office/drawing/2014/main" id="{94CC19CD-5991-9C4D-FE04-B444C95AB31D}"/>
                    </a:ext>
                  </a:extLst>
                </p:cNvPr>
                <p:cNvSpPr/>
                <p:nvPr/>
              </p:nvSpPr>
              <p:spPr>
                <a:xfrm>
                  <a:off x="4984595" y="1463040"/>
                  <a:ext cx="550128" cy="499575"/>
                </a:xfrm>
                <a:prstGeom prst="rect">
                  <a:avLst/>
                </a:prstGeom>
                <a:noFill/>
                <a:ln w="1905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D</a:t>
                  </a:r>
                </a:p>
              </p:txBody>
            </p:sp>
            <p:sp>
              <p:nvSpPr>
                <p:cNvPr id="402" name="Rectangle 401">
                  <a:extLst>
                    <a:ext uri="{FF2B5EF4-FFF2-40B4-BE49-F238E27FC236}">
                      <a16:creationId xmlns:a16="http://schemas.microsoft.com/office/drawing/2014/main" id="{651C90B8-54D9-4744-14A5-DF832D030B59}"/>
                    </a:ext>
                  </a:extLst>
                </p:cNvPr>
                <p:cNvSpPr/>
                <p:nvPr/>
              </p:nvSpPr>
              <p:spPr>
                <a:xfrm>
                  <a:off x="5531005" y="1463040"/>
                  <a:ext cx="550128" cy="499575"/>
                </a:xfrm>
                <a:prstGeom prst="rect">
                  <a:avLst/>
                </a:prstGeom>
                <a:noFill/>
                <a:ln w="1905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E</a:t>
                  </a:r>
                </a:p>
              </p:txBody>
            </p:sp>
            <p:sp>
              <p:nvSpPr>
                <p:cNvPr id="403" name="Rectangle 402">
                  <a:extLst>
                    <a:ext uri="{FF2B5EF4-FFF2-40B4-BE49-F238E27FC236}">
                      <a16:creationId xmlns:a16="http://schemas.microsoft.com/office/drawing/2014/main" id="{0AF31D2A-D05A-C599-5468-90F1648D97FB}"/>
                    </a:ext>
                  </a:extLst>
                </p:cNvPr>
                <p:cNvSpPr/>
                <p:nvPr/>
              </p:nvSpPr>
              <p:spPr>
                <a:xfrm>
                  <a:off x="6077415" y="1463040"/>
                  <a:ext cx="550128" cy="499575"/>
                </a:xfrm>
                <a:prstGeom prst="rect">
                  <a:avLst/>
                </a:prstGeom>
                <a:noFill/>
                <a:ln w="1905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F</a:t>
                  </a:r>
                </a:p>
              </p:txBody>
            </p:sp>
          </p:grpSp>
        </p:grpSp>
        <p:grpSp>
          <p:nvGrpSpPr>
            <p:cNvPr id="354" name="Group 353">
              <a:extLst>
                <a:ext uri="{FF2B5EF4-FFF2-40B4-BE49-F238E27FC236}">
                  <a16:creationId xmlns:a16="http://schemas.microsoft.com/office/drawing/2014/main" id="{A6F017EF-E8F2-F6BF-891D-1EE496CA69DB}"/>
                </a:ext>
              </a:extLst>
            </p:cNvPr>
            <p:cNvGrpSpPr/>
            <p:nvPr/>
          </p:nvGrpSpPr>
          <p:grpSpPr>
            <a:xfrm>
              <a:off x="4522922" y="1672235"/>
              <a:ext cx="1816124" cy="1438941"/>
              <a:chOff x="4716966" y="1871918"/>
              <a:chExt cx="2196792" cy="1998300"/>
            </a:xfrm>
          </p:grpSpPr>
          <p:grpSp>
            <p:nvGrpSpPr>
              <p:cNvPr id="376" name="Group 375">
                <a:extLst>
                  <a:ext uri="{FF2B5EF4-FFF2-40B4-BE49-F238E27FC236}">
                    <a16:creationId xmlns:a16="http://schemas.microsoft.com/office/drawing/2014/main" id="{1F5F1AD6-001C-33B6-9350-C4609E5542A2}"/>
                  </a:ext>
                </a:extLst>
              </p:cNvPr>
              <p:cNvGrpSpPr/>
              <p:nvPr/>
            </p:nvGrpSpPr>
            <p:grpSpPr>
              <a:xfrm>
                <a:off x="4724400" y="1871918"/>
                <a:ext cx="2189358" cy="499575"/>
                <a:chOff x="4438185" y="1463040"/>
                <a:chExt cx="2189358" cy="499575"/>
              </a:xfrm>
            </p:grpSpPr>
            <p:sp>
              <p:nvSpPr>
                <p:cNvPr id="392" name="Rectangle 391">
                  <a:extLst>
                    <a:ext uri="{FF2B5EF4-FFF2-40B4-BE49-F238E27FC236}">
                      <a16:creationId xmlns:a16="http://schemas.microsoft.com/office/drawing/2014/main" id="{96528F5B-BD1A-05D3-1E75-136BD266D89F}"/>
                    </a:ext>
                  </a:extLst>
                </p:cNvPr>
                <p:cNvSpPr/>
                <p:nvPr/>
              </p:nvSpPr>
              <p:spPr>
                <a:xfrm>
                  <a:off x="443818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0</a:t>
                  </a:r>
                </a:p>
              </p:txBody>
            </p:sp>
            <p:sp>
              <p:nvSpPr>
                <p:cNvPr id="393" name="Rectangle 392">
                  <a:extLst>
                    <a:ext uri="{FF2B5EF4-FFF2-40B4-BE49-F238E27FC236}">
                      <a16:creationId xmlns:a16="http://schemas.microsoft.com/office/drawing/2014/main" id="{3C96E93F-5A02-B30F-BC2C-B3717AA33EF7}"/>
                    </a:ext>
                  </a:extLst>
                </p:cNvPr>
                <p:cNvSpPr/>
                <p:nvPr/>
              </p:nvSpPr>
              <p:spPr>
                <a:xfrm>
                  <a:off x="498459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1</a:t>
                  </a:r>
                </a:p>
              </p:txBody>
            </p:sp>
            <p:sp>
              <p:nvSpPr>
                <p:cNvPr id="394" name="Rectangle 393">
                  <a:extLst>
                    <a:ext uri="{FF2B5EF4-FFF2-40B4-BE49-F238E27FC236}">
                      <a16:creationId xmlns:a16="http://schemas.microsoft.com/office/drawing/2014/main" id="{74507DB9-CA9E-C5CD-6BD5-FBE4962EB381}"/>
                    </a:ext>
                  </a:extLst>
                </p:cNvPr>
                <p:cNvSpPr/>
                <p:nvPr/>
              </p:nvSpPr>
              <p:spPr>
                <a:xfrm>
                  <a:off x="553100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2</a:t>
                  </a:r>
                </a:p>
              </p:txBody>
            </p:sp>
            <p:sp>
              <p:nvSpPr>
                <p:cNvPr id="395" name="Rectangle 394">
                  <a:extLst>
                    <a:ext uri="{FF2B5EF4-FFF2-40B4-BE49-F238E27FC236}">
                      <a16:creationId xmlns:a16="http://schemas.microsoft.com/office/drawing/2014/main" id="{ED0A9EA3-9D2F-A559-B9C0-2A0ACAA6C9FF}"/>
                    </a:ext>
                  </a:extLst>
                </p:cNvPr>
                <p:cNvSpPr/>
                <p:nvPr/>
              </p:nvSpPr>
              <p:spPr>
                <a:xfrm>
                  <a:off x="607741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3</a:t>
                  </a:r>
                </a:p>
              </p:txBody>
            </p:sp>
          </p:grpSp>
          <p:grpSp>
            <p:nvGrpSpPr>
              <p:cNvPr id="377" name="Group 376">
                <a:extLst>
                  <a:ext uri="{FF2B5EF4-FFF2-40B4-BE49-F238E27FC236}">
                    <a16:creationId xmlns:a16="http://schemas.microsoft.com/office/drawing/2014/main" id="{37E25CBF-D030-5415-53D6-4931F26FD617}"/>
                  </a:ext>
                </a:extLst>
              </p:cNvPr>
              <p:cNvGrpSpPr/>
              <p:nvPr/>
            </p:nvGrpSpPr>
            <p:grpSpPr>
              <a:xfrm>
                <a:off x="4724400" y="2371493"/>
                <a:ext cx="2189358" cy="499575"/>
                <a:chOff x="4438185" y="1463040"/>
                <a:chExt cx="2189358" cy="499575"/>
              </a:xfrm>
            </p:grpSpPr>
            <p:sp>
              <p:nvSpPr>
                <p:cNvPr id="388" name="Rectangle 387">
                  <a:extLst>
                    <a:ext uri="{FF2B5EF4-FFF2-40B4-BE49-F238E27FC236}">
                      <a16:creationId xmlns:a16="http://schemas.microsoft.com/office/drawing/2014/main" id="{A041DFCC-7393-EB02-6AEE-F36D3A0DAADC}"/>
                    </a:ext>
                  </a:extLst>
                </p:cNvPr>
                <p:cNvSpPr/>
                <p:nvPr/>
              </p:nvSpPr>
              <p:spPr>
                <a:xfrm>
                  <a:off x="443818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4</a:t>
                  </a:r>
                </a:p>
              </p:txBody>
            </p:sp>
            <p:sp>
              <p:nvSpPr>
                <p:cNvPr id="389" name="Rectangle 388">
                  <a:extLst>
                    <a:ext uri="{FF2B5EF4-FFF2-40B4-BE49-F238E27FC236}">
                      <a16:creationId xmlns:a16="http://schemas.microsoft.com/office/drawing/2014/main" id="{D9CFC243-77E6-D6EE-B09F-AE39B879BA20}"/>
                    </a:ext>
                  </a:extLst>
                </p:cNvPr>
                <p:cNvSpPr/>
                <p:nvPr/>
              </p:nvSpPr>
              <p:spPr>
                <a:xfrm>
                  <a:off x="498459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5</a:t>
                  </a:r>
                </a:p>
              </p:txBody>
            </p:sp>
            <p:sp>
              <p:nvSpPr>
                <p:cNvPr id="390" name="Rectangle 389">
                  <a:extLst>
                    <a:ext uri="{FF2B5EF4-FFF2-40B4-BE49-F238E27FC236}">
                      <a16:creationId xmlns:a16="http://schemas.microsoft.com/office/drawing/2014/main" id="{4D6EF86D-57AB-D0AA-B045-0E5A55C8FBF0}"/>
                    </a:ext>
                  </a:extLst>
                </p:cNvPr>
                <p:cNvSpPr/>
                <p:nvPr/>
              </p:nvSpPr>
              <p:spPr>
                <a:xfrm>
                  <a:off x="553100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6</a:t>
                  </a:r>
                </a:p>
              </p:txBody>
            </p:sp>
            <p:sp>
              <p:nvSpPr>
                <p:cNvPr id="391" name="Rectangle 390">
                  <a:extLst>
                    <a:ext uri="{FF2B5EF4-FFF2-40B4-BE49-F238E27FC236}">
                      <a16:creationId xmlns:a16="http://schemas.microsoft.com/office/drawing/2014/main" id="{31FC61BE-2E0B-BC3B-67F8-8274B898B857}"/>
                    </a:ext>
                  </a:extLst>
                </p:cNvPr>
                <p:cNvSpPr/>
                <p:nvPr/>
              </p:nvSpPr>
              <p:spPr>
                <a:xfrm>
                  <a:off x="607741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7</a:t>
                  </a:r>
                </a:p>
              </p:txBody>
            </p:sp>
          </p:grpSp>
          <p:grpSp>
            <p:nvGrpSpPr>
              <p:cNvPr id="378" name="Group 377">
                <a:extLst>
                  <a:ext uri="{FF2B5EF4-FFF2-40B4-BE49-F238E27FC236}">
                    <a16:creationId xmlns:a16="http://schemas.microsoft.com/office/drawing/2014/main" id="{1814A1B1-035D-32E6-2CE3-AC5D144D91E1}"/>
                  </a:ext>
                </a:extLst>
              </p:cNvPr>
              <p:cNvGrpSpPr/>
              <p:nvPr/>
            </p:nvGrpSpPr>
            <p:grpSpPr>
              <a:xfrm>
                <a:off x="4722541" y="2871068"/>
                <a:ext cx="2189358" cy="499575"/>
                <a:chOff x="4438185" y="1463040"/>
                <a:chExt cx="2189358" cy="499575"/>
              </a:xfrm>
            </p:grpSpPr>
            <p:sp>
              <p:nvSpPr>
                <p:cNvPr id="384" name="Rectangle 383">
                  <a:extLst>
                    <a:ext uri="{FF2B5EF4-FFF2-40B4-BE49-F238E27FC236}">
                      <a16:creationId xmlns:a16="http://schemas.microsoft.com/office/drawing/2014/main" id="{52663DFE-AB48-D9D4-D6FE-52E61ED709AE}"/>
                    </a:ext>
                  </a:extLst>
                </p:cNvPr>
                <p:cNvSpPr/>
                <p:nvPr/>
              </p:nvSpPr>
              <p:spPr>
                <a:xfrm>
                  <a:off x="443818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8</a:t>
                  </a:r>
                </a:p>
              </p:txBody>
            </p:sp>
            <p:sp>
              <p:nvSpPr>
                <p:cNvPr id="385" name="Rectangle 384">
                  <a:extLst>
                    <a:ext uri="{FF2B5EF4-FFF2-40B4-BE49-F238E27FC236}">
                      <a16:creationId xmlns:a16="http://schemas.microsoft.com/office/drawing/2014/main" id="{485C9582-0EF0-7E67-24C7-CEF2E46ABDCC}"/>
                    </a:ext>
                  </a:extLst>
                </p:cNvPr>
                <p:cNvSpPr/>
                <p:nvPr/>
              </p:nvSpPr>
              <p:spPr>
                <a:xfrm>
                  <a:off x="498459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9</a:t>
                  </a:r>
                </a:p>
              </p:txBody>
            </p:sp>
            <p:sp>
              <p:nvSpPr>
                <p:cNvPr id="386" name="Rectangle 385">
                  <a:extLst>
                    <a:ext uri="{FF2B5EF4-FFF2-40B4-BE49-F238E27FC236}">
                      <a16:creationId xmlns:a16="http://schemas.microsoft.com/office/drawing/2014/main" id="{6BA549A7-1CD1-AC52-19FC-BB3069E7441A}"/>
                    </a:ext>
                  </a:extLst>
                </p:cNvPr>
                <p:cNvSpPr/>
                <p:nvPr/>
              </p:nvSpPr>
              <p:spPr>
                <a:xfrm>
                  <a:off x="553100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A</a:t>
                  </a:r>
                </a:p>
              </p:txBody>
            </p:sp>
            <p:sp>
              <p:nvSpPr>
                <p:cNvPr id="387" name="Rectangle 386">
                  <a:extLst>
                    <a:ext uri="{FF2B5EF4-FFF2-40B4-BE49-F238E27FC236}">
                      <a16:creationId xmlns:a16="http://schemas.microsoft.com/office/drawing/2014/main" id="{1AF9AB86-2175-B0DB-5648-D67C6D4EF768}"/>
                    </a:ext>
                  </a:extLst>
                </p:cNvPr>
                <p:cNvSpPr/>
                <p:nvPr/>
              </p:nvSpPr>
              <p:spPr>
                <a:xfrm>
                  <a:off x="607741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B</a:t>
                  </a:r>
                </a:p>
              </p:txBody>
            </p:sp>
          </p:grpSp>
          <p:grpSp>
            <p:nvGrpSpPr>
              <p:cNvPr id="379" name="Group 378">
                <a:extLst>
                  <a:ext uri="{FF2B5EF4-FFF2-40B4-BE49-F238E27FC236}">
                    <a16:creationId xmlns:a16="http://schemas.microsoft.com/office/drawing/2014/main" id="{56D5EC5B-74A4-7C7E-DF7D-48841C77D117}"/>
                  </a:ext>
                </a:extLst>
              </p:cNvPr>
              <p:cNvGrpSpPr/>
              <p:nvPr/>
            </p:nvGrpSpPr>
            <p:grpSpPr>
              <a:xfrm>
                <a:off x="4716966" y="3370643"/>
                <a:ext cx="2189358" cy="499575"/>
                <a:chOff x="4438185" y="1463040"/>
                <a:chExt cx="2189358" cy="499575"/>
              </a:xfrm>
            </p:grpSpPr>
            <p:sp>
              <p:nvSpPr>
                <p:cNvPr id="380" name="Rectangle 379">
                  <a:extLst>
                    <a:ext uri="{FF2B5EF4-FFF2-40B4-BE49-F238E27FC236}">
                      <a16:creationId xmlns:a16="http://schemas.microsoft.com/office/drawing/2014/main" id="{170485A2-EBAE-14D4-8861-DF261905CA6E}"/>
                    </a:ext>
                  </a:extLst>
                </p:cNvPr>
                <p:cNvSpPr/>
                <p:nvPr/>
              </p:nvSpPr>
              <p:spPr>
                <a:xfrm>
                  <a:off x="443818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C</a:t>
                  </a:r>
                </a:p>
              </p:txBody>
            </p:sp>
            <p:sp>
              <p:nvSpPr>
                <p:cNvPr id="381" name="Rectangle 380">
                  <a:extLst>
                    <a:ext uri="{FF2B5EF4-FFF2-40B4-BE49-F238E27FC236}">
                      <a16:creationId xmlns:a16="http://schemas.microsoft.com/office/drawing/2014/main" id="{38908F37-3C9D-4C7F-795A-D9FEF48695B9}"/>
                    </a:ext>
                  </a:extLst>
                </p:cNvPr>
                <p:cNvSpPr/>
                <p:nvPr/>
              </p:nvSpPr>
              <p:spPr>
                <a:xfrm>
                  <a:off x="498459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D</a:t>
                  </a:r>
                </a:p>
              </p:txBody>
            </p:sp>
            <p:sp>
              <p:nvSpPr>
                <p:cNvPr id="382" name="Rectangle 381">
                  <a:extLst>
                    <a:ext uri="{FF2B5EF4-FFF2-40B4-BE49-F238E27FC236}">
                      <a16:creationId xmlns:a16="http://schemas.microsoft.com/office/drawing/2014/main" id="{46634CC0-B98F-CBE2-4B0A-CF09976EA100}"/>
                    </a:ext>
                  </a:extLst>
                </p:cNvPr>
                <p:cNvSpPr/>
                <p:nvPr/>
              </p:nvSpPr>
              <p:spPr>
                <a:xfrm>
                  <a:off x="553100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E</a:t>
                  </a:r>
                </a:p>
              </p:txBody>
            </p:sp>
            <p:sp>
              <p:nvSpPr>
                <p:cNvPr id="383" name="Rectangle 382">
                  <a:extLst>
                    <a:ext uri="{FF2B5EF4-FFF2-40B4-BE49-F238E27FC236}">
                      <a16:creationId xmlns:a16="http://schemas.microsoft.com/office/drawing/2014/main" id="{D56466D9-698D-138B-7821-1E22ED7432AC}"/>
                    </a:ext>
                  </a:extLst>
                </p:cNvPr>
                <p:cNvSpPr/>
                <p:nvPr/>
              </p:nvSpPr>
              <p:spPr>
                <a:xfrm>
                  <a:off x="607741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F</a:t>
                  </a:r>
                </a:p>
              </p:txBody>
            </p:sp>
          </p:grpSp>
        </p:grpSp>
        <p:grpSp>
          <p:nvGrpSpPr>
            <p:cNvPr id="355" name="Group 354">
              <a:extLst>
                <a:ext uri="{FF2B5EF4-FFF2-40B4-BE49-F238E27FC236}">
                  <a16:creationId xmlns:a16="http://schemas.microsoft.com/office/drawing/2014/main" id="{50FBF08E-73C0-8215-AD5C-CE544DBCE40F}"/>
                </a:ext>
              </a:extLst>
            </p:cNvPr>
            <p:cNvGrpSpPr/>
            <p:nvPr/>
          </p:nvGrpSpPr>
          <p:grpSpPr>
            <a:xfrm>
              <a:off x="6471385" y="1672235"/>
              <a:ext cx="1816124" cy="1438941"/>
              <a:chOff x="4716966" y="1871918"/>
              <a:chExt cx="2196792" cy="1998300"/>
            </a:xfrm>
          </p:grpSpPr>
          <p:grpSp>
            <p:nvGrpSpPr>
              <p:cNvPr id="356" name="Group 355">
                <a:extLst>
                  <a:ext uri="{FF2B5EF4-FFF2-40B4-BE49-F238E27FC236}">
                    <a16:creationId xmlns:a16="http://schemas.microsoft.com/office/drawing/2014/main" id="{A480697E-E784-B30F-6535-CEBBE4FAA4BD}"/>
                  </a:ext>
                </a:extLst>
              </p:cNvPr>
              <p:cNvGrpSpPr/>
              <p:nvPr/>
            </p:nvGrpSpPr>
            <p:grpSpPr>
              <a:xfrm>
                <a:off x="4724400" y="1871918"/>
                <a:ext cx="2189358" cy="499575"/>
                <a:chOff x="4438185" y="1463040"/>
                <a:chExt cx="2189358" cy="499575"/>
              </a:xfrm>
            </p:grpSpPr>
            <p:sp>
              <p:nvSpPr>
                <p:cNvPr id="372" name="Rectangle 371">
                  <a:extLst>
                    <a:ext uri="{FF2B5EF4-FFF2-40B4-BE49-F238E27FC236}">
                      <a16:creationId xmlns:a16="http://schemas.microsoft.com/office/drawing/2014/main" id="{757F814C-258A-30A0-8599-00DA948FB5BE}"/>
                    </a:ext>
                  </a:extLst>
                </p:cNvPr>
                <p:cNvSpPr/>
                <p:nvPr/>
              </p:nvSpPr>
              <p:spPr>
                <a:xfrm>
                  <a:off x="4438185" y="1463040"/>
                  <a:ext cx="550128" cy="499575"/>
                </a:xfrm>
                <a:prstGeom prst="rect">
                  <a:avLst/>
                </a:prstGeom>
                <a:noFill/>
                <a:ln w="1905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0</a:t>
                  </a:r>
                </a:p>
              </p:txBody>
            </p:sp>
            <p:sp>
              <p:nvSpPr>
                <p:cNvPr id="373" name="Rectangle 372">
                  <a:extLst>
                    <a:ext uri="{FF2B5EF4-FFF2-40B4-BE49-F238E27FC236}">
                      <a16:creationId xmlns:a16="http://schemas.microsoft.com/office/drawing/2014/main" id="{2DD9EA1C-3216-ADB8-4AA5-F72020E44530}"/>
                    </a:ext>
                  </a:extLst>
                </p:cNvPr>
                <p:cNvSpPr/>
                <p:nvPr/>
              </p:nvSpPr>
              <p:spPr>
                <a:xfrm>
                  <a:off x="4984595" y="1463040"/>
                  <a:ext cx="550128" cy="499575"/>
                </a:xfrm>
                <a:prstGeom prst="rect">
                  <a:avLst/>
                </a:prstGeom>
                <a:noFill/>
                <a:ln w="1905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1</a:t>
                  </a:r>
                </a:p>
              </p:txBody>
            </p:sp>
            <p:sp>
              <p:nvSpPr>
                <p:cNvPr id="374" name="Rectangle 373">
                  <a:extLst>
                    <a:ext uri="{FF2B5EF4-FFF2-40B4-BE49-F238E27FC236}">
                      <a16:creationId xmlns:a16="http://schemas.microsoft.com/office/drawing/2014/main" id="{1B7B08F3-EF80-6ED0-A675-00E0479CE8B3}"/>
                    </a:ext>
                  </a:extLst>
                </p:cNvPr>
                <p:cNvSpPr/>
                <p:nvPr/>
              </p:nvSpPr>
              <p:spPr>
                <a:xfrm>
                  <a:off x="5531005" y="1463040"/>
                  <a:ext cx="550128" cy="499575"/>
                </a:xfrm>
                <a:prstGeom prst="rect">
                  <a:avLst/>
                </a:prstGeom>
                <a:noFill/>
                <a:ln w="1905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2</a:t>
                  </a:r>
                </a:p>
              </p:txBody>
            </p:sp>
            <p:sp>
              <p:nvSpPr>
                <p:cNvPr id="375" name="Rectangle 374">
                  <a:extLst>
                    <a:ext uri="{FF2B5EF4-FFF2-40B4-BE49-F238E27FC236}">
                      <a16:creationId xmlns:a16="http://schemas.microsoft.com/office/drawing/2014/main" id="{79DB9AFF-F6C4-2D05-17BB-CC2C4328C8C7}"/>
                    </a:ext>
                  </a:extLst>
                </p:cNvPr>
                <p:cNvSpPr/>
                <p:nvPr/>
              </p:nvSpPr>
              <p:spPr>
                <a:xfrm>
                  <a:off x="6077415" y="1463040"/>
                  <a:ext cx="550128" cy="499575"/>
                </a:xfrm>
                <a:prstGeom prst="rect">
                  <a:avLst/>
                </a:prstGeom>
                <a:noFill/>
                <a:ln w="1905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3</a:t>
                  </a:r>
                </a:p>
              </p:txBody>
            </p:sp>
          </p:grpSp>
          <p:grpSp>
            <p:nvGrpSpPr>
              <p:cNvPr id="357" name="Group 356">
                <a:extLst>
                  <a:ext uri="{FF2B5EF4-FFF2-40B4-BE49-F238E27FC236}">
                    <a16:creationId xmlns:a16="http://schemas.microsoft.com/office/drawing/2014/main" id="{061D5472-A934-8D33-E98C-9C56831EAC23}"/>
                  </a:ext>
                </a:extLst>
              </p:cNvPr>
              <p:cNvGrpSpPr/>
              <p:nvPr/>
            </p:nvGrpSpPr>
            <p:grpSpPr>
              <a:xfrm>
                <a:off x="4724400" y="2371493"/>
                <a:ext cx="2189358" cy="499575"/>
                <a:chOff x="4438185" y="1463040"/>
                <a:chExt cx="2189358" cy="499575"/>
              </a:xfrm>
            </p:grpSpPr>
            <p:sp>
              <p:nvSpPr>
                <p:cNvPr id="368" name="Rectangle 367">
                  <a:extLst>
                    <a:ext uri="{FF2B5EF4-FFF2-40B4-BE49-F238E27FC236}">
                      <a16:creationId xmlns:a16="http://schemas.microsoft.com/office/drawing/2014/main" id="{30C9FDC9-1C6A-9AA4-297F-B37A494FC190}"/>
                    </a:ext>
                  </a:extLst>
                </p:cNvPr>
                <p:cNvSpPr/>
                <p:nvPr/>
              </p:nvSpPr>
              <p:spPr>
                <a:xfrm>
                  <a:off x="4438185" y="1463040"/>
                  <a:ext cx="550128" cy="499575"/>
                </a:xfrm>
                <a:prstGeom prst="rect">
                  <a:avLst/>
                </a:prstGeom>
                <a:noFill/>
                <a:ln w="1905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4</a:t>
                  </a:r>
                </a:p>
              </p:txBody>
            </p:sp>
            <p:sp>
              <p:nvSpPr>
                <p:cNvPr id="369" name="Rectangle 368">
                  <a:extLst>
                    <a:ext uri="{FF2B5EF4-FFF2-40B4-BE49-F238E27FC236}">
                      <a16:creationId xmlns:a16="http://schemas.microsoft.com/office/drawing/2014/main" id="{9592F366-3A48-FE43-B257-86B9109EA4FF}"/>
                    </a:ext>
                  </a:extLst>
                </p:cNvPr>
                <p:cNvSpPr/>
                <p:nvPr/>
              </p:nvSpPr>
              <p:spPr>
                <a:xfrm>
                  <a:off x="4984595" y="1463040"/>
                  <a:ext cx="550128" cy="499575"/>
                </a:xfrm>
                <a:prstGeom prst="rect">
                  <a:avLst/>
                </a:prstGeom>
                <a:noFill/>
                <a:ln w="1905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5</a:t>
                  </a:r>
                </a:p>
              </p:txBody>
            </p:sp>
            <p:sp>
              <p:nvSpPr>
                <p:cNvPr id="370" name="Rectangle 369">
                  <a:extLst>
                    <a:ext uri="{FF2B5EF4-FFF2-40B4-BE49-F238E27FC236}">
                      <a16:creationId xmlns:a16="http://schemas.microsoft.com/office/drawing/2014/main" id="{F4DD340A-B402-6943-CA77-6A3AD6846166}"/>
                    </a:ext>
                  </a:extLst>
                </p:cNvPr>
                <p:cNvSpPr/>
                <p:nvPr/>
              </p:nvSpPr>
              <p:spPr>
                <a:xfrm>
                  <a:off x="5531005" y="1463040"/>
                  <a:ext cx="550128" cy="499575"/>
                </a:xfrm>
                <a:prstGeom prst="rect">
                  <a:avLst/>
                </a:prstGeom>
                <a:noFill/>
                <a:ln w="1905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6</a:t>
                  </a:r>
                </a:p>
              </p:txBody>
            </p:sp>
            <p:sp>
              <p:nvSpPr>
                <p:cNvPr id="371" name="Rectangle 370">
                  <a:extLst>
                    <a:ext uri="{FF2B5EF4-FFF2-40B4-BE49-F238E27FC236}">
                      <a16:creationId xmlns:a16="http://schemas.microsoft.com/office/drawing/2014/main" id="{3D525723-FACA-B2BE-6FFB-D50E100F7067}"/>
                    </a:ext>
                  </a:extLst>
                </p:cNvPr>
                <p:cNvSpPr/>
                <p:nvPr/>
              </p:nvSpPr>
              <p:spPr>
                <a:xfrm>
                  <a:off x="6077415" y="1463040"/>
                  <a:ext cx="550128" cy="499575"/>
                </a:xfrm>
                <a:prstGeom prst="rect">
                  <a:avLst/>
                </a:prstGeom>
                <a:noFill/>
                <a:ln w="1905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7</a:t>
                  </a:r>
                </a:p>
              </p:txBody>
            </p:sp>
          </p:grpSp>
          <p:grpSp>
            <p:nvGrpSpPr>
              <p:cNvPr id="358" name="Group 357">
                <a:extLst>
                  <a:ext uri="{FF2B5EF4-FFF2-40B4-BE49-F238E27FC236}">
                    <a16:creationId xmlns:a16="http://schemas.microsoft.com/office/drawing/2014/main" id="{A1742D37-A0A6-700C-04E6-AD51CC0E3EF7}"/>
                  </a:ext>
                </a:extLst>
              </p:cNvPr>
              <p:cNvGrpSpPr/>
              <p:nvPr/>
            </p:nvGrpSpPr>
            <p:grpSpPr>
              <a:xfrm>
                <a:off x="4722541" y="2871068"/>
                <a:ext cx="2189358" cy="499575"/>
                <a:chOff x="4438185" y="1463040"/>
                <a:chExt cx="2189358" cy="499575"/>
              </a:xfrm>
            </p:grpSpPr>
            <p:sp>
              <p:nvSpPr>
                <p:cNvPr id="364" name="Rectangle 363">
                  <a:extLst>
                    <a:ext uri="{FF2B5EF4-FFF2-40B4-BE49-F238E27FC236}">
                      <a16:creationId xmlns:a16="http://schemas.microsoft.com/office/drawing/2014/main" id="{5DF0DAB4-1D0E-304B-4F39-D37D1E68FC91}"/>
                    </a:ext>
                  </a:extLst>
                </p:cNvPr>
                <p:cNvSpPr/>
                <p:nvPr/>
              </p:nvSpPr>
              <p:spPr>
                <a:xfrm>
                  <a:off x="4438185" y="1463040"/>
                  <a:ext cx="550128" cy="499575"/>
                </a:xfrm>
                <a:prstGeom prst="rect">
                  <a:avLst/>
                </a:prstGeom>
                <a:noFill/>
                <a:ln w="1905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8</a:t>
                  </a:r>
                </a:p>
              </p:txBody>
            </p:sp>
            <p:sp>
              <p:nvSpPr>
                <p:cNvPr id="365" name="Rectangle 364">
                  <a:extLst>
                    <a:ext uri="{FF2B5EF4-FFF2-40B4-BE49-F238E27FC236}">
                      <a16:creationId xmlns:a16="http://schemas.microsoft.com/office/drawing/2014/main" id="{2A50C7CC-11FA-E141-259E-5C920EA70C64}"/>
                    </a:ext>
                  </a:extLst>
                </p:cNvPr>
                <p:cNvSpPr/>
                <p:nvPr/>
              </p:nvSpPr>
              <p:spPr>
                <a:xfrm>
                  <a:off x="4984595" y="1463040"/>
                  <a:ext cx="550128" cy="499575"/>
                </a:xfrm>
                <a:prstGeom prst="rect">
                  <a:avLst/>
                </a:prstGeom>
                <a:noFill/>
                <a:ln w="1905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9</a:t>
                  </a:r>
                </a:p>
              </p:txBody>
            </p:sp>
            <p:sp>
              <p:nvSpPr>
                <p:cNvPr id="366" name="Rectangle 365">
                  <a:extLst>
                    <a:ext uri="{FF2B5EF4-FFF2-40B4-BE49-F238E27FC236}">
                      <a16:creationId xmlns:a16="http://schemas.microsoft.com/office/drawing/2014/main" id="{5D54B486-0F54-A92D-96CC-7A5F525D11BC}"/>
                    </a:ext>
                  </a:extLst>
                </p:cNvPr>
                <p:cNvSpPr/>
                <p:nvPr/>
              </p:nvSpPr>
              <p:spPr>
                <a:xfrm>
                  <a:off x="5531005" y="1463040"/>
                  <a:ext cx="550128" cy="499575"/>
                </a:xfrm>
                <a:prstGeom prst="rect">
                  <a:avLst/>
                </a:prstGeom>
                <a:noFill/>
                <a:ln w="1905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A</a:t>
                  </a:r>
                </a:p>
              </p:txBody>
            </p:sp>
            <p:sp>
              <p:nvSpPr>
                <p:cNvPr id="367" name="Rectangle 366">
                  <a:extLst>
                    <a:ext uri="{FF2B5EF4-FFF2-40B4-BE49-F238E27FC236}">
                      <a16:creationId xmlns:a16="http://schemas.microsoft.com/office/drawing/2014/main" id="{80BE9B9B-D4CA-85C6-56BF-C2CBC9F84577}"/>
                    </a:ext>
                  </a:extLst>
                </p:cNvPr>
                <p:cNvSpPr/>
                <p:nvPr/>
              </p:nvSpPr>
              <p:spPr>
                <a:xfrm>
                  <a:off x="6077415" y="1463040"/>
                  <a:ext cx="550128" cy="499575"/>
                </a:xfrm>
                <a:prstGeom prst="rect">
                  <a:avLst/>
                </a:prstGeom>
                <a:noFill/>
                <a:ln w="1905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B</a:t>
                  </a:r>
                </a:p>
              </p:txBody>
            </p:sp>
          </p:grpSp>
          <p:grpSp>
            <p:nvGrpSpPr>
              <p:cNvPr id="359" name="Group 358">
                <a:extLst>
                  <a:ext uri="{FF2B5EF4-FFF2-40B4-BE49-F238E27FC236}">
                    <a16:creationId xmlns:a16="http://schemas.microsoft.com/office/drawing/2014/main" id="{527953BB-C9C8-0B29-BA62-FFE17EFAF8F5}"/>
                  </a:ext>
                </a:extLst>
              </p:cNvPr>
              <p:cNvGrpSpPr/>
              <p:nvPr/>
            </p:nvGrpSpPr>
            <p:grpSpPr>
              <a:xfrm>
                <a:off x="4716966" y="3370643"/>
                <a:ext cx="2189358" cy="499575"/>
                <a:chOff x="4438185" y="1463040"/>
                <a:chExt cx="2189358" cy="499575"/>
              </a:xfrm>
            </p:grpSpPr>
            <p:sp>
              <p:nvSpPr>
                <p:cNvPr id="360" name="Rectangle 359">
                  <a:extLst>
                    <a:ext uri="{FF2B5EF4-FFF2-40B4-BE49-F238E27FC236}">
                      <a16:creationId xmlns:a16="http://schemas.microsoft.com/office/drawing/2014/main" id="{E2DD5C67-EFC1-9E13-1848-FA88CD4E790D}"/>
                    </a:ext>
                  </a:extLst>
                </p:cNvPr>
                <p:cNvSpPr/>
                <p:nvPr/>
              </p:nvSpPr>
              <p:spPr>
                <a:xfrm>
                  <a:off x="4438185" y="1463040"/>
                  <a:ext cx="550128" cy="499575"/>
                </a:xfrm>
                <a:prstGeom prst="rect">
                  <a:avLst/>
                </a:prstGeom>
                <a:noFill/>
                <a:ln w="1905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C</a:t>
                  </a:r>
                </a:p>
              </p:txBody>
            </p:sp>
            <p:sp>
              <p:nvSpPr>
                <p:cNvPr id="361" name="Rectangle 360">
                  <a:extLst>
                    <a:ext uri="{FF2B5EF4-FFF2-40B4-BE49-F238E27FC236}">
                      <a16:creationId xmlns:a16="http://schemas.microsoft.com/office/drawing/2014/main" id="{3E7A8075-35EB-7A95-05A4-4A85D02CF72D}"/>
                    </a:ext>
                  </a:extLst>
                </p:cNvPr>
                <p:cNvSpPr/>
                <p:nvPr/>
              </p:nvSpPr>
              <p:spPr>
                <a:xfrm>
                  <a:off x="4984595" y="1463040"/>
                  <a:ext cx="550128" cy="499575"/>
                </a:xfrm>
                <a:prstGeom prst="rect">
                  <a:avLst/>
                </a:prstGeom>
                <a:noFill/>
                <a:ln w="1905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D</a:t>
                  </a:r>
                </a:p>
              </p:txBody>
            </p:sp>
            <p:sp>
              <p:nvSpPr>
                <p:cNvPr id="362" name="Rectangle 361">
                  <a:extLst>
                    <a:ext uri="{FF2B5EF4-FFF2-40B4-BE49-F238E27FC236}">
                      <a16:creationId xmlns:a16="http://schemas.microsoft.com/office/drawing/2014/main" id="{95456CA0-0DDA-E78C-8DD8-CE6010BEAE31}"/>
                    </a:ext>
                  </a:extLst>
                </p:cNvPr>
                <p:cNvSpPr/>
                <p:nvPr/>
              </p:nvSpPr>
              <p:spPr>
                <a:xfrm>
                  <a:off x="5531005" y="1463040"/>
                  <a:ext cx="550128" cy="499575"/>
                </a:xfrm>
                <a:prstGeom prst="rect">
                  <a:avLst/>
                </a:prstGeom>
                <a:noFill/>
                <a:ln w="1905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E</a:t>
                  </a:r>
                </a:p>
              </p:txBody>
            </p:sp>
            <p:sp>
              <p:nvSpPr>
                <p:cNvPr id="363" name="Rectangle 362">
                  <a:extLst>
                    <a:ext uri="{FF2B5EF4-FFF2-40B4-BE49-F238E27FC236}">
                      <a16:creationId xmlns:a16="http://schemas.microsoft.com/office/drawing/2014/main" id="{4400DE10-DA66-52C3-553F-092F7B514505}"/>
                    </a:ext>
                  </a:extLst>
                </p:cNvPr>
                <p:cNvSpPr/>
                <p:nvPr/>
              </p:nvSpPr>
              <p:spPr>
                <a:xfrm>
                  <a:off x="6077415" y="1463040"/>
                  <a:ext cx="550128" cy="499575"/>
                </a:xfrm>
                <a:prstGeom prst="rect">
                  <a:avLst/>
                </a:prstGeom>
                <a:noFill/>
                <a:ln w="1905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F</a:t>
                  </a:r>
                </a:p>
              </p:txBody>
            </p:sp>
          </p:grpSp>
        </p:grpSp>
      </p:grpSp>
      <p:grpSp>
        <p:nvGrpSpPr>
          <p:cNvPr id="436" name="Group 435">
            <a:extLst>
              <a:ext uri="{FF2B5EF4-FFF2-40B4-BE49-F238E27FC236}">
                <a16:creationId xmlns:a16="http://schemas.microsoft.com/office/drawing/2014/main" id="{AC7F9E6B-F90F-5D0F-0197-B0F4D7066519}"/>
              </a:ext>
            </a:extLst>
          </p:cNvPr>
          <p:cNvGrpSpPr/>
          <p:nvPr/>
        </p:nvGrpSpPr>
        <p:grpSpPr>
          <a:xfrm>
            <a:off x="4948670" y="2663111"/>
            <a:ext cx="4143655" cy="592029"/>
            <a:chOff x="629067" y="3567376"/>
            <a:chExt cx="7603097" cy="1438941"/>
          </a:xfrm>
        </p:grpSpPr>
        <p:grpSp>
          <p:nvGrpSpPr>
            <p:cNvPr id="437" name="Group 436">
              <a:extLst>
                <a:ext uri="{FF2B5EF4-FFF2-40B4-BE49-F238E27FC236}">
                  <a16:creationId xmlns:a16="http://schemas.microsoft.com/office/drawing/2014/main" id="{72EA6192-2A5E-66BE-8EA2-2D6BEDA60D12}"/>
                </a:ext>
              </a:extLst>
            </p:cNvPr>
            <p:cNvGrpSpPr/>
            <p:nvPr/>
          </p:nvGrpSpPr>
          <p:grpSpPr>
            <a:xfrm>
              <a:off x="629067" y="3567376"/>
              <a:ext cx="1816124" cy="1438941"/>
              <a:chOff x="4716966" y="1871918"/>
              <a:chExt cx="2196792" cy="1998300"/>
            </a:xfrm>
          </p:grpSpPr>
          <p:grpSp>
            <p:nvGrpSpPr>
              <p:cNvPr id="501" name="Group 500">
                <a:extLst>
                  <a:ext uri="{FF2B5EF4-FFF2-40B4-BE49-F238E27FC236}">
                    <a16:creationId xmlns:a16="http://schemas.microsoft.com/office/drawing/2014/main" id="{5DEB216E-7B21-58DD-B7F8-AB88A49344FD}"/>
                  </a:ext>
                </a:extLst>
              </p:cNvPr>
              <p:cNvGrpSpPr/>
              <p:nvPr/>
            </p:nvGrpSpPr>
            <p:grpSpPr>
              <a:xfrm>
                <a:off x="4724400" y="1871918"/>
                <a:ext cx="2189358" cy="499575"/>
                <a:chOff x="4438185" y="1463040"/>
                <a:chExt cx="2189358" cy="499575"/>
              </a:xfrm>
            </p:grpSpPr>
            <p:sp>
              <p:nvSpPr>
                <p:cNvPr id="517" name="Rectangle 516">
                  <a:extLst>
                    <a:ext uri="{FF2B5EF4-FFF2-40B4-BE49-F238E27FC236}">
                      <a16:creationId xmlns:a16="http://schemas.microsoft.com/office/drawing/2014/main" id="{847C7E49-33A4-4635-083E-F6D2E04B4948}"/>
                    </a:ext>
                  </a:extLst>
                </p:cNvPr>
                <p:cNvSpPr/>
                <p:nvPr/>
              </p:nvSpPr>
              <p:spPr>
                <a:xfrm>
                  <a:off x="4438185" y="1463040"/>
                  <a:ext cx="550128" cy="499575"/>
                </a:xfrm>
                <a:prstGeom prst="rect">
                  <a:avLst/>
                </a:prstGeom>
                <a:noFill/>
                <a:ln w="190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0</a:t>
                  </a:r>
                </a:p>
              </p:txBody>
            </p:sp>
            <p:sp>
              <p:nvSpPr>
                <p:cNvPr id="518" name="Rectangle 517">
                  <a:extLst>
                    <a:ext uri="{FF2B5EF4-FFF2-40B4-BE49-F238E27FC236}">
                      <a16:creationId xmlns:a16="http://schemas.microsoft.com/office/drawing/2014/main" id="{5E98B72E-3FC7-9396-DEB9-E425A6184CB7}"/>
                    </a:ext>
                  </a:extLst>
                </p:cNvPr>
                <p:cNvSpPr/>
                <p:nvPr/>
              </p:nvSpPr>
              <p:spPr>
                <a:xfrm>
                  <a:off x="4984595" y="1463040"/>
                  <a:ext cx="550128" cy="499575"/>
                </a:xfrm>
                <a:prstGeom prst="rect">
                  <a:avLst/>
                </a:prstGeom>
                <a:noFill/>
                <a:ln w="190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1</a:t>
                  </a:r>
                </a:p>
              </p:txBody>
            </p:sp>
            <p:sp>
              <p:nvSpPr>
                <p:cNvPr id="519" name="Rectangle 518">
                  <a:extLst>
                    <a:ext uri="{FF2B5EF4-FFF2-40B4-BE49-F238E27FC236}">
                      <a16:creationId xmlns:a16="http://schemas.microsoft.com/office/drawing/2014/main" id="{8FAE6743-A639-66FE-1E16-B6339681CAFE}"/>
                    </a:ext>
                  </a:extLst>
                </p:cNvPr>
                <p:cNvSpPr/>
                <p:nvPr/>
              </p:nvSpPr>
              <p:spPr>
                <a:xfrm>
                  <a:off x="5531005" y="1463040"/>
                  <a:ext cx="550128" cy="499575"/>
                </a:xfrm>
                <a:prstGeom prst="rect">
                  <a:avLst/>
                </a:prstGeom>
                <a:noFill/>
                <a:ln w="190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2</a:t>
                  </a:r>
                </a:p>
              </p:txBody>
            </p:sp>
            <p:sp>
              <p:nvSpPr>
                <p:cNvPr id="520" name="Rectangle 519">
                  <a:extLst>
                    <a:ext uri="{FF2B5EF4-FFF2-40B4-BE49-F238E27FC236}">
                      <a16:creationId xmlns:a16="http://schemas.microsoft.com/office/drawing/2014/main" id="{21DA50DE-4F41-5703-0033-174F243AD09A}"/>
                    </a:ext>
                  </a:extLst>
                </p:cNvPr>
                <p:cNvSpPr/>
                <p:nvPr/>
              </p:nvSpPr>
              <p:spPr>
                <a:xfrm>
                  <a:off x="6077415" y="1463040"/>
                  <a:ext cx="550128" cy="499575"/>
                </a:xfrm>
                <a:prstGeom prst="rect">
                  <a:avLst/>
                </a:prstGeom>
                <a:noFill/>
                <a:ln w="190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3</a:t>
                  </a:r>
                </a:p>
              </p:txBody>
            </p:sp>
          </p:grpSp>
          <p:grpSp>
            <p:nvGrpSpPr>
              <p:cNvPr id="502" name="Group 501">
                <a:extLst>
                  <a:ext uri="{FF2B5EF4-FFF2-40B4-BE49-F238E27FC236}">
                    <a16:creationId xmlns:a16="http://schemas.microsoft.com/office/drawing/2014/main" id="{A8AEA89B-AFC2-D179-B1BF-331A3FFEB143}"/>
                  </a:ext>
                </a:extLst>
              </p:cNvPr>
              <p:cNvGrpSpPr/>
              <p:nvPr/>
            </p:nvGrpSpPr>
            <p:grpSpPr>
              <a:xfrm>
                <a:off x="4724400" y="2371493"/>
                <a:ext cx="2189358" cy="499575"/>
                <a:chOff x="4438185" y="1463040"/>
                <a:chExt cx="2189358" cy="499575"/>
              </a:xfrm>
            </p:grpSpPr>
            <p:sp>
              <p:nvSpPr>
                <p:cNvPr id="513" name="Rectangle 512">
                  <a:extLst>
                    <a:ext uri="{FF2B5EF4-FFF2-40B4-BE49-F238E27FC236}">
                      <a16:creationId xmlns:a16="http://schemas.microsoft.com/office/drawing/2014/main" id="{9E90CD26-A00E-5F8D-7253-AF247A019A71}"/>
                    </a:ext>
                  </a:extLst>
                </p:cNvPr>
                <p:cNvSpPr/>
                <p:nvPr/>
              </p:nvSpPr>
              <p:spPr>
                <a:xfrm>
                  <a:off x="4438185" y="1463040"/>
                  <a:ext cx="550128" cy="499575"/>
                </a:xfrm>
                <a:prstGeom prst="rect">
                  <a:avLst/>
                </a:prstGeom>
                <a:noFill/>
                <a:ln w="190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4</a:t>
                  </a:r>
                </a:p>
              </p:txBody>
            </p:sp>
            <p:sp>
              <p:nvSpPr>
                <p:cNvPr id="514" name="Rectangle 513">
                  <a:extLst>
                    <a:ext uri="{FF2B5EF4-FFF2-40B4-BE49-F238E27FC236}">
                      <a16:creationId xmlns:a16="http://schemas.microsoft.com/office/drawing/2014/main" id="{903A2222-05C5-1591-93CF-2C8BE431408A}"/>
                    </a:ext>
                  </a:extLst>
                </p:cNvPr>
                <p:cNvSpPr/>
                <p:nvPr/>
              </p:nvSpPr>
              <p:spPr>
                <a:xfrm>
                  <a:off x="4984595" y="1463040"/>
                  <a:ext cx="550128" cy="499575"/>
                </a:xfrm>
                <a:prstGeom prst="rect">
                  <a:avLst/>
                </a:prstGeom>
                <a:noFill/>
                <a:ln w="190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5</a:t>
                  </a:r>
                </a:p>
              </p:txBody>
            </p:sp>
            <p:sp>
              <p:nvSpPr>
                <p:cNvPr id="515" name="Rectangle 514">
                  <a:extLst>
                    <a:ext uri="{FF2B5EF4-FFF2-40B4-BE49-F238E27FC236}">
                      <a16:creationId xmlns:a16="http://schemas.microsoft.com/office/drawing/2014/main" id="{EBB94D2C-425C-7126-12C3-184F766387C3}"/>
                    </a:ext>
                  </a:extLst>
                </p:cNvPr>
                <p:cNvSpPr/>
                <p:nvPr/>
              </p:nvSpPr>
              <p:spPr>
                <a:xfrm>
                  <a:off x="5531005" y="1463040"/>
                  <a:ext cx="550128" cy="499575"/>
                </a:xfrm>
                <a:prstGeom prst="rect">
                  <a:avLst/>
                </a:prstGeom>
                <a:noFill/>
                <a:ln w="190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6</a:t>
                  </a:r>
                </a:p>
              </p:txBody>
            </p:sp>
            <p:sp>
              <p:nvSpPr>
                <p:cNvPr id="516" name="Rectangle 515">
                  <a:extLst>
                    <a:ext uri="{FF2B5EF4-FFF2-40B4-BE49-F238E27FC236}">
                      <a16:creationId xmlns:a16="http://schemas.microsoft.com/office/drawing/2014/main" id="{EF6FDDDF-61F1-022F-1070-5857EF38E863}"/>
                    </a:ext>
                  </a:extLst>
                </p:cNvPr>
                <p:cNvSpPr/>
                <p:nvPr/>
              </p:nvSpPr>
              <p:spPr>
                <a:xfrm>
                  <a:off x="6077415" y="1463040"/>
                  <a:ext cx="550128" cy="499575"/>
                </a:xfrm>
                <a:prstGeom prst="rect">
                  <a:avLst/>
                </a:prstGeom>
                <a:noFill/>
                <a:ln w="190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7</a:t>
                  </a:r>
                </a:p>
              </p:txBody>
            </p:sp>
          </p:grpSp>
          <p:grpSp>
            <p:nvGrpSpPr>
              <p:cNvPr id="503" name="Group 502">
                <a:extLst>
                  <a:ext uri="{FF2B5EF4-FFF2-40B4-BE49-F238E27FC236}">
                    <a16:creationId xmlns:a16="http://schemas.microsoft.com/office/drawing/2014/main" id="{433ED6B7-40B7-DD10-420C-F00D28D1950B}"/>
                  </a:ext>
                </a:extLst>
              </p:cNvPr>
              <p:cNvGrpSpPr/>
              <p:nvPr/>
            </p:nvGrpSpPr>
            <p:grpSpPr>
              <a:xfrm>
                <a:off x="4722541" y="2871068"/>
                <a:ext cx="2189358" cy="499575"/>
                <a:chOff x="4438185" y="1463040"/>
                <a:chExt cx="2189358" cy="499575"/>
              </a:xfrm>
            </p:grpSpPr>
            <p:sp>
              <p:nvSpPr>
                <p:cNvPr id="509" name="Rectangle 508">
                  <a:extLst>
                    <a:ext uri="{FF2B5EF4-FFF2-40B4-BE49-F238E27FC236}">
                      <a16:creationId xmlns:a16="http://schemas.microsoft.com/office/drawing/2014/main" id="{B8A4440D-D933-2749-B4A9-1082E11DCD4E}"/>
                    </a:ext>
                  </a:extLst>
                </p:cNvPr>
                <p:cNvSpPr/>
                <p:nvPr/>
              </p:nvSpPr>
              <p:spPr>
                <a:xfrm>
                  <a:off x="4438185" y="1463040"/>
                  <a:ext cx="550128" cy="499575"/>
                </a:xfrm>
                <a:prstGeom prst="rect">
                  <a:avLst/>
                </a:prstGeom>
                <a:noFill/>
                <a:ln w="190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8</a:t>
                  </a:r>
                </a:p>
              </p:txBody>
            </p:sp>
            <p:sp>
              <p:nvSpPr>
                <p:cNvPr id="510" name="Rectangle 509">
                  <a:extLst>
                    <a:ext uri="{FF2B5EF4-FFF2-40B4-BE49-F238E27FC236}">
                      <a16:creationId xmlns:a16="http://schemas.microsoft.com/office/drawing/2014/main" id="{04711928-323F-B27B-7115-C0EEA1F2BC56}"/>
                    </a:ext>
                  </a:extLst>
                </p:cNvPr>
                <p:cNvSpPr/>
                <p:nvPr/>
              </p:nvSpPr>
              <p:spPr>
                <a:xfrm>
                  <a:off x="4984595" y="1463040"/>
                  <a:ext cx="550128" cy="499575"/>
                </a:xfrm>
                <a:prstGeom prst="rect">
                  <a:avLst/>
                </a:prstGeom>
                <a:noFill/>
                <a:ln w="190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9</a:t>
                  </a:r>
                </a:p>
              </p:txBody>
            </p:sp>
            <p:sp>
              <p:nvSpPr>
                <p:cNvPr id="511" name="Rectangle 510">
                  <a:extLst>
                    <a:ext uri="{FF2B5EF4-FFF2-40B4-BE49-F238E27FC236}">
                      <a16:creationId xmlns:a16="http://schemas.microsoft.com/office/drawing/2014/main" id="{FA3E374D-1575-DBC8-6B4D-327B707E56D8}"/>
                    </a:ext>
                  </a:extLst>
                </p:cNvPr>
                <p:cNvSpPr/>
                <p:nvPr/>
              </p:nvSpPr>
              <p:spPr>
                <a:xfrm>
                  <a:off x="5531005" y="1463040"/>
                  <a:ext cx="550128" cy="499575"/>
                </a:xfrm>
                <a:prstGeom prst="rect">
                  <a:avLst/>
                </a:prstGeom>
                <a:noFill/>
                <a:ln w="190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A</a:t>
                  </a:r>
                </a:p>
              </p:txBody>
            </p:sp>
            <p:sp>
              <p:nvSpPr>
                <p:cNvPr id="512" name="Rectangle 511">
                  <a:extLst>
                    <a:ext uri="{FF2B5EF4-FFF2-40B4-BE49-F238E27FC236}">
                      <a16:creationId xmlns:a16="http://schemas.microsoft.com/office/drawing/2014/main" id="{D9B34C22-3058-3827-1EA8-D5E7E2E3759F}"/>
                    </a:ext>
                  </a:extLst>
                </p:cNvPr>
                <p:cNvSpPr/>
                <p:nvPr/>
              </p:nvSpPr>
              <p:spPr>
                <a:xfrm>
                  <a:off x="6077415" y="1463040"/>
                  <a:ext cx="550128" cy="499575"/>
                </a:xfrm>
                <a:prstGeom prst="rect">
                  <a:avLst/>
                </a:prstGeom>
                <a:noFill/>
                <a:ln w="190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B</a:t>
                  </a:r>
                </a:p>
              </p:txBody>
            </p:sp>
          </p:grpSp>
          <p:grpSp>
            <p:nvGrpSpPr>
              <p:cNvPr id="504" name="Group 503">
                <a:extLst>
                  <a:ext uri="{FF2B5EF4-FFF2-40B4-BE49-F238E27FC236}">
                    <a16:creationId xmlns:a16="http://schemas.microsoft.com/office/drawing/2014/main" id="{449057E3-2B51-CDFD-5564-0553E87B45CC}"/>
                  </a:ext>
                </a:extLst>
              </p:cNvPr>
              <p:cNvGrpSpPr/>
              <p:nvPr/>
            </p:nvGrpSpPr>
            <p:grpSpPr>
              <a:xfrm>
                <a:off x="4716966" y="3370643"/>
                <a:ext cx="2189358" cy="499575"/>
                <a:chOff x="4438185" y="1463040"/>
                <a:chExt cx="2189358" cy="499575"/>
              </a:xfrm>
            </p:grpSpPr>
            <p:sp>
              <p:nvSpPr>
                <p:cNvPr id="505" name="Rectangle 504">
                  <a:extLst>
                    <a:ext uri="{FF2B5EF4-FFF2-40B4-BE49-F238E27FC236}">
                      <a16:creationId xmlns:a16="http://schemas.microsoft.com/office/drawing/2014/main" id="{3B6A409D-8463-7D35-37EA-967010AB91ED}"/>
                    </a:ext>
                  </a:extLst>
                </p:cNvPr>
                <p:cNvSpPr/>
                <p:nvPr/>
              </p:nvSpPr>
              <p:spPr>
                <a:xfrm>
                  <a:off x="4438185" y="1463040"/>
                  <a:ext cx="550128" cy="499575"/>
                </a:xfrm>
                <a:prstGeom prst="rect">
                  <a:avLst/>
                </a:prstGeom>
                <a:noFill/>
                <a:ln w="190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C</a:t>
                  </a:r>
                </a:p>
              </p:txBody>
            </p:sp>
            <p:sp>
              <p:nvSpPr>
                <p:cNvPr id="506" name="Rectangle 505">
                  <a:extLst>
                    <a:ext uri="{FF2B5EF4-FFF2-40B4-BE49-F238E27FC236}">
                      <a16:creationId xmlns:a16="http://schemas.microsoft.com/office/drawing/2014/main" id="{6F7E27BC-D051-6014-A00B-D714696EC0FA}"/>
                    </a:ext>
                  </a:extLst>
                </p:cNvPr>
                <p:cNvSpPr/>
                <p:nvPr/>
              </p:nvSpPr>
              <p:spPr>
                <a:xfrm>
                  <a:off x="4984595" y="1463040"/>
                  <a:ext cx="550128" cy="499575"/>
                </a:xfrm>
                <a:prstGeom prst="rect">
                  <a:avLst/>
                </a:prstGeom>
                <a:noFill/>
                <a:ln w="190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D</a:t>
                  </a:r>
                </a:p>
              </p:txBody>
            </p:sp>
            <p:sp>
              <p:nvSpPr>
                <p:cNvPr id="507" name="Rectangle 506">
                  <a:extLst>
                    <a:ext uri="{FF2B5EF4-FFF2-40B4-BE49-F238E27FC236}">
                      <a16:creationId xmlns:a16="http://schemas.microsoft.com/office/drawing/2014/main" id="{88DB604B-44CC-9114-06AA-4B57F8484D30}"/>
                    </a:ext>
                  </a:extLst>
                </p:cNvPr>
                <p:cNvSpPr/>
                <p:nvPr/>
              </p:nvSpPr>
              <p:spPr>
                <a:xfrm>
                  <a:off x="5531005" y="1463040"/>
                  <a:ext cx="550128" cy="499575"/>
                </a:xfrm>
                <a:prstGeom prst="rect">
                  <a:avLst/>
                </a:prstGeom>
                <a:noFill/>
                <a:ln w="190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E</a:t>
                  </a:r>
                </a:p>
              </p:txBody>
            </p:sp>
            <p:sp>
              <p:nvSpPr>
                <p:cNvPr id="508" name="Rectangle 507">
                  <a:extLst>
                    <a:ext uri="{FF2B5EF4-FFF2-40B4-BE49-F238E27FC236}">
                      <a16:creationId xmlns:a16="http://schemas.microsoft.com/office/drawing/2014/main" id="{9153931B-EB9D-0CC8-5420-E9E389EE96C0}"/>
                    </a:ext>
                  </a:extLst>
                </p:cNvPr>
                <p:cNvSpPr/>
                <p:nvPr/>
              </p:nvSpPr>
              <p:spPr>
                <a:xfrm>
                  <a:off x="6077415" y="1463040"/>
                  <a:ext cx="550128" cy="499575"/>
                </a:xfrm>
                <a:prstGeom prst="rect">
                  <a:avLst/>
                </a:prstGeom>
                <a:noFill/>
                <a:ln w="190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F</a:t>
                  </a:r>
                </a:p>
              </p:txBody>
            </p:sp>
          </p:grpSp>
        </p:grpSp>
        <p:grpSp>
          <p:nvGrpSpPr>
            <p:cNvPr id="438" name="Group 437">
              <a:extLst>
                <a:ext uri="{FF2B5EF4-FFF2-40B4-BE49-F238E27FC236}">
                  <a16:creationId xmlns:a16="http://schemas.microsoft.com/office/drawing/2014/main" id="{36E41463-63F6-A8FD-E745-BA91BEDE9540}"/>
                </a:ext>
              </a:extLst>
            </p:cNvPr>
            <p:cNvGrpSpPr/>
            <p:nvPr/>
          </p:nvGrpSpPr>
          <p:grpSpPr>
            <a:xfrm>
              <a:off x="2558058" y="3567376"/>
              <a:ext cx="1816124" cy="1438941"/>
              <a:chOff x="4716966" y="1871918"/>
              <a:chExt cx="2196792" cy="1998300"/>
            </a:xfrm>
          </p:grpSpPr>
          <p:grpSp>
            <p:nvGrpSpPr>
              <p:cNvPr id="481" name="Group 480">
                <a:extLst>
                  <a:ext uri="{FF2B5EF4-FFF2-40B4-BE49-F238E27FC236}">
                    <a16:creationId xmlns:a16="http://schemas.microsoft.com/office/drawing/2014/main" id="{9E1D5CC3-A6C2-E31A-7749-535F06784E5C}"/>
                  </a:ext>
                </a:extLst>
              </p:cNvPr>
              <p:cNvGrpSpPr/>
              <p:nvPr/>
            </p:nvGrpSpPr>
            <p:grpSpPr>
              <a:xfrm>
                <a:off x="4724400" y="1871918"/>
                <a:ext cx="2189358" cy="499575"/>
                <a:chOff x="4438185" y="1463040"/>
                <a:chExt cx="2189358" cy="499575"/>
              </a:xfrm>
            </p:grpSpPr>
            <p:sp>
              <p:nvSpPr>
                <p:cNvPr id="497" name="Rectangle 496">
                  <a:extLst>
                    <a:ext uri="{FF2B5EF4-FFF2-40B4-BE49-F238E27FC236}">
                      <a16:creationId xmlns:a16="http://schemas.microsoft.com/office/drawing/2014/main" id="{87757817-CCE2-1A23-1E18-E6FB895091C5}"/>
                    </a:ext>
                  </a:extLst>
                </p:cNvPr>
                <p:cNvSpPr/>
                <p:nvPr/>
              </p:nvSpPr>
              <p:spPr>
                <a:xfrm>
                  <a:off x="4438185" y="1463040"/>
                  <a:ext cx="550128" cy="499575"/>
                </a:xfrm>
                <a:prstGeom prst="rect">
                  <a:avLst/>
                </a:prstGeom>
                <a:noFill/>
                <a:ln w="1905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0</a:t>
                  </a:r>
                </a:p>
              </p:txBody>
            </p:sp>
            <p:sp>
              <p:nvSpPr>
                <p:cNvPr id="498" name="Rectangle 497">
                  <a:extLst>
                    <a:ext uri="{FF2B5EF4-FFF2-40B4-BE49-F238E27FC236}">
                      <a16:creationId xmlns:a16="http://schemas.microsoft.com/office/drawing/2014/main" id="{FB830740-DF20-D146-F0AD-2458FD334C9C}"/>
                    </a:ext>
                  </a:extLst>
                </p:cNvPr>
                <p:cNvSpPr/>
                <p:nvPr/>
              </p:nvSpPr>
              <p:spPr>
                <a:xfrm>
                  <a:off x="4984595" y="1463040"/>
                  <a:ext cx="550128" cy="499575"/>
                </a:xfrm>
                <a:prstGeom prst="rect">
                  <a:avLst/>
                </a:prstGeom>
                <a:noFill/>
                <a:ln w="1905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1</a:t>
                  </a:r>
                </a:p>
              </p:txBody>
            </p:sp>
            <p:sp>
              <p:nvSpPr>
                <p:cNvPr id="499" name="Rectangle 498">
                  <a:extLst>
                    <a:ext uri="{FF2B5EF4-FFF2-40B4-BE49-F238E27FC236}">
                      <a16:creationId xmlns:a16="http://schemas.microsoft.com/office/drawing/2014/main" id="{9134E78D-D656-34E5-77D1-F7CC28E41472}"/>
                    </a:ext>
                  </a:extLst>
                </p:cNvPr>
                <p:cNvSpPr/>
                <p:nvPr/>
              </p:nvSpPr>
              <p:spPr>
                <a:xfrm>
                  <a:off x="5531005" y="1463040"/>
                  <a:ext cx="550128" cy="499575"/>
                </a:xfrm>
                <a:prstGeom prst="rect">
                  <a:avLst/>
                </a:prstGeom>
                <a:noFill/>
                <a:ln w="1905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2</a:t>
                  </a:r>
                </a:p>
              </p:txBody>
            </p:sp>
            <p:sp>
              <p:nvSpPr>
                <p:cNvPr id="500" name="Rectangle 499">
                  <a:extLst>
                    <a:ext uri="{FF2B5EF4-FFF2-40B4-BE49-F238E27FC236}">
                      <a16:creationId xmlns:a16="http://schemas.microsoft.com/office/drawing/2014/main" id="{7E83958D-2DB2-C3D7-4022-0E8535332AA0}"/>
                    </a:ext>
                  </a:extLst>
                </p:cNvPr>
                <p:cNvSpPr/>
                <p:nvPr/>
              </p:nvSpPr>
              <p:spPr>
                <a:xfrm>
                  <a:off x="6077415" y="1463040"/>
                  <a:ext cx="550128" cy="499575"/>
                </a:xfrm>
                <a:prstGeom prst="rect">
                  <a:avLst/>
                </a:prstGeom>
                <a:noFill/>
                <a:ln w="1905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3</a:t>
                  </a:r>
                </a:p>
              </p:txBody>
            </p:sp>
          </p:grpSp>
          <p:grpSp>
            <p:nvGrpSpPr>
              <p:cNvPr id="482" name="Group 481">
                <a:extLst>
                  <a:ext uri="{FF2B5EF4-FFF2-40B4-BE49-F238E27FC236}">
                    <a16:creationId xmlns:a16="http://schemas.microsoft.com/office/drawing/2014/main" id="{94E5D959-A7E7-E2AB-41F4-A15B00D2F815}"/>
                  </a:ext>
                </a:extLst>
              </p:cNvPr>
              <p:cNvGrpSpPr/>
              <p:nvPr/>
            </p:nvGrpSpPr>
            <p:grpSpPr>
              <a:xfrm>
                <a:off x="4724400" y="2371493"/>
                <a:ext cx="2189358" cy="499575"/>
                <a:chOff x="4438185" y="1463040"/>
                <a:chExt cx="2189358" cy="499575"/>
              </a:xfrm>
            </p:grpSpPr>
            <p:sp>
              <p:nvSpPr>
                <p:cNvPr id="493" name="Rectangle 492">
                  <a:extLst>
                    <a:ext uri="{FF2B5EF4-FFF2-40B4-BE49-F238E27FC236}">
                      <a16:creationId xmlns:a16="http://schemas.microsoft.com/office/drawing/2014/main" id="{7285DF5B-171F-A6C5-4C16-12E548841A70}"/>
                    </a:ext>
                  </a:extLst>
                </p:cNvPr>
                <p:cNvSpPr/>
                <p:nvPr/>
              </p:nvSpPr>
              <p:spPr>
                <a:xfrm>
                  <a:off x="4438185" y="1463040"/>
                  <a:ext cx="550128" cy="499575"/>
                </a:xfrm>
                <a:prstGeom prst="rect">
                  <a:avLst/>
                </a:prstGeom>
                <a:noFill/>
                <a:ln w="1905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4</a:t>
                  </a:r>
                </a:p>
              </p:txBody>
            </p:sp>
            <p:sp>
              <p:nvSpPr>
                <p:cNvPr id="494" name="Rectangle 493">
                  <a:extLst>
                    <a:ext uri="{FF2B5EF4-FFF2-40B4-BE49-F238E27FC236}">
                      <a16:creationId xmlns:a16="http://schemas.microsoft.com/office/drawing/2014/main" id="{4DE51073-B2AE-8428-FC3E-78E45E284494}"/>
                    </a:ext>
                  </a:extLst>
                </p:cNvPr>
                <p:cNvSpPr/>
                <p:nvPr/>
              </p:nvSpPr>
              <p:spPr>
                <a:xfrm>
                  <a:off x="4984595" y="1463040"/>
                  <a:ext cx="550128" cy="499575"/>
                </a:xfrm>
                <a:prstGeom prst="rect">
                  <a:avLst/>
                </a:prstGeom>
                <a:noFill/>
                <a:ln w="1905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5</a:t>
                  </a:r>
                </a:p>
              </p:txBody>
            </p:sp>
            <p:sp>
              <p:nvSpPr>
                <p:cNvPr id="495" name="Rectangle 494">
                  <a:extLst>
                    <a:ext uri="{FF2B5EF4-FFF2-40B4-BE49-F238E27FC236}">
                      <a16:creationId xmlns:a16="http://schemas.microsoft.com/office/drawing/2014/main" id="{D30A4234-7BD6-A01B-0892-1EAC752E99FD}"/>
                    </a:ext>
                  </a:extLst>
                </p:cNvPr>
                <p:cNvSpPr/>
                <p:nvPr/>
              </p:nvSpPr>
              <p:spPr>
                <a:xfrm>
                  <a:off x="5531005" y="1463040"/>
                  <a:ext cx="550128" cy="499575"/>
                </a:xfrm>
                <a:prstGeom prst="rect">
                  <a:avLst/>
                </a:prstGeom>
                <a:noFill/>
                <a:ln w="1905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6</a:t>
                  </a:r>
                </a:p>
              </p:txBody>
            </p:sp>
            <p:sp>
              <p:nvSpPr>
                <p:cNvPr id="496" name="Rectangle 495">
                  <a:extLst>
                    <a:ext uri="{FF2B5EF4-FFF2-40B4-BE49-F238E27FC236}">
                      <a16:creationId xmlns:a16="http://schemas.microsoft.com/office/drawing/2014/main" id="{D6972985-2EDF-8706-AB80-7116DE41CB06}"/>
                    </a:ext>
                  </a:extLst>
                </p:cNvPr>
                <p:cNvSpPr/>
                <p:nvPr/>
              </p:nvSpPr>
              <p:spPr>
                <a:xfrm>
                  <a:off x="6077415" y="1463040"/>
                  <a:ext cx="550128" cy="499575"/>
                </a:xfrm>
                <a:prstGeom prst="rect">
                  <a:avLst/>
                </a:prstGeom>
                <a:noFill/>
                <a:ln w="1905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7</a:t>
                  </a:r>
                </a:p>
              </p:txBody>
            </p:sp>
          </p:grpSp>
          <p:grpSp>
            <p:nvGrpSpPr>
              <p:cNvPr id="483" name="Group 482">
                <a:extLst>
                  <a:ext uri="{FF2B5EF4-FFF2-40B4-BE49-F238E27FC236}">
                    <a16:creationId xmlns:a16="http://schemas.microsoft.com/office/drawing/2014/main" id="{B5C83A2F-11DE-46A0-6BC0-4CC6312B418E}"/>
                  </a:ext>
                </a:extLst>
              </p:cNvPr>
              <p:cNvGrpSpPr/>
              <p:nvPr/>
            </p:nvGrpSpPr>
            <p:grpSpPr>
              <a:xfrm>
                <a:off x="4722541" y="2871068"/>
                <a:ext cx="2189358" cy="499575"/>
                <a:chOff x="4438185" y="1463040"/>
                <a:chExt cx="2189358" cy="499575"/>
              </a:xfrm>
            </p:grpSpPr>
            <p:sp>
              <p:nvSpPr>
                <p:cNvPr id="489" name="Rectangle 488">
                  <a:extLst>
                    <a:ext uri="{FF2B5EF4-FFF2-40B4-BE49-F238E27FC236}">
                      <a16:creationId xmlns:a16="http://schemas.microsoft.com/office/drawing/2014/main" id="{1BEFA87D-CC3D-D28D-3A3E-9DCFBA590B41}"/>
                    </a:ext>
                  </a:extLst>
                </p:cNvPr>
                <p:cNvSpPr/>
                <p:nvPr/>
              </p:nvSpPr>
              <p:spPr>
                <a:xfrm>
                  <a:off x="4438185" y="1463040"/>
                  <a:ext cx="550128" cy="499575"/>
                </a:xfrm>
                <a:prstGeom prst="rect">
                  <a:avLst/>
                </a:prstGeom>
                <a:noFill/>
                <a:ln w="1905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8</a:t>
                  </a:r>
                </a:p>
              </p:txBody>
            </p:sp>
            <p:sp>
              <p:nvSpPr>
                <p:cNvPr id="490" name="Rectangle 489">
                  <a:extLst>
                    <a:ext uri="{FF2B5EF4-FFF2-40B4-BE49-F238E27FC236}">
                      <a16:creationId xmlns:a16="http://schemas.microsoft.com/office/drawing/2014/main" id="{86634E70-5F11-2DF0-4E69-80FCB644AC9E}"/>
                    </a:ext>
                  </a:extLst>
                </p:cNvPr>
                <p:cNvSpPr/>
                <p:nvPr/>
              </p:nvSpPr>
              <p:spPr>
                <a:xfrm>
                  <a:off x="4984595" y="1463040"/>
                  <a:ext cx="550128" cy="499575"/>
                </a:xfrm>
                <a:prstGeom prst="rect">
                  <a:avLst/>
                </a:prstGeom>
                <a:noFill/>
                <a:ln w="1905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9</a:t>
                  </a:r>
                </a:p>
              </p:txBody>
            </p:sp>
            <p:sp>
              <p:nvSpPr>
                <p:cNvPr id="491" name="Rectangle 490">
                  <a:extLst>
                    <a:ext uri="{FF2B5EF4-FFF2-40B4-BE49-F238E27FC236}">
                      <a16:creationId xmlns:a16="http://schemas.microsoft.com/office/drawing/2014/main" id="{C9074B16-EEF5-D11A-35F0-F9E04786FB04}"/>
                    </a:ext>
                  </a:extLst>
                </p:cNvPr>
                <p:cNvSpPr/>
                <p:nvPr/>
              </p:nvSpPr>
              <p:spPr>
                <a:xfrm>
                  <a:off x="5531005" y="1463040"/>
                  <a:ext cx="550128" cy="499575"/>
                </a:xfrm>
                <a:prstGeom prst="rect">
                  <a:avLst/>
                </a:prstGeom>
                <a:noFill/>
                <a:ln w="1905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A</a:t>
                  </a:r>
                </a:p>
              </p:txBody>
            </p:sp>
            <p:sp>
              <p:nvSpPr>
                <p:cNvPr id="492" name="Rectangle 491">
                  <a:extLst>
                    <a:ext uri="{FF2B5EF4-FFF2-40B4-BE49-F238E27FC236}">
                      <a16:creationId xmlns:a16="http://schemas.microsoft.com/office/drawing/2014/main" id="{A262ADBD-046C-174F-EBD1-3304860F8808}"/>
                    </a:ext>
                  </a:extLst>
                </p:cNvPr>
                <p:cNvSpPr/>
                <p:nvPr/>
              </p:nvSpPr>
              <p:spPr>
                <a:xfrm>
                  <a:off x="6077415" y="1463040"/>
                  <a:ext cx="550128" cy="499575"/>
                </a:xfrm>
                <a:prstGeom prst="rect">
                  <a:avLst/>
                </a:prstGeom>
                <a:noFill/>
                <a:ln w="1905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B</a:t>
                  </a:r>
                </a:p>
              </p:txBody>
            </p:sp>
          </p:grpSp>
          <p:grpSp>
            <p:nvGrpSpPr>
              <p:cNvPr id="484" name="Group 483">
                <a:extLst>
                  <a:ext uri="{FF2B5EF4-FFF2-40B4-BE49-F238E27FC236}">
                    <a16:creationId xmlns:a16="http://schemas.microsoft.com/office/drawing/2014/main" id="{2BFE0461-7579-10DE-1600-C9FD6805CBE3}"/>
                  </a:ext>
                </a:extLst>
              </p:cNvPr>
              <p:cNvGrpSpPr/>
              <p:nvPr/>
            </p:nvGrpSpPr>
            <p:grpSpPr>
              <a:xfrm>
                <a:off x="4716966" y="3370643"/>
                <a:ext cx="2189358" cy="499575"/>
                <a:chOff x="4438185" y="1463040"/>
                <a:chExt cx="2189358" cy="499575"/>
              </a:xfrm>
            </p:grpSpPr>
            <p:sp>
              <p:nvSpPr>
                <p:cNvPr id="485" name="Rectangle 484">
                  <a:extLst>
                    <a:ext uri="{FF2B5EF4-FFF2-40B4-BE49-F238E27FC236}">
                      <a16:creationId xmlns:a16="http://schemas.microsoft.com/office/drawing/2014/main" id="{9D5A2F79-763C-0865-2BF5-936CB748B694}"/>
                    </a:ext>
                  </a:extLst>
                </p:cNvPr>
                <p:cNvSpPr/>
                <p:nvPr/>
              </p:nvSpPr>
              <p:spPr>
                <a:xfrm>
                  <a:off x="4438185" y="1463040"/>
                  <a:ext cx="550128" cy="499575"/>
                </a:xfrm>
                <a:prstGeom prst="rect">
                  <a:avLst/>
                </a:prstGeom>
                <a:noFill/>
                <a:ln w="1905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C</a:t>
                  </a:r>
                </a:p>
              </p:txBody>
            </p:sp>
            <p:sp>
              <p:nvSpPr>
                <p:cNvPr id="486" name="Rectangle 485">
                  <a:extLst>
                    <a:ext uri="{FF2B5EF4-FFF2-40B4-BE49-F238E27FC236}">
                      <a16:creationId xmlns:a16="http://schemas.microsoft.com/office/drawing/2014/main" id="{A32F6AA1-8984-C15F-0E4F-69F7EF78FF8C}"/>
                    </a:ext>
                  </a:extLst>
                </p:cNvPr>
                <p:cNvSpPr/>
                <p:nvPr/>
              </p:nvSpPr>
              <p:spPr>
                <a:xfrm>
                  <a:off x="4984595" y="1463040"/>
                  <a:ext cx="550128" cy="499575"/>
                </a:xfrm>
                <a:prstGeom prst="rect">
                  <a:avLst/>
                </a:prstGeom>
                <a:noFill/>
                <a:ln w="1905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D</a:t>
                  </a:r>
                </a:p>
              </p:txBody>
            </p:sp>
            <p:sp>
              <p:nvSpPr>
                <p:cNvPr id="487" name="Rectangle 486">
                  <a:extLst>
                    <a:ext uri="{FF2B5EF4-FFF2-40B4-BE49-F238E27FC236}">
                      <a16:creationId xmlns:a16="http://schemas.microsoft.com/office/drawing/2014/main" id="{576C5F88-76FA-E885-6802-6EBFAC4B647D}"/>
                    </a:ext>
                  </a:extLst>
                </p:cNvPr>
                <p:cNvSpPr/>
                <p:nvPr/>
              </p:nvSpPr>
              <p:spPr>
                <a:xfrm>
                  <a:off x="5531005" y="1463040"/>
                  <a:ext cx="550128" cy="499575"/>
                </a:xfrm>
                <a:prstGeom prst="rect">
                  <a:avLst/>
                </a:prstGeom>
                <a:noFill/>
                <a:ln w="1905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E</a:t>
                  </a:r>
                </a:p>
              </p:txBody>
            </p:sp>
            <p:sp>
              <p:nvSpPr>
                <p:cNvPr id="488" name="Rectangle 487">
                  <a:extLst>
                    <a:ext uri="{FF2B5EF4-FFF2-40B4-BE49-F238E27FC236}">
                      <a16:creationId xmlns:a16="http://schemas.microsoft.com/office/drawing/2014/main" id="{CCAF6B22-AAA7-8A09-85AF-A30858946E1D}"/>
                    </a:ext>
                  </a:extLst>
                </p:cNvPr>
                <p:cNvSpPr/>
                <p:nvPr/>
              </p:nvSpPr>
              <p:spPr>
                <a:xfrm>
                  <a:off x="6077415" y="1463040"/>
                  <a:ext cx="550128" cy="499575"/>
                </a:xfrm>
                <a:prstGeom prst="rect">
                  <a:avLst/>
                </a:prstGeom>
                <a:noFill/>
                <a:ln w="1905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F</a:t>
                  </a:r>
                </a:p>
              </p:txBody>
            </p:sp>
          </p:grpSp>
        </p:grpSp>
        <p:grpSp>
          <p:nvGrpSpPr>
            <p:cNvPr id="439" name="Group 438">
              <a:extLst>
                <a:ext uri="{FF2B5EF4-FFF2-40B4-BE49-F238E27FC236}">
                  <a16:creationId xmlns:a16="http://schemas.microsoft.com/office/drawing/2014/main" id="{5463F705-B452-C53A-FA20-DCFAF8D0281D}"/>
                </a:ext>
              </a:extLst>
            </p:cNvPr>
            <p:cNvGrpSpPr/>
            <p:nvPr/>
          </p:nvGrpSpPr>
          <p:grpSpPr>
            <a:xfrm>
              <a:off x="4487049" y="3567376"/>
              <a:ext cx="1816124" cy="1438941"/>
              <a:chOff x="4716966" y="1871918"/>
              <a:chExt cx="2196792" cy="1998300"/>
            </a:xfrm>
          </p:grpSpPr>
          <p:grpSp>
            <p:nvGrpSpPr>
              <p:cNvPr id="461" name="Group 460">
                <a:extLst>
                  <a:ext uri="{FF2B5EF4-FFF2-40B4-BE49-F238E27FC236}">
                    <a16:creationId xmlns:a16="http://schemas.microsoft.com/office/drawing/2014/main" id="{0F268C97-BF63-574E-DD74-101F7484D1E2}"/>
                  </a:ext>
                </a:extLst>
              </p:cNvPr>
              <p:cNvGrpSpPr/>
              <p:nvPr/>
            </p:nvGrpSpPr>
            <p:grpSpPr>
              <a:xfrm>
                <a:off x="4724400" y="1871918"/>
                <a:ext cx="2189358" cy="499575"/>
                <a:chOff x="4438185" y="1463040"/>
                <a:chExt cx="2189358" cy="499575"/>
              </a:xfrm>
            </p:grpSpPr>
            <p:sp>
              <p:nvSpPr>
                <p:cNvPr id="477" name="Rectangle 476">
                  <a:extLst>
                    <a:ext uri="{FF2B5EF4-FFF2-40B4-BE49-F238E27FC236}">
                      <a16:creationId xmlns:a16="http://schemas.microsoft.com/office/drawing/2014/main" id="{28E96D2D-D895-3BE2-1377-E4CEB5601CA8}"/>
                    </a:ext>
                  </a:extLst>
                </p:cNvPr>
                <p:cNvSpPr/>
                <p:nvPr/>
              </p:nvSpPr>
              <p:spPr>
                <a:xfrm>
                  <a:off x="4438185" y="1463040"/>
                  <a:ext cx="550128" cy="499575"/>
                </a:xfrm>
                <a:prstGeom prst="rect">
                  <a:avLst/>
                </a:prstGeom>
                <a:noFill/>
                <a:ln w="190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0</a:t>
                  </a:r>
                </a:p>
              </p:txBody>
            </p:sp>
            <p:sp>
              <p:nvSpPr>
                <p:cNvPr id="478" name="Rectangle 477">
                  <a:extLst>
                    <a:ext uri="{FF2B5EF4-FFF2-40B4-BE49-F238E27FC236}">
                      <a16:creationId xmlns:a16="http://schemas.microsoft.com/office/drawing/2014/main" id="{7D982696-F53B-8CE2-0C94-6D757C089F4E}"/>
                    </a:ext>
                  </a:extLst>
                </p:cNvPr>
                <p:cNvSpPr/>
                <p:nvPr/>
              </p:nvSpPr>
              <p:spPr>
                <a:xfrm>
                  <a:off x="4984595" y="1463040"/>
                  <a:ext cx="550128" cy="499575"/>
                </a:xfrm>
                <a:prstGeom prst="rect">
                  <a:avLst/>
                </a:prstGeom>
                <a:noFill/>
                <a:ln w="190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1</a:t>
                  </a:r>
                </a:p>
              </p:txBody>
            </p:sp>
            <p:sp>
              <p:nvSpPr>
                <p:cNvPr id="479" name="Rectangle 478">
                  <a:extLst>
                    <a:ext uri="{FF2B5EF4-FFF2-40B4-BE49-F238E27FC236}">
                      <a16:creationId xmlns:a16="http://schemas.microsoft.com/office/drawing/2014/main" id="{EAB65A7E-8640-BB9F-7FD9-A199E3FAB7B6}"/>
                    </a:ext>
                  </a:extLst>
                </p:cNvPr>
                <p:cNvSpPr/>
                <p:nvPr/>
              </p:nvSpPr>
              <p:spPr>
                <a:xfrm>
                  <a:off x="5531005" y="1463040"/>
                  <a:ext cx="550128" cy="499575"/>
                </a:xfrm>
                <a:prstGeom prst="rect">
                  <a:avLst/>
                </a:prstGeom>
                <a:noFill/>
                <a:ln w="190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2</a:t>
                  </a:r>
                </a:p>
              </p:txBody>
            </p:sp>
            <p:sp>
              <p:nvSpPr>
                <p:cNvPr id="480" name="Rectangle 479">
                  <a:extLst>
                    <a:ext uri="{FF2B5EF4-FFF2-40B4-BE49-F238E27FC236}">
                      <a16:creationId xmlns:a16="http://schemas.microsoft.com/office/drawing/2014/main" id="{4BA9E5D1-83F1-A49D-2889-C8E123ED5BDB}"/>
                    </a:ext>
                  </a:extLst>
                </p:cNvPr>
                <p:cNvSpPr/>
                <p:nvPr/>
              </p:nvSpPr>
              <p:spPr>
                <a:xfrm>
                  <a:off x="6077415" y="1463040"/>
                  <a:ext cx="550128" cy="499575"/>
                </a:xfrm>
                <a:prstGeom prst="rect">
                  <a:avLst/>
                </a:prstGeom>
                <a:noFill/>
                <a:ln w="190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3</a:t>
                  </a:r>
                </a:p>
              </p:txBody>
            </p:sp>
          </p:grpSp>
          <p:grpSp>
            <p:nvGrpSpPr>
              <p:cNvPr id="462" name="Group 461">
                <a:extLst>
                  <a:ext uri="{FF2B5EF4-FFF2-40B4-BE49-F238E27FC236}">
                    <a16:creationId xmlns:a16="http://schemas.microsoft.com/office/drawing/2014/main" id="{0DD07647-8BC8-6B67-A91E-F0B4F72AFECA}"/>
                  </a:ext>
                </a:extLst>
              </p:cNvPr>
              <p:cNvGrpSpPr/>
              <p:nvPr/>
            </p:nvGrpSpPr>
            <p:grpSpPr>
              <a:xfrm>
                <a:off x="4724400" y="2371493"/>
                <a:ext cx="2189358" cy="499575"/>
                <a:chOff x="4438185" y="1463040"/>
                <a:chExt cx="2189358" cy="499575"/>
              </a:xfrm>
            </p:grpSpPr>
            <p:sp>
              <p:nvSpPr>
                <p:cNvPr id="473" name="Rectangle 472">
                  <a:extLst>
                    <a:ext uri="{FF2B5EF4-FFF2-40B4-BE49-F238E27FC236}">
                      <a16:creationId xmlns:a16="http://schemas.microsoft.com/office/drawing/2014/main" id="{952B4726-213A-4D33-0E9B-9D48F1A1364E}"/>
                    </a:ext>
                  </a:extLst>
                </p:cNvPr>
                <p:cNvSpPr/>
                <p:nvPr/>
              </p:nvSpPr>
              <p:spPr>
                <a:xfrm>
                  <a:off x="4438185" y="1463040"/>
                  <a:ext cx="550128" cy="499575"/>
                </a:xfrm>
                <a:prstGeom prst="rect">
                  <a:avLst/>
                </a:prstGeom>
                <a:noFill/>
                <a:ln w="190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4</a:t>
                  </a:r>
                </a:p>
              </p:txBody>
            </p:sp>
            <p:sp>
              <p:nvSpPr>
                <p:cNvPr id="474" name="Rectangle 473">
                  <a:extLst>
                    <a:ext uri="{FF2B5EF4-FFF2-40B4-BE49-F238E27FC236}">
                      <a16:creationId xmlns:a16="http://schemas.microsoft.com/office/drawing/2014/main" id="{DAADFCA0-39D9-4F58-9BB8-7CD6BAC40279}"/>
                    </a:ext>
                  </a:extLst>
                </p:cNvPr>
                <p:cNvSpPr/>
                <p:nvPr/>
              </p:nvSpPr>
              <p:spPr>
                <a:xfrm>
                  <a:off x="4984595" y="1463040"/>
                  <a:ext cx="550128" cy="499575"/>
                </a:xfrm>
                <a:prstGeom prst="rect">
                  <a:avLst/>
                </a:prstGeom>
                <a:noFill/>
                <a:ln w="190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5</a:t>
                  </a:r>
                </a:p>
              </p:txBody>
            </p:sp>
            <p:sp>
              <p:nvSpPr>
                <p:cNvPr id="475" name="Rectangle 474">
                  <a:extLst>
                    <a:ext uri="{FF2B5EF4-FFF2-40B4-BE49-F238E27FC236}">
                      <a16:creationId xmlns:a16="http://schemas.microsoft.com/office/drawing/2014/main" id="{F27F20C1-5381-9DA3-79BD-FDB5BADC631F}"/>
                    </a:ext>
                  </a:extLst>
                </p:cNvPr>
                <p:cNvSpPr/>
                <p:nvPr/>
              </p:nvSpPr>
              <p:spPr>
                <a:xfrm>
                  <a:off x="5531005" y="1463040"/>
                  <a:ext cx="550128" cy="499575"/>
                </a:xfrm>
                <a:prstGeom prst="rect">
                  <a:avLst/>
                </a:prstGeom>
                <a:noFill/>
                <a:ln w="190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6</a:t>
                  </a:r>
                </a:p>
              </p:txBody>
            </p:sp>
            <p:sp>
              <p:nvSpPr>
                <p:cNvPr id="476" name="Rectangle 475">
                  <a:extLst>
                    <a:ext uri="{FF2B5EF4-FFF2-40B4-BE49-F238E27FC236}">
                      <a16:creationId xmlns:a16="http://schemas.microsoft.com/office/drawing/2014/main" id="{700E2D2F-0378-4FD6-A1C2-5B4EB1369594}"/>
                    </a:ext>
                  </a:extLst>
                </p:cNvPr>
                <p:cNvSpPr/>
                <p:nvPr/>
              </p:nvSpPr>
              <p:spPr>
                <a:xfrm>
                  <a:off x="6077415" y="1463040"/>
                  <a:ext cx="550128" cy="499575"/>
                </a:xfrm>
                <a:prstGeom prst="rect">
                  <a:avLst/>
                </a:prstGeom>
                <a:noFill/>
                <a:ln w="190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7</a:t>
                  </a:r>
                </a:p>
              </p:txBody>
            </p:sp>
          </p:grpSp>
          <p:grpSp>
            <p:nvGrpSpPr>
              <p:cNvPr id="463" name="Group 462">
                <a:extLst>
                  <a:ext uri="{FF2B5EF4-FFF2-40B4-BE49-F238E27FC236}">
                    <a16:creationId xmlns:a16="http://schemas.microsoft.com/office/drawing/2014/main" id="{768D7F27-7C5E-9899-5540-1240A8158420}"/>
                  </a:ext>
                </a:extLst>
              </p:cNvPr>
              <p:cNvGrpSpPr/>
              <p:nvPr/>
            </p:nvGrpSpPr>
            <p:grpSpPr>
              <a:xfrm>
                <a:off x="4722541" y="2871068"/>
                <a:ext cx="2189358" cy="499575"/>
                <a:chOff x="4438185" y="1463040"/>
                <a:chExt cx="2189358" cy="499575"/>
              </a:xfrm>
            </p:grpSpPr>
            <p:sp>
              <p:nvSpPr>
                <p:cNvPr id="469" name="Rectangle 468">
                  <a:extLst>
                    <a:ext uri="{FF2B5EF4-FFF2-40B4-BE49-F238E27FC236}">
                      <a16:creationId xmlns:a16="http://schemas.microsoft.com/office/drawing/2014/main" id="{03572F8B-E568-11C6-40E9-A49B74CAC1B1}"/>
                    </a:ext>
                  </a:extLst>
                </p:cNvPr>
                <p:cNvSpPr/>
                <p:nvPr/>
              </p:nvSpPr>
              <p:spPr>
                <a:xfrm>
                  <a:off x="4438185" y="1463040"/>
                  <a:ext cx="550128" cy="499575"/>
                </a:xfrm>
                <a:prstGeom prst="rect">
                  <a:avLst/>
                </a:prstGeom>
                <a:noFill/>
                <a:ln w="190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8</a:t>
                  </a:r>
                </a:p>
              </p:txBody>
            </p:sp>
            <p:sp>
              <p:nvSpPr>
                <p:cNvPr id="470" name="Rectangle 469">
                  <a:extLst>
                    <a:ext uri="{FF2B5EF4-FFF2-40B4-BE49-F238E27FC236}">
                      <a16:creationId xmlns:a16="http://schemas.microsoft.com/office/drawing/2014/main" id="{C6D2AF7D-0DFC-D043-74A2-F052EB1B45CD}"/>
                    </a:ext>
                  </a:extLst>
                </p:cNvPr>
                <p:cNvSpPr/>
                <p:nvPr/>
              </p:nvSpPr>
              <p:spPr>
                <a:xfrm>
                  <a:off x="4984595" y="1463040"/>
                  <a:ext cx="550128" cy="499575"/>
                </a:xfrm>
                <a:prstGeom prst="rect">
                  <a:avLst/>
                </a:prstGeom>
                <a:noFill/>
                <a:ln w="190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9</a:t>
                  </a:r>
                </a:p>
              </p:txBody>
            </p:sp>
            <p:sp>
              <p:nvSpPr>
                <p:cNvPr id="471" name="Rectangle 470">
                  <a:extLst>
                    <a:ext uri="{FF2B5EF4-FFF2-40B4-BE49-F238E27FC236}">
                      <a16:creationId xmlns:a16="http://schemas.microsoft.com/office/drawing/2014/main" id="{5DCCAEE7-9617-DFDF-9CC7-AB9EA0E5844F}"/>
                    </a:ext>
                  </a:extLst>
                </p:cNvPr>
                <p:cNvSpPr/>
                <p:nvPr/>
              </p:nvSpPr>
              <p:spPr>
                <a:xfrm>
                  <a:off x="5531005" y="1463040"/>
                  <a:ext cx="550128" cy="499575"/>
                </a:xfrm>
                <a:prstGeom prst="rect">
                  <a:avLst/>
                </a:prstGeom>
                <a:noFill/>
                <a:ln w="190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A</a:t>
                  </a:r>
                </a:p>
              </p:txBody>
            </p:sp>
            <p:sp>
              <p:nvSpPr>
                <p:cNvPr id="472" name="Rectangle 471">
                  <a:extLst>
                    <a:ext uri="{FF2B5EF4-FFF2-40B4-BE49-F238E27FC236}">
                      <a16:creationId xmlns:a16="http://schemas.microsoft.com/office/drawing/2014/main" id="{BC89D7B9-0475-9DEB-978C-C301503E6FC6}"/>
                    </a:ext>
                  </a:extLst>
                </p:cNvPr>
                <p:cNvSpPr/>
                <p:nvPr/>
              </p:nvSpPr>
              <p:spPr>
                <a:xfrm>
                  <a:off x="6077415" y="1463040"/>
                  <a:ext cx="550128" cy="499575"/>
                </a:xfrm>
                <a:prstGeom prst="rect">
                  <a:avLst/>
                </a:prstGeom>
                <a:noFill/>
                <a:ln w="190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B</a:t>
                  </a:r>
                </a:p>
              </p:txBody>
            </p:sp>
          </p:grpSp>
          <p:grpSp>
            <p:nvGrpSpPr>
              <p:cNvPr id="464" name="Group 463">
                <a:extLst>
                  <a:ext uri="{FF2B5EF4-FFF2-40B4-BE49-F238E27FC236}">
                    <a16:creationId xmlns:a16="http://schemas.microsoft.com/office/drawing/2014/main" id="{036B0492-C329-F473-50EE-01E623A97FBD}"/>
                  </a:ext>
                </a:extLst>
              </p:cNvPr>
              <p:cNvGrpSpPr/>
              <p:nvPr/>
            </p:nvGrpSpPr>
            <p:grpSpPr>
              <a:xfrm>
                <a:off x="4716966" y="3370643"/>
                <a:ext cx="2189358" cy="499575"/>
                <a:chOff x="4438185" y="1463040"/>
                <a:chExt cx="2189358" cy="499575"/>
              </a:xfrm>
            </p:grpSpPr>
            <p:sp>
              <p:nvSpPr>
                <p:cNvPr id="465" name="Rectangle 464">
                  <a:extLst>
                    <a:ext uri="{FF2B5EF4-FFF2-40B4-BE49-F238E27FC236}">
                      <a16:creationId xmlns:a16="http://schemas.microsoft.com/office/drawing/2014/main" id="{A0E5BA79-C8AC-F0BD-F72C-EA36D1AC219F}"/>
                    </a:ext>
                  </a:extLst>
                </p:cNvPr>
                <p:cNvSpPr/>
                <p:nvPr/>
              </p:nvSpPr>
              <p:spPr>
                <a:xfrm>
                  <a:off x="4438185" y="1463040"/>
                  <a:ext cx="550128" cy="499575"/>
                </a:xfrm>
                <a:prstGeom prst="rect">
                  <a:avLst/>
                </a:prstGeom>
                <a:noFill/>
                <a:ln w="190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C</a:t>
                  </a:r>
                </a:p>
              </p:txBody>
            </p:sp>
            <p:sp>
              <p:nvSpPr>
                <p:cNvPr id="466" name="Rectangle 465">
                  <a:extLst>
                    <a:ext uri="{FF2B5EF4-FFF2-40B4-BE49-F238E27FC236}">
                      <a16:creationId xmlns:a16="http://schemas.microsoft.com/office/drawing/2014/main" id="{3C0E5F1A-CC73-D2C4-6EA3-7A569A7E0F38}"/>
                    </a:ext>
                  </a:extLst>
                </p:cNvPr>
                <p:cNvSpPr/>
                <p:nvPr/>
              </p:nvSpPr>
              <p:spPr>
                <a:xfrm>
                  <a:off x="4984595" y="1463040"/>
                  <a:ext cx="550128" cy="499575"/>
                </a:xfrm>
                <a:prstGeom prst="rect">
                  <a:avLst/>
                </a:prstGeom>
                <a:noFill/>
                <a:ln w="190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D</a:t>
                  </a:r>
                </a:p>
              </p:txBody>
            </p:sp>
            <p:sp>
              <p:nvSpPr>
                <p:cNvPr id="467" name="Rectangle 466">
                  <a:extLst>
                    <a:ext uri="{FF2B5EF4-FFF2-40B4-BE49-F238E27FC236}">
                      <a16:creationId xmlns:a16="http://schemas.microsoft.com/office/drawing/2014/main" id="{2F2266C3-CA14-CDB5-7A8A-F7DB29DCE1D5}"/>
                    </a:ext>
                  </a:extLst>
                </p:cNvPr>
                <p:cNvSpPr/>
                <p:nvPr/>
              </p:nvSpPr>
              <p:spPr>
                <a:xfrm>
                  <a:off x="5531005" y="1463040"/>
                  <a:ext cx="550128" cy="499575"/>
                </a:xfrm>
                <a:prstGeom prst="rect">
                  <a:avLst/>
                </a:prstGeom>
                <a:noFill/>
                <a:ln w="190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E</a:t>
                  </a:r>
                </a:p>
              </p:txBody>
            </p:sp>
            <p:sp>
              <p:nvSpPr>
                <p:cNvPr id="468" name="Rectangle 467">
                  <a:extLst>
                    <a:ext uri="{FF2B5EF4-FFF2-40B4-BE49-F238E27FC236}">
                      <a16:creationId xmlns:a16="http://schemas.microsoft.com/office/drawing/2014/main" id="{3F24465C-5D1E-DB55-E649-C727F265EF45}"/>
                    </a:ext>
                  </a:extLst>
                </p:cNvPr>
                <p:cNvSpPr/>
                <p:nvPr/>
              </p:nvSpPr>
              <p:spPr>
                <a:xfrm>
                  <a:off x="6077415" y="1463040"/>
                  <a:ext cx="550128" cy="499575"/>
                </a:xfrm>
                <a:prstGeom prst="rect">
                  <a:avLst/>
                </a:prstGeom>
                <a:noFill/>
                <a:ln w="190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F</a:t>
                  </a:r>
                </a:p>
              </p:txBody>
            </p:sp>
          </p:grpSp>
        </p:grpSp>
        <p:grpSp>
          <p:nvGrpSpPr>
            <p:cNvPr id="440" name="Group 439">
              <a:extLst>
                <a:ext uri="{FF2B5EF4-FFF2-40B4-BE49-F238E27FC236}">
                  <a16:creationId xmlns:a16="http://schemas.microsoft.com/office/drawing/2014/main" id="{67C7C634-EF85-23A0-E6C4-ECB9E6DE9CF9}"/>
                </a:ext>
              </a:extLst>
            </p:cNvPr>
            <p:cNvGrpSpPr/>
            <p:nvPr/>
          </p:nvGrpSpPr>
          <p:grpSpPr>
            <a:xfrm>
              <a:off x="6416040" y="3567376"/>
              <a:ext cx="1816124" cy="1438941"/>
              <a:chOff x="4716966" y="1871918"/>
              <a:chExt cx="2196792" cy="1998300"/>
            </a:xfrm>
          </p:grpSpPr>
          <p:grpSp>
            <p:nvGrpSpPr>
              <p:cNvPr id="441" name="Group 440">
                <a:extLst>
                  <a:ext uri="{FF2B5EF4-FFF2-40B4-BE49-F238E27FC236}">
                    <a16:creationId xmlns:a16="http://schemas.microsoft.com/office/drawing/2014/main" id="{B0907870-C1D5-6ADE-70A8-A38F10E65663}"/>
                  </a:ext>
                </a:extLst>
              </p:cNvPr>
              <p:cNvGrpSpPr/>
              <p:nvPr/>
            </p:nvGrpSpPr>
            <p:grpSpPr>
              <a:xfrm>
                <a:off x="4724400" y="1871918"/>
                <a:ext cx="2189358" cy="499575"/>
                <a:chOff x="4438185" y="1463040"/>
                <a:chExt cx="2189358" cy="499575"/>
              </a:xfrm>
            </p:grpSpPr>
            <p:sp>
              <p:nvSpPr>
                <p:cNvPr id="457" name="Rectangle 456">
                  <a:extLst>
                    <a:ext uri="{FF2B5EF4-FFF2-40B4-BE49-F238E27FC236}">
                      <a16:creationId xmlns:a16="http://schemas.microsoft.com/office/drawing/2014/main" id="{72B9650A-3501-616F-7838-5509270B4C17}"/>
                    </a:ext>
                  </a:extLst>
                </p:cNvPr>
                <p:cNvSpPr/>
                <p:nvPr/>
              </p:nvSpPr>
              <p:spPr>
                <a:xfrm>
                  <a:off x="4438185" y="1463040"/>
                  <a:ext cx="550128" cy="499575"/>
                </a:xfrm>
                <a:prstGeom prst="rect">
                  <a:avLst/>
                </a:prstGeom>
                <a:noFill/>
                <a:ln w="1905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0</a:t>
                  </a:r>
                </a:p>
              </p:txBody>
            </p:sp>
            <p:sp>
              <p:nvSpPr>
                <p:cNvPr id="458" name="Rectangle 457">
                  <a:extLst>
                    <a:ext uri="{FF2B5EF4-FFF2-40B4-BE49-F238E27FC236}">
                      <a16:creationId xmlns:a16="http://schemas.microsoft.com/office/drawing/2014/main" id="{E97DBA3E-BBD6-D873-A150-AB0CE61BD606}"/>
                    </a:ext>
                  </a:extLst>
                </p:cNvPr>
                <p:cNvSpPr/>
                <p:nvPr/>
              </p:nvSpPr>
              <p:spPr>
                <a:xfrm>
                  <a:off x="4984595" y="1463040"/>
                  <a:ext cx="550128" cy="499575"/>
                </a:xfrm>
                <a:prstGeom prst="rect">
                  <a:avLst/>
                </a:prstGeom>
                <a:noFill/>
                <a:ln w="1905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1</a:t>
                  </a:r>
                </a:p>
              </p:txBody>
            </p:sp>
            <p:sp>
              <p:nvSpPr>
                <p:cNvPr id="459" name="Rectangle 458">
                  <a:extLst>
                    <a:ext uri="{FF2B5EF4-FFF2-40B4-BE49-F238E27FC236}">
                      <a16:creationId xmlns:a16="http://schemas.microsoft.com/office/drawing/2014/main" id="{55A2A85E-C3CB-3799-30C4-375458ED1D65}"/>
                    </a:ext>
                  </a:extLst>
                </p:cNvPr>
                <p:cNvSpPr/>
                <p:nvPr/>
              </p:nvSpPr>
              <p:spPr>
                <a:xfrm>
                  <a:off x="5531005" y="1463040"/>
                  <a:ext cx="550128" cy="499575"/>
                </a:xfrm>
                <a:prstGeom prst="rect">
                  <a:avLst/>
                </a:prstGeom>
                <a:noFill/>
                <a:ln w="1905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2</a:t>
                  </a:r>
                </a:p>
              </p:txBody>
            </p:sp>
            <p:sp>
              <p:nvSpPr>
                <p:cNvPr id="460" name="Rectangle 459">
                  <a:extLst>
                    <a:ext uri="{FF2B5EF4-FFF2-40B4-BE49-F238E27FC236}">
                      <a16:creationId xmlns:a16="http://schemas.microsoft.com/office/drawing/2014/main" id="{6ED42811-277A-1278-BA53-9F5847CA62B7}"/>
                    </a:ext>
                  </a:extLst>
                </p:cNvPr>
                <p:cNvSpPr/>
                <p:nvPr/>
              </p:nvSpPr>
              <p:spPr>
                <a:xfrm>
                  <a:off x="6077415" y="1463040"/>
                  <a:ext cx="550128" cy="499575"/>
                </a:xfrm>
                <a:prstGeom prst="rect">
                  <a:avLst/>
                </a:prstGeom>
                <a:noFill/>
                <a:ln w="1905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3</a:t>
                  </a:r>
                </a:p>
              </p:txBody>
            </p:sp>
          </p:grpSp>
          <p:grpSp>
            <p:nvGrpSpPr>
              <p:cNvPr id="442" name="Group 441">
                <a:extLst>
                  <a:ext uri="{FF2B5EF4-FFF2-40B4-BE49-F238E27FC236}">
                    <a16:creationId xmlns:a16="http://schemas.microsoft.com/office/drawing/2014/main" id="{F0EB1130-7885-792D-A685-9A444DE82E51}"/>
                  </a:ext>
                </a:extLst>
              </p:cNvPr>
              <p:cNvGrpSpPr/>
              <p:nvPr/>
            </p:nvGrpSpPr>
            <p:grpSpPr>
              <a:xfrm>
                <a:off x="4724400" y="2371493"/>
                <a:ext cx="2189358" cy="499575"/>
                <a:chOff x="4438185" y="1463040"/>
                <a:chExt cx="2189358" cy="499575"/>
              </a:xfrm>
            </p:grpSpPr>
            <p:sp>
              <p:nvSpPr>
                <p:cNvPr id="453" name="Rectangle 452">
                  <a:extLst>
                    <a:ext uri="{FF2B5EF4-FFF2-40B4-BE49-F238E27FC236}">
                      <a16:creationId xmlns:a16="http://schemas.microsoft.com/office/drawing/2014/main" id="{A8341684-CBA3-B0AF-2484-E11A124F3BE1}"/>
                    </a:ext>
                  </a:extLst>
                </p:cNvPr>
                <p:cNvSpPr/>
                <p:nvPr/>
              </p:nvSpPr>
              <p:spPr>
                <a:xfrm>
                  <a:off x="4438185" y="1463040"/>
                  <a:ext cx="550128" cy="499575"/>
                </a:xfrm>
                <a:prstGeom prst="rect">
                  <a:avLst/>
                </a:prstGeom>
                <a:noFill/>
                <a:ln w="1905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4</a:t>
                  </a:r>
                </a:p>
              </p:txBody>
            </p:sp>
            <p:sp>
              <p:nvSpPr>
                <p:cNvPr id="454" name="Rectangle 453">
                  <a:extLst>
                    <a:ext uri="{FF2B5EF4-FFF2-40B4-BE49-F238E27FC236}">
                      <a16:creationId xmlns:a16="http://schemas.microsoft.com/office/drawing/2014/main" id="{F3998D55-9041-32F5-7AA2-4DD56790007E}"/>
                    </a:ext>
                  </a:extLst>
                </p:cNvPr>
                <p:cNvSpPr/>
                <p:nvPr/>
              </p:nvSpPr>
              <p:spPr>
                <a:xfrm>
                  <a:off x="4984595" y="1463040"/>
                  <a:ext cx="550128" cy="499575"/>
                </a:xfrm>
                <a:prstGeom prst="rect">
                  <a:avLst/>
                </a:prstGeom>
                <a:noFill/>
                <a:ln w="1905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5</a:t>
                  </a:r>
                </a:p>
              </p:txBody>
            </p:sp>
            <p:sp>
              <p:nvSpPr>
                <p:cNvPr id="455" name="Rectangle 454">
                  <a:extLst>
                    <a:ext uri="{FF2B5EF4-FFF2-40B4-BE49-F238E27FC236}">
                      <a16:creationId xmlns:a16="http://schemas.microsoft.com/office/drawing/2014/main" id="{3209590C-8644-2EF3-EE88-C4B619580F31}"/>
                    </a:ext>
                  </a:extLst>
                </p:cNvPr>
                <p:cNvSpPr/>
                <p:nvPr/>
              </p:nvSpPr>
              <p:spPr>
                <a:xfrm>
                  <a:off x="5531005" y="1463040"/>
                  <a:ext cx="550128" cy="499575"/>
                </a:xfrm>
                <a:prstGeom prst="rect">
                  <a:avLst/>
                </a:prstGeom>
                <a:noFill/>
                <a:ln w="1905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6</a:t>
                  </a:r>
                </a:p>
              </p:txBody>
            </p:sp>
            <p:sp>
              <p:nvSpPr>
                <p:cNvPr id="456" name="Rectangle 455">
                  <a:extLst>
                    <a:ext uri="{FF2B5EF4-FFF2-40B4-BE49-F238E27FC236}">
                      <a16:creationId xmlns:a16="http://schemas.microsoft.com/office/drawing/2014/main" id="{374CE310-53A7-86BE-29F3-2BA161334B63}"/>
                    </a:ext>
                  </a:extLst>
                </p:cNvPr>
                <p:cNvSpPr/>
                <p:nvPr/>
              </p:nvSpPr>
              <p:spPr>
                <a:xfrm>
                  <a:off x="6077415" y="1463040"/>
                  <a:ext cx="550128" cy="499575"/>
                </a:xfrm>
                <a:prstGeom prst="rect">
                  <a:avLst/>
                </a:prstGeom>
                <a:noFill/>
                <a:ln w="1905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7</a:t>
                  </a:r>
                </a:p>
              </p:txBody>
            </p:sp>
          </p:grpSp>
          <p:grpSp>
            <p:nvGrpSpPr>
              <p:cNvPr id="443" name="Group 442">
                <a:extLst>
                  <a:ext uri="{FF2B5EF4-FFF2-40B4-BE49-F238E27FC236}">
                    <a16:creationId xmlns:a16="http://schemas.microsoft.com/office/drawing/2014/main" id="{89E8A6A4-3235-F388-D1C9-2CAE62766D7F}"/>
                  </a:ext>
                </a:extLst>
              </p:cNvPr>
              <p:cNvGrpSpPr/>
              <p:nvPr/>
            </p:nvGrpSpPr>
            <p:grpSpPr>
              <a:xfrm>
                <a:off x="4722541" y="2871068"/>
                <a:ext cx="2189358" cy="499575"/>
                <a:chOff x="4438185" y="1463040"/>
                <a:chExt cx="2189358" cy="499575"/>
              </a:xfrm>
            </p:grpSpPr>
            <p:sp>
              <p:nvSpPr>
                <p:cNvPr id="449" name="Rectangle 448">
                  <a:extLst>
                    <a:ext uri="{FF2B5EF4-FFF2-40B4-BE49-F238E27FC236}">
                      <a16:creationId xmlns:a16="http://schemas.microsoft.com/office/drawing/2014/main" id="{F7D72C92-3781-C55C-8A7B-B434AD69B0A2}"/>
                    </a:ext>
                  </a:extLst>
                </p:cNvPr>
                <p:cNvSpPr/>
                <p:nvPr/>
              </p:nvSpPr>
              <p:spPr>
                <a:xfrm>
                  <a:off x="4438185" y="1463040"/>
                  <a:ext cx="550128" cy="499575"/>
                </a:xfrm>
                <a:prstGeom prst="rect">
                  <a:avLst/>
                </a:prstGeom>
                <a:noFill/>
                <a:ln w="1905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8</a:t>
                  </a:r>
                </a:p>
              </p:txBody>
            </p:sp>
            <p:sp>
              <p:nvSpPr>
                <p:cNvPr id="450" name="Rectangle 449">
                  <a:extLst>
                    <a:ext uri="{FF2B5EF4-FFF2-40B4-BE49-F238E27FC236}">
                      <a16:creationId xmlns:a16="http://schemas.microsoft.com/office/drawing/2014/main" id="{8CBCDB0D-36A8-4B86-0C8B-039075779F44}"/>
                    </a:ext>
                  </a:extLst>
                </p:cNvPr>
                <p:cNvSpPr/>
                <p:nvPr/>
              </p:nvSpPr>
              <p:spPr>
                <a:xfrm>
                  <a:off x="4984595" y="1463040"/>
                  <a:ext cx="550128" cy="499575"/>
                </a:xfrm>
                <a:prstGeom prst="rect">
                  <a:avLst/>
                </a:prstGeom>
                <a:noFill/>
                <a:ln w="1905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9</a:t>
                  </a:r>
                </a:p>
              </p:txBody>
            </p:sp>
            <p:sp>
              <p:nvSpPr>
                <p:cNvPr id="451" name="Rectangle 450">
                  <a:extLst>
                    <a:ext uri="{FF2B5EF4-FFF2-40B4-BE49-F238E27FC236}">
                      <a16:creationId xmlns:a16="http://schemas.microsoft.com/office/drawing/2014/main" id="{26CC9C56-ACBB-7A3D-4224-D18425C341BF}"/>
                    </a:ext>
                  </a:extLst>
                </p:cNvPr>
                <p:cNvSpPr/>
                <p:nvPr/>
              </p:nvSpPr>
              <p:spPr>
                <a:xfrm>
                  <a:off x="5531005" y="1463040"/>
                  <a:ext cx="550128" cy="499575"/>
                </a:xfrm>
                <a:prstGeom prst="rect">
                  <a:avLst/>
                </a:prstGeom>
                <a:noFill/>
                <a:ln w="1905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A</a:t>
                  </a:r>
                </a:p>
              </p:txBody>
            </p:sp>
            <p:sp>
              <p:nvSpPr>
                <p:cNvPr id="452" name="Rectangle 451">
                  <a:extLst>
                    <a:ext uri="{FF2B5EF4-FFF2-40B4-BE49-F238E27FC236}">
                      <a16:creationId xmlns:a16="http://schemas.microsoft.com/office/drawing/2014/main" id="{B205BD94-961D-F9BA-51E6-BB8EE2B46397}"/>
                    </a:ext>
                  </a:extLst>
                </p:cNvPr>
                <p:cNvSpPr/>
                <p:nvPr/>
              </p:nvSpPr>
              <p:spPr>
                <a:xfrm>
                  <a:off x="6077415" y="1463040"/>
                  <a:ext cx="550128" cy="499575"/>
                </a:xfrm>
                <a:prstGeom prst="rect">
                  <a:avLst/>
                </a:prstGeom>
                <a:noFill/>
                <a:ln w="1905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B</a:t>
                  </a:r>
                </a:p>
              </p:txBody>
            </p:sp>
          </p:grpSp>
          <p:grpSp>
            <p:nvGrpSpPr>
              <p:cNvPr id="444" name="Group 443">
                <a:extLst>
                  <a:ext uri="{FF2B5EF4-FFF2-40B4-BE49-F238E27FC236}">
                    <a16:creationId xmlns:a16="http://schemas.microsoft.com/office/drawing/2014/main" id="{D56E1F71-5AA7-1913-4CF6-97CCC5431BB9}"/>
                  </a:ext>
                </a:extLst>
              </p:cNvPr>
              <p:cNvGrpSpPr/>
              <p:nvPr/>
            </p:nvGrpSpPr>
            <p:grpSpPr>
              <a:xfrm>
                <a:off x="4716966" y="3370643"/>
                <a:ext cx="2189358" cy="499575"/>
                <a:chOff x="4438185" y="1463040"/>
                <a:chExt cx="2189358" cy="499575"/>
              </a:xfrm>
            </p:grpSpPr>
            <p:sp>
              <p:nvSpPr>
                <p:cNvPr id="445" name="Rectangle 444">
                  <a:extLst>
                    <a:ext uri="{FF2B5EF4-FFF2-40B4-BE49-F238E27FC236}">
                      <a16:creationId xmlns:a16="http://schemas.microsoft.com/office/drawing/2014/main" id="{29B657D8-7116-1C7E-4851-51260BB8DBA1}"/>
                    </a:ext>
                  </a:extLst>
                </p:cNvPr>
                <p:cNvSpPr/>
                <p:nvPr/>
              </p:nvSpPr>
              <p:spPr>
                <a:xfrm>
                  <a:off x="4438185" y="1463040"/>
                  <a:ext cx="550128" cy="499575"/>
                </a:xfrm>
                <a:prstGeom prst="rect">
                  <a:avLst/>
                </a:prstGeom>
                <a:noFill/>
                <a:ln w="1905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C</a:t>
                  </a:r>
                </a:p>
              </p:txBody>
            </p:sp>
            <p:sp>
              <p:nvSpPr>
                <p:cNvPr id="446" name="Rectangle 445">
                  <a:extLst>
                    <a:ext uri="{FF2B5EF4-FFF2-40B4-BE49-F238E27FC236}">
                      <a16:creationId xmlns:a16="http://schemas.microsoft.com/office/drawing/2014/main" id="{6F80CE01-B543-779B-8383-45C426628336}"/>
                    </a:ext>
                  </a:extLst>
                </p:cNvPr>
                <p:cNvSpPr/>
                <p:nvPr/>
              </p:nvSpPr>
              <p:spPr>
                <a:xfrm>
                  <a:off x="4984595" y="1463040"/>
                  <a:ext cx="550128" cy="499575"/>
                </a:xfrm>
                <a:prstGeom prst="rect">
                  <a:avLst/>
                </a:prstGeom>
                <a:noFill/>
                <a:ln w="1905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D</a:t>
                  </a:r>
                </a:p>
              </p:txBody>
            </p:sp>
            <p:sp>
              <p:nvSpPr>
                <p:cNvPr id="447" name="Rectangle 446">
                  <a:extLst>
                    <a:ext uri="{FF2B5EF4-FFF2-40B4-BE49-F238E27FC236}">
                      <a16:creationId xmlns:a16="http://schemas.microsoft.com/office/drawing/2014/main" id="{C9A6F831-AB7D-6A5D-EC9D-9B9D0B2121DF}"/>
                    </a:ext>
                  </a:extLst>
                </p:cNvPr>
                <p:cNvSpPr/>
                <p:nvPr/>
              </p:nvSpPr>
              <p:spPr>
                <a:xfrm>
                  <a:off x="5531005" y="1463040"/>
                  <a:ext cx="550128" cy="499575"/>
                </a:xfrm>
                <a:prstGeom prst="rect">
                  <a:avLst/>
                </a:prstGeom>
                <a:noFill/>
                <a:ln w="1905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E</a:t>
                  </a:r>
                </a:p>
              </p:txBody>
            </p:sp>
            <p:sp>
              <p:nvSpPr>
                <p:cNvPr id="448" name="Rectangle 447">
                  <a:extLst>
                    <a:ext uri="{FF2B5EF4-FFF2-40B4-BE49-F238E27FC236}">
                      <a16:creationId xmlns:a16="http://schemas.microsoft.com/office/drawing/2014/main" id="{63D6A760-D61F-60CB-389B-609DE789FC0B}"/>
                    </a:ext>
                  </a:extLst>
                </p:cNvPr>
                <p:cNvSpPr/>
                <p:nvPr/>
              </p:nvSpPr>
              <p:spPr>
                <a:xfrm>
                  <a:off x="6077415" y="1463040"/>
                  <a:ext cx="550128" cy="499575"/>
                </a:xfrm>
                <a:prstGeom prst="rect">
                  <a:avLst/>
                </a:prstGeom>
                <a:noFill/>
                <a:ln w="1905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F</a:t>
                  </a:r>
                </a:p>
              </p:txBody>
            </p:sp>
          </p:grpSp>
        </p:grpSp>
      </p:grpSp>
      <p:sp>
        <p:nvSpPr>
          <p:cNvPr id="521" name="TextBox 520">
            <a:extLst>
              <a:ext uri="{FF2B5EF4-FFF2-40B4-BE49-F238E27FC236}">
                <a16:creationId xmlns:a16="http://schemas.microsoft.com/office/drawing/2014/main" id="{519B7F30-9F10-9050-9887-B1CEDABA1C0A}"/>
              </a:ext>
            </a:extLst>
          </p:cNvPr>
          <p:cNvSpPr txBox="1"/>
          <p:nvPr/>
        </p:nvSpPr>
        <p:spPr>
          <a:xfrm>
            <a:off x="4407434" y="1202285"/>
            <a:ext cx="4846320" cy="307777"/>
          </a:xfrm>
          <a:prstGeom prst="rect">
            <a:avLst/>
          </a:prstGeom>
          <a:noFill/>
        </p:spPr>
        <p:txBody>
          <a:bodyPr wrap="square" rtlCol="0">
            <a:spAutoFit/>
          </a:bodyPr>
          <a:lstStyle/>
          <a:p>
            <a:pPr>
              <a:tabLst>
                <a:tab pos="679450" algn="l"/>
                <a:tab pos="1825625" algn="l"/>
                <a:tab pos="2851150" algn="l"/>
                <a:tab pos="3932238" algn="l"/>
              </a:tabLst>
            </a:pPr>
            <a:r>
              <a:rPr lang="en-US" sz="1400" dirty="0">
                <a:solidFill>
                  <a:schemeClr val="bg1"/>
                </a:solidFill>
              </a:rPr>
              <a:t>	</a:t>
            </a:r>
            <a:r>
              <a:rPr lang="en-US" sz="1400" dirty="0">
                <a:solidFill>
                  <a:schemeClr val="accent1">
                    <a:lumMod val="40000"/>
                    <a:lumOff val="60000"/>
                  </a:schemeClr>
                </a:solidFill>
              </a:rPr>
              <a:t>100</a:t>
            </a:r>
            <a:r>
              <a:rPr lang="en-US" sz="1400" dirty="0">
                <a:solidFill>
                  <a:schemeClr val="bg1"/>
                </a:solidFill>
              </a:rPr>
              <a:t> 00	</a:t>
            </a:r>
            <a:r>
              <a:rPr lang="en-US" sz="1400" dirty="0"/>
              <a:t> </a:t>
            </a:r>
            <a:r>
              <a:rPr lang="en-US" sz="1400" dirty="0">
                <a:solidFill>
                  <a:schemeClr val="accent1">
                    <a:lumMod val="40000"/>
                    <a:lumOff val="60000"/>
                  </a:schemeClr>
                </a:solidFill>
              </a:rPr>
              <a:t>100 </a:t>
            </a:r>
            <a:r>
              <a:rPr lang="en-US" sz="1400" dirty="0">
                <a:solidFill>
                  <a:schemeClr val="bg1"/>
                </a:solidFill>
              </a:rPr>
              <a:t>01</a:t>
            </a:r>
            <a:r>
              <a:rPr lang="en-US" sz="1400" dirty="0"/>
              <a:t> </a:t>
            </a:r>
            <a:r>
              <a:rPr lang="en-US" sz="1400" dirty="0">
                <a:solidFill>
                  <a:schemeClr val="bg1"/>
                </a:solidFill>
              </a:rPr>
              <a:t>	</a:t>
            </a:r>
            <a:r>
              <a:rPr lang="en-US" sz="1400" dirty="0"/>
              <a:t> </a:t>
            </a:r>
            <a:r>
              <a:rPr lang="en-US" sz="1400" dirty="0">
                <a:solidFill>
                  <a:schemeClr val="accent1">
                    <a:lumMod val="40000"/>
                    <a:lumOff val="60000"/>
                  </a:schemeClr>
                </a:solidFill>
              </a:rPr>
              <a:t>100</a:t>
            </a:r>
            <a:r>
              <a:rPr lang="en-US" sz="1400" dirty="0">
                <a:solidFill>
                  <a:schemeClr val="bg1"/>
                </a:solidFill>
              </a:rPr>
              <a:t> 10	</a:t>
            </a:r>
            <a:r>
              <a:rPr lang="en-US" sz="1400" dirty="0"/>
              <a:t> </a:t>
            </a:r>
            <a:r>
              <a:rPr lang="en-US" sz="1400" dirty="0">
                <a:solidFill>
                  <a:schemeClr val="accent1">
                    <a:lumMod val="40000"/>
                    <a:lumOff val="60000"/>
                  </a:schemeClr>
                </a:solidFill>
              </a:rPr>
              <a:t>100 </a:t>
            </a:r>
            <a:r>
              <a:rPr lang="en-US" sz="1400" dirty="0">
                <a:solidFill>
                  <a:schemeClr val="bg1"/>
                </a:solidFill>
              </a:rPr>
              <a:t>11</a:t>
            </a:r>
          </a:p>
        </p:txBody>
      </p:sp>
      <p:sp>
        <p:nvSpPr>
          <p:cNvPr id="522" name="TextBox 521">
            <a:extLst>
              <a:ext uri="{FF2B5EF4-FFF2-40B4-BE49-F238E27FC236}">
                <a16:creationId xmlns:a16="http://schemas.microsoft.com/office/drawing/2014/main" id="{57FF2FB3-3350-68B5-0A2B-6A85B0FDD2CD}"/>
              </a:ext>
            </a:extLst>
          </p:cNvPr>
          <p:cNvSpPr txBox="1"/>
          <p:nvPr/>
        </p:nvSpPr>
        <p:spPr>
          <a:xfrm>
            <a:off x="4407434" y="2379637"/>
            <a:ext cx="4846320" cy="307777"/>
          </a:xfrm>
          <a:prstGeom prst="rect">
            <a:avLst/>
          </a:prstGeom>
          <a:noFill/>
        </p:spPr>
        <p:txBody>
          <a:bodyPr wrap="square" rtlCol="0">
            <a:spAutoFit/>
          </a:bodyPr>
          <a:lstStyle/>
          <a:p>
            <a:pPr>
              <a:tabLst>
                <a:tab pos="679450" algn="l"/>
                <a:tab pos="1825625" algn="l"/>
                <a:tab pos="2851150" algn="l"/>
                <a:tab pos="3932238" algn="l"/>
              </a:tabLst>
            </a:pPr>
            <a:r>
              <a:rPr lang="en-US" sz="1400" dirty="0">
                <a:solidFill>
                  <a:schemeClr val="bg1"/>
                </a:solidFill>
              </a:rPr>
              <a:t>	</a:t>
            </a:r>
            <a:r>
              <a:rPr lang="en-US" sz="1400" dirty="0"/>
              <a:t> </a:t>
            </a:r>
            <a:r>
              <a:rPr lang="en-US" sz="1400" dirty="0">
                <a:solidFill>
                  <a:schemeClr val="accent1">
                    <a:lumMod val="40000"/>
                    <a:lumOff val="60000"/>
                  </a:schemeClr>
                </a:solidFill>
              </a:rPr>
              <a:t>101 </a:t>
            </a:r>
            <a:r>
              <a:rPr lang="en-US" sz="1400" dirty="0">
                <a:solidFill>
                  <a:schemeClr val="bg1"/>
                </a:solidFill>
              </a:rPr>
              <a:t>00	</a:t>
            </a:r>
            <a:r>
              <a:rPr lang="en-US" sz="1400" dirty="0"/>
              <a:t> </a:t>
            </a:r>
            <a:r>
              <a:rPr lang="en-US" sz="1400" dirty="0">
                <a:solidFill>
                  <a:schemeClr val="accent1">
                    <a:lumMod val="40000"/>
                    <a:lumOff val="60000"/>
                  </a:schemeClr>
                </a:solidFill>
              </a:rPr>
              <a:t>101 </a:t>
            </a:r>
            <a:r>
              <a:rPr lang="en-US" sz="1400" dirty="0">
                <a:solidFill>
                  <a:schemeClr val="bg1"/>
                </a:solidFill>
              </a:rPr>
              <a:t>01</a:t>
            </a:r>
            <a:r>
              <a:rPr lang="en-US" sz="1400" dirty="0"/>
              <a:t> </a:t>
            </a:r>
            <a:r>
              <a:rPr lang="en-US" sz="1400" dirty="0">
                <a:solidFill>
                  <a:schemeClr val="bg1"/>
                </a:solidFill>
              </a:rPr>
              <a:t>	</a:t>
            </a:r>
            <a:r>
              <a:rPr lang="en-US" sz="1400" dirty="0"/>
              <a:t> </a:t>
            </a:r>
            <a:r>
              <a:rPr lang="en-US" sz="1400" dirty="0">
                <a:solidFill>
                  <a:schemeClr val="accent1">
                    <a:lumMod val="40000"/>
                    <a:lumOff val="60000"/>
                  </a:schemeClr>
                </a:solidFill>
              </a:rPr>
              <a:t>101 </a:t>
            </a:r>
            <a:r>
              <a:rPr lang="en-US" sz="1400" dirty="0">
                <a:solidFill>
                  <a:schemeClr val="bg1"/>
                </a:solidFill>
              </a:rPr>
              <a:t>10	</a:t>
            </a:r>
            <a:r>
              <a:rPr lang="en-US" sz="1400" dirty="0"/>
              <a:t> </a:t>
            </a:r>
            <a:r>
              <a:rPr lang="en-US" sz="1400" dirty="0">
                <a:solidFill>
                  <a:schemeClr val="accent1">
                    <a:lumMod val="40000"/>
                    <a:lumOff val="60000"/>
                  </a:schemeClr>
                </a:solidFill>
              </a:rPr>
              <a:t>101 </a:t>
            </a:r>
            <a:r>
              <a:rPr lang="en-US" sz="1400" dirty="0">
                <a:solidFill>
                  <a:schemeClr val="bg1"/>
                </a:solidFill>
              </a:rPr>
              <a:t>11</a:t>
            </a:r>
          </a:p>
        </p:txBody>
      </p:sp>
      <p:grpSp>
        <p:nvGrpSpPr>
          <p:cNvPr id="523" name="Group 522">
            <a:extLst>
              <a:ext uri="{FF2B5EF4-FFF2-40B4-BE49-F238E27FC236}">
                <a16:creationId xmlns:a16="http://schemas.microsoft.com/office/drawing/2014/main" id="{017CCFEB-5A15-F6DE-F640-16C5F4C7D700}"/>
              </a:ext>
            </a:extLst>
          </p:cNvPr>
          <p:cNvGrpSpPr/>
          <p:nvPr/>
        </p:nvGrpSpPr>
        <p:grpSpPr>
          <a:xfrm>
            <a:off x="4916832" y="3717245"/>
            <a:ext cx="4175493" cy="592029"/>
            <a:chOff x="625994" y="1672235"/>
            <a:chExt cx="7661515" cy="1438941"/>
          </a:xfrm>
        </p:grpSpPr>
        <p:grpSp>
          <p:nvGrpSpPr>
            <p:cNvPr id="524" name="Group 523">
              <a:extLst>
                <a:ext uri="{FF2B5EF4-FFF2-40B4-BE49-F238E27FC236}">
                  <a16:creationId xmlns:a16="http://schemas.microsoft.com/office/drawing/2014/main" id="{D99B7040-E283-2F22-19B9-A18F3520E76B}"/>
                </a:ext>
              </a:extLst>
            </p:cNvPr>
            <p:cNvGrpSpPr/>
            <p:nvPr/>
          </p:nvGrpSpPr>
          <p:grpSpPr>
            <a:xfrm>
              <a:off x="625994" y="1672235"/>
              <a:ext cx="1816124" cy="1438941"/>
              <a:chOff x="4716966" y="1871918"/>
              <a:chExt cx="2196792" cy="1998300"/>
            </a:xfrm>
          </p:grpSpPr>
          <p:grpSp>
            <p:nvGrpSpPr>
              <p:cNvPr id="588" name="Group 587">
                <a:extLst>
                  <a:ext uri="{FF2B5EF4-FFF2-40B4-BE49-F238E27FC236}">
                    <a16:creationId xmlns:a16="http://schemas.microsoft.com/office/drawing/2014/main" id="{5FEADBD0-C927-7795-4A76-29EF9FCCEA1D}"/>
                  </a:ext>
                </a:extLst>
              </p:cNvPr>
              <p:cNvGrpSpPr/>
              <p:nvPr/>
            </p:nvGrpSpPr>
            <p:grpSpPr>
              <a:xfrm>
                <a:off x="4724400" y="1871918"/>
                <a:ext cx="2189358" cy="499575"/>
                <a:chOff x="4438185" y="1463040"/>
                <a:chExt cx="2189358" cy="499575"/>
              </a:xfrm>
            </p:grpSpPr>
            <p:sp>
              <p:nvSpPr>
                <p:cNvPr id="604" name="Rectangle 603">
                  <a:extLst>
                    <a:ext uri="{FF2B5EF4-FFF2-40B4-BE49-F238E27FC236}">
                      <a16:creationId xmlns:a16="http://schemas.microsoft.com/office/drawing/2014/main" id="{F47E417B-4EF5-705D-24D5-B742CBDC3532}"/>
                    </a:ext>
                  </a:extLst>
                </p:cNvPr>
                <p:cNvSpPr/>
                <p:nvPr/>
              </p:nvSpPr>
              <p:spPr>
                <a:xfrm>
                  <a:off x="4438185" y="1463040"/>
                  <a:ext cx="550128" cy="499575"/>
                </a:xfrm>
                <a:prstGeom prst="rect">
                  <a:avLst/>
                </a:prstGeom>
                <a:noFill/>
                <a:ln w="19050">
                  <a:solidFill>
                    <a:srgbClr val="00FDFF"/>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0</a:t>
                  </a:r>
                </a:p>
              </p:txBody>
            </p:sp>
            <p:sp>
              <p:nvSpPr>
                <p:cNvPr id="605" name="Rectangle 604">
                  <a:extLst>
                    <a:ext uri="{FF2B5EF4-FFF2-40B4-BE49-F238E27FC236}">
                      <a16:creationId xmlns:a16="http://schemas.microsoft.com/office/drawing/2014/main" id="{9A3C8F80-4F48-8256-B4D0-7D5689D65608}"/>
                    </a:ext>
                  </a:extLst>
                </p:cNvPr>
                <p:cNvSpPr/>
                <p:nvPr/>
              </p:nvSpPr>
              <p:spPr>
                <a:xfrm>
                  <a:off x="4984595" y="1463040"/>
                  <a:ext cx="550128" cy="499575"/>
                </a:xfrm>
                <a:prstGeom prst="rect">
                  <a:avLst/>
                </a:prstGeom>
                <a:noFill/>
                <a:ln w="19050">
                  <a:solidFill>
                    <a:srgbClr val="00FDFF"/>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1</a:t>
                  </a:r>
                </a:p>
              </p:txBody>
            </p:sp>
            <p:sp>
              <p:nvSpPr>
                <p:cNvPr id="606" name="Rectangle 605">
                  <a:extLst>
                    <a:ext uri="{FF2B5EF4-FFF2-40B4-BE49-F238E27FC236}">
                      <a16:creationId xmlns:a16="http://schemas.microsoft.com/office/drawing/2014/main" id="{0AA84A88-9D4C-DA11-0643-1EFBAF199C4A}"/>
                    </a:ext>
                  </a:extLst>
                </p:cNvPr>
                <p:cNvSpPr/>
                <p:nvPr/>
              </p:nvSpPr>
              <p:spPr>
                <a:xfrm>
                  <a:off x="5531005" y="1463040"/>
                  <a:ext cx="550128" cy="499575"/>
                </a:xfrm>
                <a:prstGeom prst="rect">
                  <a:avLst/>
                </a:prstGeom>
                <a:noFill/>
                <a:ln w="19050">
                  <a:solidFill>
                    <a:srgbClr val="00FDFF"/>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2</a:t>
                  </a:r>
                </a:p>
              </p:txBody>
            </p:sp>
            <p:sp>
              <p:nvSpPr>
                <p:cNvPr id="607" name="Rectangle 606">
                  <a:extLst>
                    <a:ext uri="{FF2B5EF4-FFF2-40B4-BE49-F238E27FC236}">
                      <a16:creationId xmlns:a16="http://schemas.microsoft.com/office/drawing/2014/main" id="{A8733999-63B7-106A-3172-5E3ECD3A8363}"/>
                    </a:ext>
                  </a:extLst>
                </p:cNvPr>
                <p:cNvSpPr/>
                <p:nvPr/>
              </p:nvSpPr>
              <p:spPr>
                <a:xfrm>
                  <a:off x="6077415" y="1463040"/>
                  <a:ext cx="550128" cy="499575"/>
                </a:xfrm>
                <a:prstGeom prst="rect">
                  <a:avLst/>
                </a:prstGeom>
                <a:noFill/>
                <a:ln w="19050">
                  <a:solidFill>
                    <a:srgbClr val="00FDFF"/>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3</a:t>
                  </a:r>
                </a:p>
              </p:txBody>
            </p:sp>
          </p:grpSp>
          <p:grpSp>
            <p:nvGrpSpPr>
              <p:cNvPr id="589" name="Group 588">
                <a:extLst>
                  <a:ext uri="{FF2B5EF4-FFF2-40B4-BE49-F238E27FC236}">
                    <a16:creationId xmlns:a16="http://schemas.microsoft.com/office/drawing/2014/main" id="{536AF606-3DBF-A4AB-8EAE-2AF650B12FC3}"/>
                  </a:ext>
                </a:extLst>
              </p:cNvPr>
              <p:cNvGrpSpPr/>
              <p:nvPr/>
            </p:nvGrpSpPr>
            <p:grpSpPr>
              <a:xfrm>
                <a:off x="4724400" y="2371493"/>
                <a:ext cx="2189358" cy="499575"/>
                <a:chOff x="4438185" y="1463040"/>
                <a:chExt cx="2189358" cy="499575"/>
              </a:xfrm>
            </p:grpSpPr>
            <p:sp>
              <p:nvSpPr>
                <p:cNvPr id="600" name="Rectangle 599">
                  <a:extLst>
                    <a:ext uri="{FF2B5EF4-FFF2-40B4-BE49-F238E27FC236}">
                      <a16:creationId xmlns:a16="http://schemas.microsoft.com/office/drawing/2014/main" id="{C4B0FD75-5F9F-E6AC-6BBA-7D4C14E64DC4}"/>
                    </a:ext>
                  </a:extLst>
                </p:cNvPr>
                <p:cNvSpPr/>
                <p:nvPr/>
              </p:nvSpPr>
              <p:spPr>
                <a:xfrm>
                  <a:off x="4438185" y="1463040"/>
                  <a:ext cx="550128" cy="499575"/>
                </a:xfrm>
                <a:prstGeom prst="rect">
                  <a:avLst/>
                </a:prstGeom>
                <a:noFill/>
                <a:ln w="19050">
                  <a:solidFill>
                    <a:srgbClr val="00FDFF"/>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4</a:t>
                  </a:r>
                </a:p>
              </p:txBody>
            </p:sp>
            <p:sp>
              <p:nvSpPr>
                <p:cNvPr id="601" name="Rectangle 600">
                  <a:extLst>
                    <a:ext uri="{FF2B5EF4-FFF2-40B4-BE49-F238E27FC236}">
                      <a16:creationId xmlns:a16="http://schemas.microsoft.com/office/drawing/2014/main" id="{AE11402D-F950-7BAF-8E91-1D69F5CA8EA3}"/>
                    </a:ext>
                  </a:extLst>
                </p:cNvPr>
                <p:cNvSpPr/>
                <p:nvPr/>
              </p:nvSpPr>
              <p:spPr>
                <a:xfrm>
                  <a:off x="4984595" y="1463040"/>
                  <a:ext cx="550128" cy="499575"/>
                </a:xfrm>
                <a:prstGeom prst="rect">
                  <a:avLst/>
                </a:prstGeom>
                <a:noFill/>
                <a:ln w="19050">
                  <a:solidFill>
                    <a:srgbClr val="00FDFF"/>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5</a:t>
                  </a:r>
                </a:p>
              </p:txBody>
            </p:sp>
            <p:sp>
              <p:nvSpPr>
                <p:cNvPr id="602" name="Rectangle 601">
                  <a:extLst>
                    <a:ext uri="{FF2B5EF4-FFF2-40B4-BE49-F238E27FC236}">
                      <a16:creationId xmlns:a16="http://schemas.microsoft.com/office/drawing/2014/main" id="{324D403A-09C4-1620-D702-E51A4A480B6D}"/>
                    </a:ext>
                  </a:extLst>
                </p:cNvPr>
                <p:cNvSpPr/>
                <p:nvPr/>
              </p:nvSpPr>
              <p:spPr>
                <a:xfrm>
                  <a:off x="5531005" y="1463040"/>
                  <a:ext cx="550128" cy="499575"/>
                </a:xfrm>
                <a:prstGeom prst="rect">
                  <a:avLst/>
                </a:prstGeom>
                <a:noFill/>
                <a:ln w="19050">
                  <a:solidFill>
                    <a:srgbClr val="00FDFF"/>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6</a:t>
                  </a:r>
                </a:p>
              </p:txBody>
            </p:sp>
            <p:sp>
              <p:nvSpPr>
                <p:cNvPr id="603" name="Rectangle 602">
                  <a:extLst>
                    <a:ext uri="{FF2B5EF4-FFF2-40B4-BE49-F238E27FC236}">
                      <a16:creationId xmlns:a16="http://schemas.microsoft.com/office/drawing/2014/main" id="{FDACD92D-E646-A0A5-F1BA-CF0A385180B6}"/>
                    </a:ext>
                  </a:extLst>
                </p:cNvPr>
                <p:cNvSpPr/>
                <p:nvPr/>
              </p:nvSpPr>
              <p:spPr>
                <a:xfrm>
                  <a:off x="6077415" y="1463040"/>
                  <a:ext cx="550128" cy="499575"/>
                </a:xfrm>
                <a:prstGeom prst="rect">
                  <a:avLst/>
                </a:prstGeom>
                <a:noFill/>
                <a:ln w="19050">
                  <a:solidFill>
                    <a:srgbClr val="00FDFF"/>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7</a:t>
                  </a:r>
                </a:p>
              </p:txBody>
            </p:sp>
          </p:grpSp>
          <p:grpSp>
            <p:nvGrpSpPr>
              <p:cNvPr id="590" name="Group 589">
                <a:extLst>
                  <a:ext uri="{FF2B5EF4-FFF2-40B4-BE49-F238E27FC236}">
                    <a16:creationId xmlns:a16="http://schemas.microsoft.com/office/drawing/2014/main" id="{3A9919C1-7D4D-9FAE-6EB9-53A1DF3F81F8}"/>
                  </a:ext>
                </a:extLst>
              </p:cNvPr>
              <p:cNvGrpSpPr/>
              <p:nvPr/>
            </p:nvGrpSpPr>
            <p:grpSpPr>
              <a:xfrm>
                <a:off x="4722541" y="2871068"/>
                <a:ext cx="2189358" cy="499575"/>
                <a:chOff x="4438185" y="1463040"/>
                <a:chExt cx="2189358" cy="499575"/>
              </a:xfrm>
            </p:grpSpPr>
            <p:sp>
              <p:nvSpPr>
                <p:cNvPr id="596" name="Rectangle 595">
                  <a:extLst>
                    <a:ext uri="{FF2B5EF4-FFF2-40B4-BE49-F238E27FC236}">
                      <a16:creationId xmlns:a16="http://schemas.microsoft.com/office/drawing/2014/main" id="{68DF0787-BA68-DDF1-08F7-C817A54F049D}"/>
                    </a:ext>
                  </a:extLst>
                </p:cNvPr>
                <p:cNvSpPr/>
                <p:nvPr/>
              </p:nvSpPr>
              <p:spPr>
                <a:xfrm>
                  <a:off x="4438185" y="1463040"/>
                  <a:ext cx="550128" cy="499575"/>
                </a:xfrm>
                <a:prstGeom prst="rect">
                  <a:avLst/>
                </a:prstGeom>
                <a:noFill/>
                <a:ln w="19050">
                  <a:solidFill>
                    <a:srgbClr val="00FDFF"/>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8</a:t>
                  </a:r>
                </a:p>
              </p:txBody>
            </p:sp>
            <p:sp>
              <p:nvSpPr>
                <p:cNvPr id="597" name="Rectangle 596">
                  <a:extLst>
                    <a:ext uri="{FF2B5EF4-FFF2-40B4-BE49-F238E27FC236}">
                      <a16:creationId xmlns:a16="http://schemas.microsoft.com/office/drawing/2014/main" id="{0BD18D85-4D10-BD7E-FECF-D189557F3967}"/>
                    </a:ext>
                  </a:extLst>
                </p:cNvPr>
                <p:cNvSpPr/>
                <p:nvPr/>
              </p:nvSpPr>
              <p:spPr>
                <a:xfrm>
                  <a:off x="4984595" y="1463040"/>
                  <a:ext cx="550128" cy="499575"/>
                </a:xfrm>
                <a:prstGeom prst="rect">
                  <a:avLst/>
                </a:prstGeom>
                <a:noFill/>
                <a:ln w="19050">
                  <a:solidFill>
                    <a:srgbClr val="00FDFF"/>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9</a:t>
                  </a:r>
                </a:p>
              </p:txBody>
            </p:sp>
            <p:sp>
              <p:nvSpPr>
                <p:cNvPr id="598" name="Rectangle 597">
                  <a:extLst>
                    <a:ext uri="{FF2B5EF4-FFF2-40B4-BE49-F238E27FC236}">
                      <a16:creationId xmlns:a16="http://schemas.microsoft.com/office/drawing/2014/main" id="{29277D54-1E55-89FC-1FCC-E718F7E58008}"/>
                    </a:ext>
                  </a:extLst>
                </p:cNvPr>
                <p:cNvSpPr/>
                <p:nvPr/>
              </p:nvSpPr>
              <p:spPr>
                <a:xfrm>
                  <a:off x="5531005" y="1463040"/>
                  <a:ext cx="550128" cy="499575"/>
                </a:xfrm>
                <a:prstGeom prst="rect">
                  <a:avLst/>
                </a:prstGeom>
                <a:noFill/>
                <a:ln w="19050">
                  <a:solidFill>
                    <a:srgbClr val="00FDFF"/>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A</a:t>
                  </a:r>
                </a:p>
              </p:txBody>
            </p:sp>
            <p:sp>
              <p:nvSpPr>
                <p:cNvPr id="599" name="Rectangle 598">
                  <a:extLst>
                    <a:ext uri="{FF2B5EF4-FFF2-40B4-BE49-F238E27FC236}">
                      <a16:creationId xmlns:a16="http://schemas.microsoft.com/office/drawing/2014/main" id="{FD14D62F-5CD2-3410-66A3-02A8DC72F258}"/>
                    </a:ext>
                  </a:extLst>
                </p:cNvPr>
                <p:cNvSpPr/>
                <p:nvPr/>
              </p:nvSpPr>
              <p:spPr>
                <a:xfrm>
                  <a:off x="6077415" y="1463040"/>
                  <a:ext cx="550128" cy="499575"/>
                </a:xfrm>
                <a:prstGeom prst="rect">
                  <a:avLst/>
                </a:prstGeom>
                <a:noFill/>
                <a:ln w="19050">
                  <a:solidFill>
                    <a:srgbClr val="00FDFF"/>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B</a:t>
                  </a:r>
                </a:p>
              </p:txBody>
            </p:sp>
          </p:grpSp>
          <p:grpSp>
            <p:nvGrpSpPr>
              <p:cNvPr id="591" name="Group 590">
                <a:extLst>
                  <a:ext uri="{FF2B5EF4-FFF2-40B4-BE49-F238E27FC236}">
                    <a16:creationId xmlns:a16="http://schemas.microsoft.com/office/drawing/2014/main" id="{3A7D0C32-C6E0-B1BF-08D3-83A5F75225E2}"/>
                  </a:ext>
                </a:extLst>
              </p:cNvPr>
              <p:cNvGrpSpPr/>
              <p:nvPr/>
            </p:nvGrpSpPr>
            <p:grpSpPr>
              <a:xfrm>
                <a:off x="4716966" y="3370643"/>
                <a:ext cx="2189358" cy="499575"/>
                <a:chOff x="4438185" y="1463040"/>
                <a:chExt cx="2189358" cy="499575"/>
              </a:xfrm>
            </p:grpSpPr>
            <p:sp>
              <p:nvSpPr>
                <p:cNvPr id="592" name="Rectangle 591">
                  <a:extLst>
                    <a:ext uri="{FF2B5EF4-FFF2-40B4-BE49-F238E27FC236}">
                      <a16:creationId xmlns:a16="http://schemas.microsoft.com/office/drawing/2014/main" id="{D464EDF6-E6D0-BE13-227D-4EE495340E77}"/>
                    </a:ext>
                  </a:extLst>
                </p:cNvPr>
                <p:cNvSpPr/>
                <p:nvPr/>
              </p:nvSpPr>
              <p:spPr>
                <a:xfrm>
                  <a:off x="4438185" y="1463040"/>
                  <a:ext cx="550128" cy="499575"/>
                </a:xfrm>
                <a:prstGeom prst="rect">
                  <a:avLst/>
                </a:prstGeom>
                <a:noFill/>
                <a:ln w="19050">
                  <a:solidFill>
                    <a:srgbClr val="00FDFF"/>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C</a:t>
                  </a:r>
                </a:p>
              </p:txBody>
            </p:sp>
            <p:sp>
              <p:nvSpPr>
                <p:cNvPr id="593" name="Rectangle 592">
                  <a:extLst>
                    <a:ext uri="{FF2B5EF4-FFF2-40B4-BE49-F238E27FC236}">
                      <a16:creationId xmlns:a16="http://schemas.microsoft.com/office/drawing/2014/main" id="{B4566598-54E3-92ED-A9CA-FEDE4D99B448}"/>
                    </a:ext>
                  </a:extLst>
                </p:cNvPr>
                <p:cNvSpPr/>
                <p:nvPr/>
              </p:nvSpPr>
              <p:spPr>
                <a:xfrm>
                  <a:off x="4984595" y="1463040"/>
                  <a:ext cx="550128" cy="499575"/>
                </a:xfrm>
                <a:prstGeom prst="rect">
                  <a:avLst/>
                </a:prstGeom>
                <a:noFill/>
                <a:ln w="19050">
                  <a:solidFill>
                    <a:srgbClr val="00FDFF"/>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D</a:t>
                  </a:r>
                </a:p>
              </p:txBody>
            </p:sp>
            <p:sp>
              <p:nvSpPr>
                <p:cNvPr id="594" name="Rectangle 593">
                  <a:extLst>
                    <a:ext uri="{FF2B5EF4-FFF2-40B4-BE49-F238E27FC236}">
                      <a16:creationId xmlns:a16="http://schemas.microsoft.com/office/drawing/2014/main" id="{93C408D2-67D8-0806-4C52-1DC7BA84966A}"/>
                    </a:ext>
                  </a:extLst>
                </p:cNvPr>
                <p:cNvSpPr/>
                <p:nvPr/>
              </p:nvSpPr>
              <p:spPr>
                <a:xfrm>
                  <a:off x="5531005" y="1463040"/>
                  <a:ext cx="550128" cy="499575"/>
                </a:xfrm>
                <a:prstGeom prst="rect">
                  <a:avLst/>
                </a:prstGeom>
                <a:noFill/>
                <a:ln w="19050">
                  <a:solidFill>
                    <a:srgbClr val="00FDFF"/>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E</a:t>
                  </a:r>
                </a:p>
              </p:txBody>
            </p:sp>
            <p:sp>
              <p:nvSpPr>
                <p:cNvPr id="595" name="Rectangle 594">
                  <a:extLst>
                    <a:ext uri="{FF2B5EF4-FFF2-40B4-BE49-F238E27FC236}">
                      <a16:creationId xmlns:a16="http://schemas.microsoft.com/office/drawing/2014/main" id="{FF059505-8710-7CB1-0E35-F4E39C817D65}"/>
                    </a:ext>
                  </a:extLst>
                </p:cNvPr>
                <p:cNvSpPr/>
                <p:nvPr/>
              </p:nvSpPr>
              <p:spPr>
                <a:xfrm>
                  <a:off x="6077415" y="1463040"/>
                  <a:ext cx="550128" cy="499575"/>
                </a:xfrm>
                <a:prstGeom prst="rect">
                  <a:avLst/>
                </a:prstGeom>
                <a:noFill/>
                <a:ln w="19050">
                  <a:solidFill>
                    <a:srgbClr val="00FDFF"/>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F</a:t>
                  </a:r>
                </a:p>
              </p:txBody>
            </p:sp>
          </p:grpSp>
        </p:grpSp>
        <p:grpSp>
          <p:nvGrpSpPr>
            <p:cNvPr id="525" name="Group 524">
              <a:extLst>
                <a:ext uri="{FF2B5EF4-FFF2-40B4-BE49-F238E27FC236}">
                  <a16:creationId xmlns:a16="http://schemas.microsoft.com/office/drawing/2014/main" id="{7025CC76-D099-6FC3-FBC4-93AE7A21B23D}"/>
                </a:ext>
              </a:extLst>
            </p:cNvPr>
            <p:cNvGrpSpPr/>
            <p:nvPr/>
          </p:nvGrpSpPr>
          <p:grpSpPr>
            <a:xfrm>
              <a:off x="2574458" y="1672235"/>
              <a:ext cx="1816124" cy="1438941"/>
              <a:chOff x="4716966" y="1871918"/>
              <a:chExt cx="2196792" cy="1998300"/>
            </a:xfrm>
          </p:grpSpPr>
          <p:grpSp>
            <p:nvGrpSpPr>
              <p:cNvPr id="568" name="Group 567">
                <a:extLst>
                  <a:ext uri="{FF2B5EF4-FFF2-40B4-BE49-F238E27FC236}">
                    <a16:creationId xmlns:a16="http://schemas.microsoft.com/office/drawing/2014/main" id="{DADBD3D7-8920-3E26-BB1D-5B98F17605D0}"/>
                  </a:ext>
                </a:extLst>
              </p:cNvPr>
              <p:cNvGrpSpPr/>
              <p:nvPr/>
            </p:nvGrpSpPr>
            <p:grpSpPr>
              <a:xfrm>
                <a:off x="4724400" y="1871918"/>
                <a:ext cx="2189358" cy="499575"/>
                <a:chOff x="4438185" y="1463040"/>
                <a:chExt cx="2189358" cy="499575"/>
              </a:xfrm>
            </p:grpSpPr>
            <p:sp>
              <p:nvSpPr>
                <p:cNvPr id="584" name="Rectangle 583">
                  <a:extLst>
                    <a:ext uri="{FF2B5EF4-FFF2-40B4-BE49-F238E27FC236}">
                      <a16:creationId xmlns:a16="http://schemas.microsoft.com/office/drawing/2014/main" id="{D4DCEFAD-073B-E557-34A9-BB073015BC9C}"/>
                    </a:ext>
                  </a:extLst>
                </p:cNvPr>
                <p:cNvSpPr/>
                <p:nvPr/>
              </p:nvSpPr>
              <p:spPr>
                <a:xfrm>
                  <a:off x="4438185" y="1463040"/>
                  <a:ext cx="550128" cy="499575"/>
                </a:xfrm>
                <a:prstGeom prst="rect">
                  <a:avLst/>
                </a:prstGeom>
                <a:noFill/>
                <a:ln w="1905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0</a:t>
                  </a:r>
                </a:p>
              </p:txBody>
            </p:sp>
            <p:sp>
              <p:nvSpPr>
                <p:cNvPr id="585" name="Rectangle 584">
                  <a:extLst>
                    <a:ext uri="{FF2B5EF4-FFF2-40B4-BE49-F238E27FC236}">
                      <a16:creationId xmlns:a16="http://schemas.microsoft.com/office/drawing/2014/main" id="{BF783193-0E46-955A-B1F8-406CFB070C95}"/>
                    </a:ext>
                  </a:extLst>
                </p:cNvPr>
                <p:cNvSpPr/>
                <p:nvPr/>
              </p:nvSpPr>
              <p:spPr>
                <a:xfrm>
                  <a:off x="4984595" y="1463040"/>
                  <a:ext cx="550128" cy="499575"/>
                </a:xfrm>
                <a:prstGeom prst="rect">
                  <a:avLst/>
                </a:prstGeom>
                <a:noFill/>
                <a:ln w="1905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1</a:t>
                  </a:r>
                </a:p>
              </p:txBody>
            </p:sp>
            <p:sp>
              <p:nvSpPr>
                <p:cNvPr id="586" name="Rectangle 585">
                  <a:extLst>
                    <a:ext uri="{FF2B5EF4-FFF2-40B4-BE49-F238E27FC236}">
                      <a16:creationId xmlns:a16="http://schemas.microsoft.com/office/drawing/2014/main" id="{4D3B33CA-C766-2A68-F2C3-7E3E3829A3E6}"/>
                    </a:ext>
                  </a:extLst>
                </p:cNvPr>
                <p:cNvSpPr/>
                <p:nvPr/>
              </p:nvSpPr>
              <p:spPr>
                <a:xfrm>
                  <a:off x="5531005" y="1463040"/>
                  <a:ext cx="550128" cy="499575"/>
                </a:xfrm>
                <a:prstGeom prst="rect">
                  <a:avLst/>
                </a:prstGeom>
                <a:noFill/>
                <a:ln w="1905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2</a:t>
                  </a:r>
                </a:p>
              </p:txBody>
            </p:sp>
            <p:sp>
              <p:nvSpPr>
                <p:cNvPr id="587" name="Rectangle 586">
                  <a:extLst>
                    <a:ext uri="{FF2B5EF4-FFF2-40B4-BE49-F238E27FC236}">
                      <a16:creationId xmlns:a16="http://schemas.microsoft.com/office/drawing/2014/main" id="{3C9DD65B-8C90-371E-E1DE-F87B1183BE8D}"/>
                    </a:ext>
                  </a:extLst>
                </p:cNvPr>
                <p:cNvSpPr/>
                <p:nvPr/>
              </p:nvSpPr>
              <p:spPr>
                <a:xfrm>
                  <a:off x="6077415" y="1463040"/>
                  <a:ext cx="550128" cy="499575"/>
                </a:xfrm>
                <a:prstGeom prst="rect">
                  <a:avLst/>
                </a:prstGeom>
                <a:noFill/>
                <a:ln w="1905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3</a:t>
                  </a:r>
                </a:p>
              </p:txBody>
            </p:sp>
          </p:grpSp>
          <p:grpSp>
            <p:nvGrpSpPr>
              <p:cNvPr id="569" name="Group 568">
                <a:extLst>
                  <a:ext uri="{FF2B5EF4-FFF2-40B4-BE49-F238E27FC236}">
                    <a16:creationId xmlns:a16="http://schemas.microsoft.com/office/drawing/2014/main" id="{2CAE8F64-F101-09B3-962E-F8D791EC810D}"/>
                  </a:ext>
                </a:extLst>
              </p:cNvPr>
              <p:cNvGrpSpPr/>
              <p:nvPr/>
            </p:nvGrpSpPr>
            <p:grpSpPr>
              <a:xfrm>
                <a:off x="4724400" y="2371493"/>
                <a:ext cx="2189358" cy="499575"/>
                <a:chOff x="4438185" y="1463040"/>
                <a:chExt cx="2189358" cy="499575"/>
              </a:xfrm>
            </p:grpSpPr>
            <p:sp>
              <p:nvSpPr>
                <p:cNvPr id="580" name="Rectangle 579">
                  <a:extLst>
                    <a:ext uri="{FF2B5EF4-FFF2-40B4-BE49-F238E27FC236}">
                      <a16:creationId xmlns:a16="http://schemas.microsoft.com/office/drawing/2014/main" id="{B1CEAE97-EE32-7BF8-A516-108E589FBCFC}"/>
                    </a:ext>
                  </a:extLst>
                </p:cNvPr>
                <p:cNvSpPr/>
                <p:nvPr/>
              </p:nvSpPr>
              <p:spPr>
                <a:xfrm>
                  <a:off x="4438185" y="1463040"/>
                  <a:ext cx="550128" cy="499575"/>
                </a:xfrm>
                <a:prstGeom prst="rect">
                  <a:avLst/>
                </a:prstGeom>
                <a:noFill/>
                <a:ln w="1905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4</a:t>
                  </a:r>
                </a:p>
              </p:txBody>
            </p:sp>
            <p:sp>
              <p:nvSpPr>
                <p:cNvPr id="581" name="Rectangle 580">
                  <a:extLst>
                    <a:ext uri="{FF2B5EF4-FFF2-40B4-BE49-F238E27FC236}">
                      <a16:creationId xmlns:a16="http://schemas.microsoft.com/office/drawing/2014/main" id="{1A54BC89-BA87-3381-5A2C-AFB16C6B53B5}"/>
                    </a:ext>
                  </a:extLst>
                </p:cNvPr>
                <p:cNvSpPr/>
                <p:nvPr/>
              </p:nvSpPr>
              <p:spPr>
                <a:xfrm>
                  <a:off x="4984595" y="1463040"/>
                  <a:ext cx="550128" cy="499575"/>
                </a:xfrm>
                <a:prstGeom prst="rect">
                  <a:avLst/>
                </a:prstGeom>
                <a:noFill/>
                <a:ln w="1905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5</a:t>
                  </a:r>
                </a:p>
              </p:txBody>
            </p:sp>
            <p:sp>
              <p:nvSpPr>
                <p:cNvPr id="582" name="Rectangle 581">
                  <a:extLst>
                    <a:ext uri="{FF2B5EF4-FFF2-40B4-BE49-F238E27FC236}">
                      <a16:creationId xmlns:a16="http://schemas.microsoft.com/office/drawing/2014/main" id="{633774D6-7F31-F09C-629D-5BEC7CBE65AD}"/>
                    </a:ext>
                  </a:extLst>
                </p:cNvPr>
                <p:cNvSpPr/>
                <p:nvPr/>
              </p:nvSpPr>
              <p:spPr>
                <a:xfrm>
                  <a:off x="5531005" y="1463040"/>
                  <a:ext cx="550128" cy="499575"/>
                </a:xfrm>
                <a:prstGeom prst="rect">
                  <a:avLst/>
                </a:prstGeom>
                <a:noFill/>
                <a:ln w="1905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6</a:t>
                  </a:r>
                </a:p>
              </p:txBody>
            </p:sp>
            <p:sp>
              <p:nvSpPr>
                <p:cNvPr id="583" name="Rectangle 582">
                  <a:extLst>
                    <a:ext uri="{FF2B5EF4-FFF2-40B4-BE49-F238E27FC236}">
                      <a16:creationId xmlns:a16="http://schemas.microsoft.com/office/drawing/2014/main" id="{802F9C5A-9071-5554-0EFF-6D0A55FA7F12}"/>
                    </a:ext>
                  </a:extLst>
                </p:cNvPr>
                <p:cNvSpPr/>
                <p:nvPr/>
              </p:nvSpPr>
              <p:spPr>
                <a:xfrm>
                  <a:off x="6077415" y="1463040"/>
                  <a:ext cx="550128" cy="499575"/>
                </a:xfrm>
                <a:prstGeom prst="rect">
                  <a:avLst/>
                </a:prstGeom>
                <a:noFill/>
                <a:ln w="1905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7</a:t>
                  </a:r>
                </a:p>
              </p:txBody>
            </p:sp>
          </p:grpSp>
          <p:grpSp>
            <p:nvGrpSpPr>
              <p:cNvPr id="570" name="Group 569">
                <a:extLst>
                  <a:ext uri="{FF2B5EF4-FFF2-40B4-BE49-F238E27FC236}">
                    <a16:creationId xmlns:a16="http://schemas.microsoft.com/office/drawing/2014/main" id="{57B6E924-214E-EA4B-E30D-A354115CF9C6}"/>
                  </a:ext>
                </a:extLst>
              </p:cNvPr>
              <p:cNvGrpSpPr/>
              <p:nvPr/>
            </p:nvGrpSpPr>
            <p:grpSpPr>
              <a:xfrm>
                <a:off x="4722541" y="2871068"/>
                <a:ext cx="2189358" cy="499575"/>
                <a:chOff x="4438185" y="1463040"/>
                <a:chExt cx="2189358" cy="499575"/>
              </a:xfrm>
            </p:grpSpPr>
            <p:sp>
              <p:nvSpPr>
                <p:cNvPr id="576" name="Rectangle 575">
                  <a:extLst>
                    <a:ext uri="{FF2B5EF4-FFF2-40B4-BE49-F238E27FC236}">
                      <a16:creationId xmlns:a16="http://schemas.microsoft.com/office/drawing/2014/main" id="{8B324787-9777-769C-4F61-2B358D9F9B8E}"/>
                    </a:ext>
                  </a:extLst>
                </p:cNvPr>
                <p:cNvSpPr/>
                <p:nvPr/>
              </p:nvSpPr>
              <p:spPr>
                <a:xfrm>
                  <a:off x="4438185" y="1463040"/>
                  <a:ext cx="550128" cy="499575"/>
                </a:xfrm>
                <a:prstGeom prst="rect">
                  <a:avLst/>
                </a:prstGeom>
                <a:noFill/>
                <a:ln w="1905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8</a:t>
                  </a:r>
                </a:p>
              </p:txBody>
            </p:sp>
            <p:sp>
              <p:nvSpPr>
                <p:cNvPr id="577" name="Rectangle 576">
                  <a:extLst>
                    <a:ext uri="{FF2B5EF4-FFF2-40B4-BE49-F238E27FC236}">
                      <a16:creationId xmlns:a16="http://schemas.microsoft.com/office/drawing/2014/main" id="{4ECB3440-9FD9-08EF-9238-06387AC0D563}"/>
                    </a:ext>
                  </a:extLst>
                </p:cNvPr>
                <p:cNvSpPr/>
                <p:nvPr/>
              </p:nvSpPr>
              <p:spPr>
                <a:xfrm>
                  <a:off x="4984595" y="1463040"/>
                  <a:ext cx="550128" cy="499575"/>
                </a:xfrm>
                <a:prstGeom prst="rect">
                  <a:avLst/>
                </a:prstGeom>
                <a:noFill/>
                <a:ln w="1905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9</a:t>
                  </a:r>
                </a:p>
              </p:txBody>
            </p:sp>
            <p:sp>
              <p:nvSpPr>
                <p:cNvPr id="578" name="Rectangle 577">
                  <a:extLst>
                    <a:ext uri="{FF2B5EF4-FFF2-40B4-BE49-F238E27FC236}">
                      <a16:creationId xmlns:a16="http://schemas.microsoft.com/office/drawing/2014/main" id="{613029CC-4798-2F66-12B4-C064D636040B}"/>
                    </a:ext>
                  </a:extLst>
                </p:cNvPr>
                <p:cNvSpPr/>
                <p:nvPr/>
              </p:nvSpPr>
              <p:spPr>
                <a:xfrm>
                  <a:off x="5531005" y="1463040"/>
                  <a:ext cx="550128" cy="499575"/>
                </a:xfrm>
                <a:prstGeom prst="rect">
                  <a:avLst/>
                </a:prstGeom>
                <a:noFill/>
                <a:ln w="1905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A</a:t>
                  </a:r>
                </a:p>
              </p:txBody>
            </p:sp>
            <p:sp>
              <p:nvSpPr>
                <p:cNvPr id="579" name="Rectangle 578">
                  <a:extLst>
                    <a:ext uri="{FF2B5EF4-FFF2-40B4-BE49-F238E27FC236}">
                      <a16:creationId xmlns:a16="http://schemas.microsoft.com/office/drawing/2014/main" id="{9DCE2173-30CD-C814-AE2D-00C41EF7C166}"/>
                    </a:ext>
                  </a:extLst>
                </p:cNvPr>
                <p:cNvSpPr/>
                <p:nvPr/>
              </p:nvSpPr>
              <p:spPr>
                <a:xfrm>
                  <a:off x="6077415" y="1463040"/>
                  <a:ext cx="550128" cy="499575"/>
                </a:xfrm>
                <a:prstGeom prst="rect">
                  <a:avLst/>
                </a:prstGeom>
                <a:noFill/>
                <a:ln w="1905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B</a:t>
                  </a:r>
                </a:p>
              </p:txBody>
            </p:sp>
          </p:grpSp>
          <p:grpSp>
            <p:nvGrpSpPr>
              <p:cNvPr id="571" name="Group 570">
                <a:extLst>
                  <a:ext uri="{FF2B5EF4-FFF2-40B4-BE49-F238E27FC236}">
                    <a16:creationId xmlns:a16="http://schemas.microsoft.com/office/drawing/2014/main" id="{CFE2917B-640F-5A53-BF9B-2A30BB13FBD5}"/>
                  </a:ext>
                </a:extLst>
              </p:cNvPr>
              <p:cNvGrpSpPr/>
              <p:nvPr/>
            </p:nvGrpSpPr>
            <p:grpSpPr>
              <a:xfrm>
                <a:off x="4716966" y="3370643"/>
                <a:ext cx="2189358" cy="499575"/>
                <a:chOff x="4438185" y="1463040"/>
                <a:chExt cx="2189358" cy="499575"/>
              </a:xfrm>
            </p:grpSpPr>
            <p:sp>
              <p:nvSpPr>
                <p:cNvPr id="572" name="Rectangle 571">
                  <a:extLst>
                    <a:ext uri="{FF2B5EF4-FFF2-40B4-BE49-F238E27FC236}">
                      <a16:creationId xmlns:a16="http://schemas.microsoft.com/office/drawing/2014/main" id="{7234DD4B-B95C-B450-3197-26DD181F30FA}"/>
                    </a:ext>
                  </a:extLst>
                </p:cNvPr>
                <p:cNvSpPr/>
                <p:nvPr/>
              </p:nvSpPr>
              <p:spPr>
                <a:xfrm>
                  <a:off x="4438185" y="1463040"/>
                  <a:ext cx="550128" cy="499575"/>
                </a:xfrm>
                <a:prstGeom prst="rect">
                  <a:avLst/>
                </a:prstGeom>
                <a:noFill/>
                <a:ln w="1905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C</a:t>
                  </a:r>
                </a:p>
              </p:txBody>
            </p:sp>
            <p:sp>
              <p:nvSpPr>
                <p:cNvPr id="573" name="Rectangle 572">
                  <a:extLst>
                    <a:ext uri="{FF2B5EF4-FFF2-40B4-BE49-F238E27FC236}">
                      <a16:creationId xmlns:a16="http://schemas.microsoft.com/office/drawing/2014/main" id="{03907A8C-5023-4CA7-5BF8-819D6F720E14}"/>
                    </a:ext>
                  </a:extLst>
                </p:cNvPr>
                <p:cNvSpPr/>
                <p:nvPr/>
              </p:nvSpPr>
              <p:spPr>
                <a:xfrm>
                  <a:off x="4984595" y="1463040"/>
                  <a:ext cx="550128" cy="499575"/>
                </a:xfrm>
                <a:prstGeom prst="rect">
                  <a:avLst/>
                </a:prstGeom>
                <a:noFill/>
                <a:ln w="1905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D</a:t>
                  </a:r>
                </a:p>
              </p:txBody>
            </p:sp>
            <p:sp>
              <p:nvSpPr>
                <p:cNvPr id="574" name="Rectangle 573">
                  <a:extLst>
                    <a:ext uri="{FF2B5EF4-FFF2-40B4-BE49-F238E27FC236}">
                      <a16:creationId xmlns:a16="http://schemas.microsoft.com/office/drawing/2014/main" id="{B358A2BE-7543-67E2-378E-73392BD0DCD0}"/>
                    </a:ext>
                  </a:extLst>
                </p:cNvPr>
                <p:cNvSpPr/>
                <p:nvPr/>
              </p:nvSpPr>
              <p:spPr>
                <a:xfrm>
                  <a:off x="5531005" y="1463040"/>
                  <a:ext cx="550128" cy="499575"/>
                </a:xfrm>
                <a:prstGeom prst="rect">
                  <a:avLst/>
                </a:prstGeom>
                <a:noFill/>
                <a:ln w="1905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E</a:t>
                  </a:r>
                </a:p>
              </p:txBody>
            </p:sp>
            <p:sp>
              <p:nvSpPr>
                <p:cNvPr id="575" name="Rectangle 574">
                  <a:extLst>
                    <a:ext uri="{FF2B5EF4-FFF2-40B4-BE49-F238E27FC236}">
                      <a16:creationId xmlns:a16="http://schemas.microsoft.com/office/drawing/2014/main" id="{8EB88D81-9FDA-EF94-E32A-DBB04A6B1147}"/>
                    </a:ext>
                  </a:extLst>
                </p:cNvPr>
                <p:cNvSpPr/>
                <p:nvPr/>
              </p:nvSpPr>
              <p:spPr>
                <a:xfrm>
                  <a:off x="6077415" y="1463040"/>
                  <a:ext cx="550128" cy="499575"/>
                </a:xfrm>
                <a:prstGeom prst="rect">
                  <a:avLst/>
                </a:prstGeom>
                <a:noFill/>
                <a:ln w="1905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F</a:t>
                  </a:r>
                </a:p>
              </p:txBody>
            </p:sp>
          </p:grpSp>
        </p:grpSp>
        <p:grpSp>
          <p:nvGrpSpPr>
            <p:cNvPr id="526" name="Group 525">
              <a:extLst>
                <a:ext uri="{FF2B5EF4-FFF2-40B4-BE49-F238E27FC236}">
                  <a16:creationId xmlns:a16="http://schemas.microsoft.com/office/drawing/2014/main" id="{DEC23D93-64C9-4A20-EAA1-043C9501BA5A}"/>
                </a:ext>
              </a:extLst>
            </p:cNvPr>
            <p:cNvGrpSpPr/>
            <p:nvPr/>
          </p:nvGrpSpPr>
          <p:grpSpPr>
            <a:xfrm>
              <a:off x="4522922" y="1672235"/>
              <a:ext cx="1816124" cy="1438941"/>
              <a:chOff x="4716966" y="1871918"/>
              <a:chExt cx="2196792" cy="1998300"/>
            </a:xfrm>
          </p:grpSpPr>
          <p:grpSp>
            <p:nvGrpSpPr>
              <p:cNvPr id="548" name="Group 547">
                <a:extLst>
                  <a:ext uri="{FF2B5EF4-FFF2-40B4-BE49-F238E27FC236}">
                    <a16:creationId xmlns:a16="http://schemas.microsoft.com/office/drawing/2014/main" id="{7E23C615-C536-F852-9D38-1EF65BED3AE6}"/>
                  </a:ext>
                </a:extLst>
              </p:cNvPr>
              <p:cNvGrpSpPr/>
              <p:nvPr/>
            </p:nvGrpSpPr>
            <p:grpSpPr>
              <a:xfrm>
                <a:off x="4724400" y="1871918"/>
                <a:ext cx="2189358" cy="499575"/>
                <a:chOff x="4438185" y="1463040"/>
                <a:chExt cx="2189358" cy="499575"/>
              </a:xfrm>
            </p:grpSpPr>
            <p:sp>
              <p:nvSpPr>
                <p:cNvPr id="564" name="Rectangle 563">
                  <a:extLst>
                    <a:ext uri="{FF2B5EF4-FFF2-40B4-BE49-F238E27FC236}">
                      <a16:creationId xmlns:a16="http://schemas.microsoft.com/office/drawing/2014/main" id="{3B7C1564-A141-063C-BD6B-D39115BAE266}"/>
                    </a:ext>
                  </a:extLst>
                </p:cNvPr>
                <p:cNvSpPr/>
                <p:nvPr/>
              </p:nvSpPr>
              <p:spPr>
                <a:xfrm>
                  <a:off x="443818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0</a:t>
                  </a:r>
                </a:p>
              </p:txBody>
            </p:sp>
            <p:sp>
              <p:nvSpPr>
                <p:cNvPr id="565" name="Rectangle 564">
                  <a:extLst>
                    <a:ext uri="{FF2B5EF4-FFF2-40B4-BE49-F238E27FC236}">
                      <a16:creationId xmlns:a16="http://schemas.microsoft.com/office/drawing/2014/main" id="{C5090843-F330-3E6E-1794-66B46E9E9656}"/>
                    </a:ext>
                  </a:extLst>
                </p:cNvPr>
                <p:cNvSpPr/>
                <p:nvPr/>
              </p:nvSpPr>
              <p:spPr>
                <a:xfrm>
                  <a:off x="498459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1</a:t>
                  </a:r>
                </a:p>
              </p:txBody>
            </p:sp>
            <p:sp>
              <p:nvSpPr>
                <p:cNvPr id="566" name="Rectangle 565">
                  <a:extLst>
                    <a:ext uri="{FF2B5EF4-FFF2-40B4-BE49-F238E27FC236}">
                      <a16:creationId xmlns:a16="http://schemas.microsoft.com/office/drawing/2014/main" id="{3D8AE2A5-A3E8-F6F1-0FEB-A088AB3B9716}"/>
                    </a:ext>
                  </a:extLst>
                </p:cNvPr>
                <p:cNvSpPr/>
                <p:nvPr/>
              </p:nvSpPr>
              <p:spPr>
                <a:xfrm>
                  <a:off x="553100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2</a:t>
                  </a:r>
                </a:p>
              </p:txBody>
            </p:sp>
            <p:sp>
              <p:nvSpPr>
                <p:cNvPr id="567" name="Rectangle 566">
                  <a:extLst>
                    <a:ext uri="{FF2B5EF4-FFF2-40B4-BE49-F238E27FC236}">
                      <a16:creationId xmlns:a16="http://schemas.microsoft.com/office/drawing/2014/main" id="{3D21B437-34C9-0BE6-55BC-83B015EA4ABF}"/>
                    </a:ext>
                  </a:extLst>
                </p:cNvPr>
                <p:cNvSpPr/>
                <p:nvPr/>
              </p:nvSpPr>
              <p:spPr>
                <a:xfrm>
                  <a:off x="607741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3</a:t>
                  </a:r>
                </a:p>
              </p:txBody>
            </p:sp>
          </p:grpSp>
          <p:grpSp>
            <p:nvGrpSpPr>
              <p:cNvPr id="549" name="Group 548">
                <a:extLst>
                  <a:ext uri="{FF2B5EF4-FFF2-40B4-BE49-F238E27FC236}">
                    <a16:creationId xmlns:a16="http://schemas.microsoft.com/office/drawing/2014/main" id="{2B2E23B7-78AE-34B7-F4C2-FFB6889E37BC}"/>
                  </a:ext>
                </a:extLst>
              </p:cNvPr>
              <p:cNvGrpSpPr/>
              <p:nvPr/>
            </p:nvGrpSpPr>
            <p:grpSpPr>
              <a:xfrm>
                <a:off x="4724400" y="2371493"/>
                <a:ext cx="2189358" cy="499575"/>
                <a:chOff x="4438185" y="1463040"/>
                <a:chExt cx="2189358" cy="499575"/>
              </a:xfrm>
            </p:grpSpPr>
            <p:sp>
              <p:nvSpPr>
                <p:cNvPr id="560" name="Rectangle 559">
                  <a:extLst>
                    <a:ext uri="{FF2B5EF4-FFF2-40B4-BE49-F238E27FC236}">
                      <a16:creationId xmlns:a16="http://schemas.microsoft.com/office/drawing/2014/main" id="{CC28AC9D-B5A6-C027-616B-A7D1C713C0F9}"/>
                    </a:ext>
                  </a:extLst>
                </p:cNvPr>
                <p:cNvSpPr/>
                <p:nvPr/>
              </p:nvSpPr>
              <p:spPr>
                <a:xfrm>
                  <a:off x="443818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4</a:t>
                  </a:r>
                </a:p>
              </p:txBody>
            </p:sp>
            <p:sp>
              <p:nvSpPr>
                <p:cNvPr id="561" name="Rectangle 560">
                  <a:extLst>
                    <a:ext uri="{FF2B5EF4-FFF2-40B4-BE49-F238E27FC236}">
                      <a16:creationId xmlns:a16="http://schemas.microsoft.com/office/drawing/2014/main" id="{CD21D42E-780A-4C14-16DD-5BACC9E685A1}"/>
                    </a:ext>
                  </a:extLst>
                </p:cNvPr>
                <p:cNvSpPr/>
                <p:nvPr/>
              </p:nvSpPr>
              <p:spPr>
                <a:xfrm>
                  <a:off x="498459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5</a:t>
                  </a:r>
                </a:p>
              </p:txBody>
            </p:sp>
            <p:sp>
              <p:nvSpPr>
                <p:cNvPr id="562" name="Rectangle 561">
                  <a:extLst>
                    <a:ext uri="{FF2B5EF4-FFF2-40B4-BE49-F238E27FC236}">
                      <a16:creationId xmlns:a16="http://schemas.microsoft.com/office/drawing/2014/main" id="{95EF230D-43D9-2ECF-7D3E-051ED14789CA}"/>
                    </a:ext>
                  </a:extLst>
                </p:cNvPr>
                <p:cNvSpPr/>
                <p:nvPr/>
              </p:nvSpPr>
              <p:spPr>
                <a:xfrm>
                  <a:off x="553100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6</a:t>
                  </a:r>
                </a:p>
              </p:txBody>
            </p:sp>
            <p:sp>
              <p:nvSpPr>
                <p:cNvPr id="563" name="Rectangle 562">
                  <a:extLst>
                    <a:ext uri="{FF2B5EF4-FFF2-40B4-BE49-F238E27FC236}">
                      <a16:creationId xmlns:a16="http://schemas.microsoft.com/office/drawing/2014/main" id="{3D080492-40BC-1F44-5A1D-7CF0B262D730}"/>
                    </a:ext>
                  </a:extLst>
                </p:cNvPr>
                <p:cNvSpPr/>
                <p:nvPr/>
              </p:nvSpPr>
              <p:spPr>
                <a:xfrm>
                  <a:off x="607741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7</a:t>
                  </a:r>
                </a:p>
              </p:txBody>
            </p:sp>
          </p:grpSp>
          <p:grpSp>
            <p:nvGrpSpPr>
              <p:cNvPr id="550" name="Group 549">
                <a:extLst>
                  <a:ext uri="{FF2B5EF4-FFF2-40B4-BE49-F238E27FC236}">
                    <a16:creationId xmlns:a16="http://schemas.microsoft.com/office/drawing/2014/main" id="{72579860-A118-45E8-72C5-6A25255FB617}"/>
                  </a:ext>
                </a:extLst>
              </p:cNvPr>
              <p:cNvGrpSpPr/>
              <p:nvPr/>
            </p:nvGrpSpPr>
            <p:grpSpPr>
              <a:xfrm>
                <a:off x="4722541" y="2871068"/>
                <a:ext cx="2189358" cy="499575"/>
                <a:chOff x="4438185" y="1463040"/>
                <a:chExt cx="2189358" cy="499575"/>
              </a:xfrm>
            </p:grpSpPr>
            <p:sp>
              <p:nvSpPr>
                <p:cNvPr id="556" name="Rectangle 555">
                  <a:extLst>
                    <a:ext uri="{FF2B5EF4-FFF2-40B4-BE49-F238E27FC236}">
                      <a16:creationId xmlns:a16="http://schemas.microsoft.com/office/drawing/2014/main" id="{0F22F86D-D7DF-E0BA-8BD8-F9BFD984D1FA}"/>
                    </a:ext>
                  </a:extLst>
                </p:cNvPr>
                <p:cNvSpPr/>
                <p:nvPr/>
              </p:nvSpPr>
              <p:spPr>
                <a:xfrm>
                  <a:off x="443818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8</a:t>
                  </a:r>
                </a:p>
              </p:txBody>
            </p:sp>
            <p:sp>
              <p:nvSpPr>
                <p:cNvPr id="557" name="Rectangle 556">
                  <a:extLst>
                    <a:ext uri="{FF2B5EF4-FFF2-40B4-BE49-F238E27FC236}">
                      <a16:creationId xmlns:a16="http://schemas.microsoft.com/office/drawing/2014/main" id="{FFC35E39-3F1F-CB8F-AB2A-1170DA1984DA}"/>
                    </a:ext>
                  </a:extLst>
                </p:cNvPr>
                <p:cNvSpPr/>
                <p:nvPr/>
              </p:nvSpPr>
              <p:spPr>
                <a:xfrm>
                  <a:off x="498459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9</a:t>
                  </a:r>
                </a:p>
              </p:txBody>
            </p:sp>
            <p:sp>
              <p:nvSpPr>
                <p:cNvPr id="558" name="Rectangle 557">
                  <a:extLst>
                    <a:ext uri="{FF2B5EF4-FFF2-40B4-BE49-F238E27FC236}">
                      <a16:creationId xmlns:a16="http://schemas.microsoft.com/office/drawing/2014/main" id="{CB30E6F9-6E21-C294-4CE2-DAB563F6B160}"/>
                    </a:ext>
                  </a:extLst>
                </p:cNvPr>
                <p:cNvSpPr/>
                <p:nvPr/>
              </p:nvSpPr>
              <p:spPr>
                <a:xfrm>
                  <a:off x="553100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A</a:t>
                  </a:r>
                </a:p>
              </p:txBody>
            </p:sp>
            <p:sp>
              <p:nvSpPr>
                <p:cNvPr id="559" name="Rectangle 558">
                  <a:extLst>
                    <a:ext uri="{FF2B5EF4-FFF2-40B4-BE49-F238E27FC236}">
                      <a16:creationId xmlns:a16="http://schemas.microsoft.com/office/drawing/2014/main" id="{975B9D70-DB75-9A1D-C8D3-CBF27946EED3}"/>
                    </a:ext>
                  </a:extLst>
                </p:cNvPr>
                <p:cNvSpPr/>
                <p:nvPr/>
              </p:nvSpPr>
              <p:spPr>
                <a:xfrm>
                  <a:off x="607741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B</a:t>
                  </a:r>
                </a:p>
              </p:txBody>
            </p:sp>
          </p:grpSp>
          <p:grpSp>
            <p:nvGrpSpPr>
              <p:cNvPr id="551" name="Group 550">
                <a:extLst>
                  <a:ext uri="{FF2B5EF4-FFF2-40B4-BE49-F238E27FC236}">
                    <a16:creationId xmlns:a16="http://schemas.microsoft.com/office/drawing/2014/main" id="{483E2490-DB86-5C72-48BD-80DAD563C1AC}"/>
                  </a:ext>
                </a:extLst>
              </p:cNvPr>
              <p:cNvGrpSpPr/>
              <p:nvPr/>
            </p:nvGrpSpPr>
            <p:grpSpPr>
              <a:xfrm>
                <a:off x="4716966" y="3370643"/>
                <a:ext cx="2189358" cy="499575"/>
                <a:chOff x="4438185" y="1463040"/>
                <a:chExt cx="2189358" cy="499575"/>
              </a:xfrm>
            </p:grpSpPr>
            <p:sp>
              <p:nvSpPr>
                <p:cNvPr id="552" name="Rectangle 551">
                  <a:extLst>
                    <a:ext uri="{FF2B5EF4-FFF2-40B4-BE49-F238E27FC236}">
                      <a16:creationId xmlns:a16="http://schemas.microsoft.com/office/drawing/2014/main" id="{6AB4958B-058A-E926-F278-36EFFABC185C}"/>
                    </a:ext>
                  </a:extLst>
                </p:cNvPr>
                <p:cNvSpPr/>
                <p:nvPr/>
              </p:nvSpPr>
              <p:spPr>
                <a:xfrm>
                  <a:off x="443818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C</a:t>
                  </a:r>
                </a:p>
              </p:txBody>
            </p:sp>
            <p:sp>
              <p:nvSpPr>
                <p:cNvPr id="553" name="Rectangle 552">
                  <a:extLst>
                    <a:ext uri="{FF2B5EF4-FFF2-40B4-BE49-F238E27FC236}">
                      <a16:creationId xmlns:a16="http://schemas.microsoft.com/office/drawing/2014/main" id="{0DD781D3-4D2F-5BD9-FCEB-74E2505E6408}"/>
                    </a:ext>
                  </a:extLst>
                </p:cNvPr>
                <p:cNvSpPr/>
                <p:nvPr/>
              </p:nvSpPr>
              <p:spPr>
                <a:xfrm>
                  <a:off x="498459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D</a:t>
                  </a:r>
                </a:p>
              </p:txBody>
            </p:sp>
            <p:sp>
              <p:nvSpPr>
                <p:cNvPr id="554" name="Rectangle 553">
                  <a:extLst>
                    <a:ext uri="{FF2B5EF4-FFF2-40B4-BE49-F238E27FC236}">
                      <a16:creationId xmlns:a16="http://schemas.microsoft.com/office/drawing/2014/main" id="{D9598F99-F633-A3AD-4531-7C836D41556E}"/>
                    </a:ext>
                  </a:extLst>
                </p:cNvPr>
                <p:cNvSpPr/>
                <p:nvPr/>
              </p:nvSpPr>
              <p:spPr>
                <a:xfrm>
                  <a:off x="553100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E</a:t>
                  </a:r>
                </a:p>
              </p:txBody>
            </p:sp>
            <p:sp>
              <p:nvSpPr>
                <p:cNvPr id="555" name="Rectangle 554">
                  <a:extLst>
                    <a:ext uri="{FF2B5EF4-FFF2-40B4-BE49-F238E27FC236}">
                      <a16:creationId xmlns:a16="http://schemas.microsoft.com/office/drawing/2014/main" id="{D973C6CF-172C-A9A9-41AF-594B9DE2C65B}"/>
                    </a:ext>
                  </a:extLst>
                </p:cNvPr>
                <p:cNvSpPr/>
                <p:nvPr/>
              </p:nvSpPr>
              <p:spPr>
                <a:xfrm>
                  <a:off x="607741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F</a:t>
                  </a:r>
                </a:p>
              </p:txBody>
            </p:sp>
          </p:grpSp>
        </p:grpSp>
        <p:grpSp>
          <p:nvGrpSpPr>
            <p:cNvPr id="527" name="Group 526">
              <a:extLst>
                <a:ext uri="{FF2B5EF4-FFF2-40B4-BE49-F238E27FC236}">
                  <a16:creationId xmlns:a16="http://schemas.microsoft.com/office/drawing/2014/main" id="{6DF20EB8-5999-488A-BF19-689F50C46417}"/>
                </a:ext>
              </a:extLst>
            </p:cNvPr>
            <p:cNvGrpSpPr/>
            <p:nvPr/>
          </p:nvGrpSpPr>
          <p:grpSpPr>
            <a:xfrm>
              <a:off x="6471385" y="1672235"/>
              <a:ext cx="1816124" cy="1438941"/>
              <a:chOff x="4716966" y="1871918"/>
              <a:chExt cx="2196792" cy="1998300"/>
            </a:xfrm>
          </p:grpSpPr>
          <p:grpSp>
            <p:nvGrpSpPr>
              <p:cNvPr id="528" name="Group 527">
                <a:extLst>
                  <a:ext uri="{FF2B5EF4-FFF2-40B4-BE49-F238E27FC236}">
                    <a16:creationId xmlns:a16="http://schemas.microsoft.com/office/drawing/2014/main" id="{326F3D7D-E66E-F614-E63F-558B717A8DD7}"/>
                  </a:ext>
                </a:extLst>
              </p:cNvPr>
              <p:cNvGrpSpPr/>
              <p:nvPr/>
            </p:nvGrpSpPr>
            <p:grpSpPr>
              <a:xfrm>
                <a:off x="4724400" y="1871918"/>
                <a:ext cx="2189358" cy="499575"/>
                <a:chOff x="4438185" y="1463040"/>
                <a:chExt cx="2189358" cy="499575"/>
              </a:xfrm>
            </p:grpSpPr>
            <p:sp>
              <p:nvSpPr>
                <p:cNvPr id="544" name="Rectangle 543">
                  <a:extLst>
                    <a:ext uri="{FF2B5EF4-FFF2-40B4-BE49-F238E27FC236}">
                      <a16:creationId xmlns:a16="http://schemas.microsoft.com/office/drawing/2014/main" id="{F47B9F8E-A298-1B66-670F-55A52A32C257}"/>
                    </a:ext>
                  </a:extLst>
                </p:cNvPr>
                <p:cNvSpPr/>
                <p:nvPr/>
              </p:nvSpPr>
              <p:spPr>
                <a:xfrm>
                  <a:off x="4438185" y="1463040"/>
                  <a:ext cx="550128" cy="499575"/>
                </a:xfrm>
                <a:prstGeom prst="rect">
                  <a:avLst/>
                </a:prstGeom>
                <a:noFill/>
                <a:ln w="1905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0</a:t>
                  </a:r>
                </a:p>
              </p:txBody>
            </p:sp>
            <p:sp>
              <p:nvSpPr>
                <p:cNvPr id="545" name="Rectangle 544">
                  <a:extLst>
                    <a:ext uri="{FF2B5EF4-FFF2-40B4-BE49-F238E27FC236}">
                      <a16:creationId xmlns:a16="http://schemas.microsoft.com/office/drawing/2014/main" id="{B4A33CC5-4511-F73F-7D5C-5E6DE9608B73}"/>
                    </a:ext>
                  </a:extLst>
                </p:cNvPr>
                <p:cNvSpPr/>
                <p:nvPr/>
              </p:nvSpPr>
              <p:spPr>
                <a:xfrm>
                  <a:off x="4984595" y="1463040"/>
                  <a:ext cx="550128" cy="499575"/>
                </a:xfrm>
                <a:prstGeom prst="rect">
                  <a:avLst/>
                </a:prstGeom>
                <a:noFill/>
                <a:ln w="1905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1</a:t>
                  </a:r>
                </a:p>
              </p:txBody>
            </p:sp>
            <p:sp>
              <p:nvSpPr>
                <p:cNvPr id="546" name="Rectangle 545">
                  <a:extLst>
                    <a:ext uri="{FF2B5EF4-FFF2-40B4-BE49-F238E27FC236}">
                      <a16:creationId xmlns:a16="http://schemas.microsoft.com/office/drawing/2014/main" id="{721602A9-134F-7FE6-5EE3-631C57ED704E}"/>
                    </a:ext>
                  </a:extLst>
                </p:cNvPr>
                <p:cNvSpPr/>
                <p:nvPr/>
              </p:nvSpPr>
              <p:spPr>
                <a:xfrm>
                  <a:off x="5531005" y="1463040"/>
                  <a:ext cx="550128" cy="499575"/>
                </a:xfrm>
                <a:prstGeom prst="rect">
                  <a:avLst/>
                </a:prstGeom>
                <a:noFill/>
                <a:ln w="1905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2</a:t>
                  </a:r>
                </a:p>
              </p:txBody>
            </p:sp>
            <p:sp>
              <p:nvSpPr>
                <p:cNvPr id="547" name="Rectangle 546">
                  <a:extLst>
                    <a:ext uri="{FF2B5EF4-FFF2-40B4-BE49-F238E27FC236}">
                      <a16:creationId xmlns:a16="http://schemas.microsoft.com/office/drawing/2014/main" id="{5492C7BB-9DA5-BBCC-D489-6BA07BD157C3}"/>
                    </a:ext>
                  </a:extLst>
                </p:cNvPr>
                <p:cNvSpPr/>
                <p:nvPr/>
              </p:nvSpPr>
              <p:spPr>
                <a:xfrm>
                  <a:off x="6077415" y="1463040"/>
                  <a:ext cx="550128" cy="499575"/>
                </a:xfrm>
                <a:prstGeom prst="rect">
                  <a:avLst/>
                </a:prstGeom>
                <a:noFill/>
                <a:ln w="1905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3</a:t>
                  </a:r>
                </a:p>
              </p:txBody>
            </p:sp>
          </p:grpSp>
          <p:grpSp>
            <p:nvGrpSpPr>
              <p:cNvPr id="529" name="Group 528">
                <a:extLst>
                  <a:ext uri="{FF2B5EF4-FFF2-40B4-BE49-F238E27FC236}">
                    <a16:creationId xmlns:a16="http://schemas.microsoft.com/office/drawing/2014/main" id="{619EF91F-9447-5038-0059-DAA0043F35CF}"/>
                  </a:ext>
                </a:extLst>
              </p:cNvPr>
              <p:cNvGrpSpPr/>
              <p:nvPr/>
            </p:nvGrpSpPr>
            <p:grpSpPr>
              <a:xfrm>
                <a:off x="4724400" y="2371493"/>
                <a:ext cx="2189358" cy="499575"/>
                <a:chOff x="4438185" y="1463040"/>
                <a:chExt cx="2189358" cy="499575"/>
              </a:xfrm>
            </p:grpSpPr>
            <p:sp>
              <p:nvSpPr>
                <p:cNvPr id="540" name="Rectangle 539">
                  <a:extLst>
                    <a:ext uri="{FF2B5EF4-FFF2-40B4-BE49-F238E27FC236}">
                      <a16:creationId xmlns:a16="http://schemas.microsoft.com/office/drawing/2014/main" id="{DED1FDAB-8AD4-3C72-7047-7A7A8092EE33}"/>
                    </a:ext>
                  </a:extLst>
                </p:cNvPr>
                <p:cNvSpPr/>
                <p:nvPr/>
              </p:nvSpPr>
              <p:spPr>
                <a:xfrm>
                  <a:off x="4438185" y="1463040"/>
                  <a:ext cx="550128" cy="499575"/>
                </a:xfrm>
                <a:prstGeom prst="rect">
                  <a:avLst/>
                </a:prstGeom>
                <a:noFill/>
                <a:ln w="1905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4</a:t>
                  </a:r>
                </a:p>
              </p:txBody>
            </p:sp>
            <p:sp>
              <p:nvSpPr>
                <p:cNvPr id="541" name="Rectangle 540">
                  <a:extLst>
                    <a:ext uri="{FF2B5EF4-FFF2-40B4-BE49-F238E27FC236}">
                      <a16:creationId xmlns:a16="http://schemas.microsoft.com/office/drawing/2014/main" id="{AC11A587-AF17-BE44-0FB9-08F7A8D7DCB8}"/>
                    </a:ext>
                  </a:extLst>
                </p:cNvPr>
                <p:cNvSpPr/>
                <p:nvPr/>
              </p:nvSpPr>
              <p:spPr>
                <a:xfrm>
                  <a:off x="4984595" y="1463040"/>
                  <a:ext cx="550128" cy="499575"/>
                </a:xfrm>
                <a:prstGeom prst="rect">
                  <a:avLst/>
                </a:prstGeom>
                <a:noFill/>
                <a:ln w="1905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5</a:t>
                  </a:r>
                </a:p>
              </p:txBody>
            </p:sp>
            <p:sp>
              <p:nvSpPr>
                <p:cNvPr id="542" name="Rectangle 541">
                  <a:extLst>
                    <a:ext uri="{FF2B5EF4-FFF2-40B4-BE49-F238E27FC236}">
                      <a16:creationId xmlns:a16="http://schemas.microsoft.com/office/drawing/2014/main" id="{1A563A90-860F-45DA-11BF-F2FB961E88C5}"/>
                    </a:ext>
                  </a:extLst>
                </p:cNvPr>
                <p:cNvSpPr/>
                <p:nvPr/>
              </p:nvSpPr>
              <p:spPr>
                <a:xfrm>
                  <a:off x="5531005" y="1463040"/>
                  <a:ext cx="550128" cy="499575"/>
                </a:xfrm>
                <a:prstGeom prst="rect">
                  <a:avLst/>
                </a:prstGeom>
                <a:noFill/>
                <a:ln w="1905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6</a:t>
                  </a:r>
                </a:p>
              </p:txBody>
            </p:sp>
            <p:sp>
              <p:nvSpPr>
                <p:cNvPr id="543" name="Rectangle 542">
                  <a:extLst>
                    <a:ext uri="{FF2B5EF4-FFF2-40B4-BE49-F238E27FC236}">
                      <a16:creationId xmlns:a16="http://schemas.microsoft.com/office/drawing/2014/main" id="{21928B46-2430-AAEC-C573-5958CBDE8E37}"/>
                    </a:ext>
                  </a:extLst>
                </p:cNvPr>
                <p:cNvSpPr/>
                <p:nvPr/>
              </p:nvSpPr>
              <p:spPr>
                <a:xfrm>
                  <a:off x="6077415" y="1463040"/>
                  <a:ext cx="550128" cy="499575"/>
                </a:xfrm>
                <a:prstGeom prst="rect">
                  <a:avLst/>
                </a:prstGeom>
                <a:noFill/>
                <a:ln w="1905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7</a:t>
                  </a:r>
                </a:p>
              </p:txBody>
            </p:sp>
          </p:grpSp>
          <p:grpSp>
            <p:nvGrpSpPr>
              <p:cNvPr id="530" name="Group 529">
                <a:extLst>
                  <a:ext uri="{FF2B5EF4-FFF2-40B4-BE49-F238E27FC236}">
                    <a16:creationId xmlns:a16="http://schemas.microsoft.com/office/drawing/2014/main" id="{3AE2D701-2BAF-F887-0F92-DF8294BA5E74}"/>
                  </a:ext>
                </a:extLst>
              </p:cNvPr>
              <p:cNvGrpSpPr/>
              <p:nvPr/>
            </p:nvGrpSpPr>
            <p:grpSpPr>
              <a:xfrm>
                <a:off x="4722541" y="2871068"/>
                <a:ext cx="2189358" cy="499575"/>
                <a:chOff x="4438185" y="1463040"/>
                <a:chExt cx="2189358" cy="499575"/>
              </a:xfrm>
            </p:grpSpPr>
            <p:sp>
              <p:nvSpPr>
                <p:cNvPr id="536" name="Rectangle 535">
                  <a:extLst>
                    <a:ext uri="{FF2B5EF4-FFF2-40B4-BE49-F238E27FC236}">
                      <a16:creationId xmlns:a16="http://schemas.microsoft.com/office/drawing/2014/main" id="{231DA9F5-0607-6FC5-B5E8-B4E3854308A4}"/>
                    </a:ext>
                  </a:extLst>
                </p:cNvPr>
                <p:cNvSpPr/>
                <p:nvPr/>
              </p:nvSpPr>
              <p:spPr>
                <a:xfrm>
                  <a:off x="4438185" y="1463040"/>
                  <a:ext cx="550128" cy="499575"/>
                </a:xfrm>
                <a:prstGeom prst="rect">
                  <a:avLst/>
                </a:prstGeom>
                <a:noFill/>
                <a:ln w="1905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8</a:t>
                  </a:r>
                </a:p>
              </p:txBody>
            </p:sp>
            <p:sp>
              <p:nvSpPr>
                <p:cNvPr id="537" name="Rectangle 536">
                  <a:extLst>
                    <a:ext uri="{FF2B5EF4-FFF2-40B4-BE49-F238E27FC236}">
                      <a16:creationId xmlns:a16="http://schemas.microsoft.com/office/drawing/2014/main" id="{555DCCB8-5A30-6F1A-FC1E-840CE0F1FDE2}"/>
                    </a:ext>
                  </a:extLst>
                </p:cNvPr>
                <p:cNvSpPr/>
                <p:nvPr/>
              </p:nvSpPr>
              <p:spPr>
                <a:xfrm>
                  <a:off x="4984595" y="1463040"/>
                  <a:ext cx="550128" cy="499575"/>
                </a:xfrm>
                <a:prstGeom prst="rect">
                  <a:avLst/>
                </a:prstGeom>
                <a:noFill/>
                <a:ln w="1905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9</a:t>
                  </a:r>
                </a:p>
              </p:txBody>
            </p:sp>
            <p:sp>
              <p:nvSpPr>
                <p:cNvPr id="538" name="Rectangle 537">
                  <a:extLst>
                    <a:ext uri="{FF2B5EF4-FFF2-40B4-BE49-F238E27FC236}">
                      <a16:creationId xmlns:a16="http://schemas.microsoft.com/office/drawing/2014/main" id="{D18310AD-8295-2B08-9756-AF0A78925E9D}"/>
                    </a:ext>
                  </a:extLst>
                </p:cNvPr>
                <p:cNvSpPr/>
                <p:nvPr/>
              </p:nvSpPr>
              <p:spPr>
                <a:xfrm>
                  <a:off x="5531005" y="1463040"/>
                  <a:ext cx="550128" cy="499575"/>
                </a:xfrm>
                <a:prstGeom prst="rect">
                  <a:avLst/>
                </a:prstGeom>
                <a:noFill/>
                <a:ln w="1905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A</a:t>
                  </a:r>
                </a:p>
              </p:txBody>
            </p:sp>
            <p:sp>
              <p:nvSpPr>
                <p:cNvPr id="539" name="Rectangle 538">
                  <a:extLst>
                    <a:ext uri="{FF2B5EF4-FFF2-40B4-BE49-F238E27FC236}">
                      <a16:creationId xmlns:a16="http://schemas.microsoft.com/office/drawing/2014/main" id="{1DD3D94E-41F6-0A6C-5B32-01D437EB4368}"/>
                    </a:ext>
                  </a:extLst>
                </p:cNvPr>
                <p:cNvSpPr/>
                <p:nvPr/>
              </p:nvSpPr>
              <p:spPr>
                <a:xfrm>
                  <a:off x="6077415" y="1463040"/>
                  <a:ext cx="550128" cy="499575"/>
                </a:xfrm>
                <a:prstGeom prst="rect">
                  <a:avLst/>
                </a:prstGeom>
                <a:noFill/>
                <a:ln w="1905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B</a:t>
                  </a:r>
                </a:p>
              </p:txBody>
            </p:sp>
          </p:grpSp>
          <p:grpSp>
            <p:nvGrpSpPr>
              <p:cNvPr id="531" name="Group 530">
                <a:extLst>
                  <a:ext uri="{FF2B5EF4-FFF2-40B4-BE49-F238E27FC236}">
                    <a16:creationId xmlns:a16="http://schemas.microsoft.com/office/drawing/2014/main" id="{49C1B63F-E261-ADC4-B3C8-58554092BCFE}"/>
                  </a:ext>
                </a:extLst>
              </p:cNvPr>
              <p:cNvGrpSpPr/>
              <p:nvPr/>
            </p:nvGrpSpPr>
            <p:grpSpPr>
              <a:xfrm>
                <a:off x="4716966" y="3370643"/>
                <a:ext cx="2189358" cy="499575"/>
                <a:chOff x="4438185" y="1463040"/>
                <a:chExt cx="2189358" cy="499575"/>
              </a:xfrm>
            </p:grpSpPr>
            <p:sp>
              <p:nvSpPr>
                <p:cNvPr id="532" name="Rectangle 531">
                  <a:extLst>
                    <a:ext uri="{FF2B5EF4-FFF2-40B4-BE49-F238E27FC236}">
                      <a16:creationId xmlns:a16="http://schemas.microsoft.com/office/drawing/2014/main" id="{F2E23FFF-B9B6-0110-4719-F3BD0BC3E377}"/>
                    </a:ext>
                  </a:extLst>
                </p:cNvPr>
                <p:cNvSpPr/>
                <p:nvPr/>
              </p:nvSpPr>
              <p:spPr>
                <a:xfrm>
                  <a:off x="4438185" y="1463040"/>
                  <a:ext cx="550128" cy="499575"/>
                </a:xfrm>
                <a:prstGeom prst="rect">
                  <a:avLst/>
                </a:prstGeom>
                <a:noFill/>
                <a:ln w="1905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C</a:t>
                  </a:r>
                </a:p>
              </p:txBody>
            </p:sp>
            <p:sp>
              <p:nvSpPr>
                <p:cNvPr id="533" name="Rectangle 532">
                  <a:extLst>
                    <a:ext uri="{FF2B5EF4-FFF2-40B4-BE49-F238E27FC236}">
                      <a16:creationId xmlns:a16="http://schemas.microsoft.com/office/drawing/2014/main" id="{71C3D96D-EABD-EF02-3AD6-B6035EBA6504}"/>
                    </a:ext>
                  </a:extLst>
                </p:cNvPr>
                <p:cNvSpPr/>
                <p:nvPr/>
              </p:nvSpPr>
              <p:spPr>
                <a:xfrm>
                  <a:off x="4984595" y="1463040"/>
                  <a:ext cx="550128" cy="499575"/>
                </a:xfrm>
                <a:prstGeom prst="rect">
                  <a:avLst/>
                </a:prstGeom>
                <a:noFill/>
                <a:ln w="1905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D</a:t>
                  </a:r>
                </a:p>
              </p:txBody>
            </p:sp>
            <p:sp>
              <p:nvSpPr>
                <p:cNvPr id="534" name="Rectangle 533">
                  <a:extLst>
                    <a:ext uri="{FF2B5EF4-FFF2-40B4-BE49-F238E27FC236}">
                      <a16:creationId xmlns:a16="http://schemas.microsoft.com/office/drawing/2014/main" id="{8F42E230-434B-9920-7C11-D585343F8407}"/>
                    </a:ext>
                  </a:extLst>
                </p:cNvPr>
                <p:cNvSpPr/>
                <p:nvPr/>
              </p:nvSpPr>
              <p:spPr>
                <a:xfrm>
                  <a:off x="5531005" y="1463040"/>
                  <a:ext cx="550128" cy="499575"/>
                </a:xfrm>
                <a:prstGeom prst="rect">
                  <a:avLst/>
                </a:prstGeom>
                <a:noFill/>
                <a:ln w="1905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E</a:t>
                  </a:r>
                </a:p>
              </p:txBody>
            </p:sp>
            <p:sp>
              <p:nvSpPr>
                <p:cNvPr id="535" name="Rectangle 534">
                  <a:extLst>
                    <a:ext uri="{FF2B5EF4-FFF2-40B4-BE49-F238E27FC236}">
                      <a16:creationId xmlns:a16="http://schemas.microsoft.com/office/drawing/2014/main" id="{AA8B4157-E7BC-D50C-580C-94576B78FAE4}"/>
                    </a:ext>
                  </a:extLst>
                </p:cNvPr>
                <p:cNvSpPr/>
                <p:nvPr/>
              </p:nvSpPr>
              <p:spPr>
                <a:xfrm>
                  <a:off x="6077415" y="1463040"/>
                  <a:ext cx="550128" cy="499575"/>
                </a:xfrm>
                <a:prstGeom prst="rect">
                  <a:avLst/>
                </a:prstGeom>
                <a:noFill/>
                <a:ln w="1905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F</a:t>
                  </a:r>
                </a:p>
              </p:txBody>
            </p:sp>
          </p:grpSp>
        </p:grpSp>
      </p:grpSp>
      <p:grpSp>
        <p:nvGrpSpPr>
          <p:cNvPr id="608" name="Group 607">
            <a:extLst>
              <a:ext uri="{FF2B5EF4-FFF2-40B4-BE49-F238E27FC236}">
                <a16:creationId xmlns:a16="http://schemas.microsoft.com/office/drawing/2014/main" id="{EBD7A0C8-D2CE-ABDE-1074-A7409BF19450}"/>
              </a:ext>
            </a:extLst>
          </p:cNvPr>
          <p:cNvGrpSpPr/>
          <p:nvPr/>
        </p:nvGrpSpPr>
        <p:grpSpPr>
          <a:xfrm>
            <a:off x="4948670" y="4719272"/>
            <a:ext cx="4143655" cy="592029"/>
            <a:chOff x="629067" y="3567376"/>
            <a:chExt cx="7603097" cy="1438941"/>
          </a:xfrm>
        </p:grpSpPr>
        <p:grpSp>
          <p:nvGrpSpPr>
            <p:cNvPr id="609" name="Group 608">
              <a:extLst>
                <a:ext uri="{FF2B5EF4-FFF2-40B4-BE49-F238E27FC236}">
                  <a16:creationId xmlns:a16="http://schemas.microsoft.com/office/drawing/2014/main" id="{1B42A93C-9077-BBD3-D3EA-B972D9F555C3}"/>
                </a:ext>
              </a:extLst>
            </p:cNvPr>
            <p:cNvGrpSpPr/>
            <p:nvPr/>
          </p:nvGrpSpPr>
          <p:grpSpPr>
            <a:xfrm>
              <a:off x="629067" y="3567376"/>
              <a:ext cx="1816124" cy="1438941"/>
              <a:chOff x="4716966" y="1871918"/>
              <a:chExt cx="2196792" cy="1998300"/>
            </a:xfrm>
          </p:grpSpPr>
          <p:grpSp>
            <p:nvGrpSpPr>
              <p:cNvPr id="673" name="Group 672">
                <a:extLst>
                  <a:ext uri="{FF2B5EF4-FFF2-40B4-BE49-F238E27FC236}">
                    <a16:creationId xmlns:a16="http://schemas.microsoft.com/office/drawing/2014/main" id="{52107332-B821-48E9-4047-1FDCE9B90C53}"/>
                  </a:ext>
                </a:extLst>
              </p:cNvPr>
              <p:cNvGrpSpPr/>
              <p:nvPr/>
            </p:nvGrpSpPr>
            <p:grpSpPr>
              <a:xfrm>
                <a:off x="4724400" y="1871918"/>
                <a:ext cx="2189358" cy="499575"/>
                <a:chOff x="4438185" y="1463040"/>
                <a:chExt cx="2189358" cy="499575"/>
              </a:xfrm>
            </p:grpSpPr>
            <p:sp>
              <p:nvSpPr>
                <p:cNvPr id="689" name="Rectangle 688">
                  <a:extLst>
                    <a:ext uri="{FF2B5EF4-FFF2-40B4-BE49-F238E27FC236}">
                      <a16:creationId xmlns:a16="http://schemas.microsoft.com/office/drawing/2014/main" id="{3B3F3038-92ED-2E4C-F7BB-BFEA22D2CC95}"/>
                    </a:ext>
                  </a:extLst>
                </p:cNvPr>
                <p:cNvSpPr/>
                <p:nvPr/>
              </p:nvSpPr>
              <p:spPr>
                <a:xfrm>
                  <a:off x="4438185" y="1463040"/>
                  <a:ext cx="550128" cy="499575"/>
                </a:xfrm>
                <a:prstGeom prst="rect">
                  <a:avLst/>
                </a:prstGeom>
                <a:noFill/>
                <a:ln w="190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0</a:t>
                  </a:r>
                </a:p>
              </p:txBody>
            </p:sp>
            <p:sp>
              <p:nvSpPr>
                <p:cNvPr id="690" name="Rectangle 689">
                  <a:extLst>
                    <a:ext uri="{FF2B5EF4-FFF2-40B4-BE49-F238E27FC236}">
                      <a16:creationId xmlns:a16="http://schemas.microsoft.com/office/drawing/2014/main" id="{2509EE67-9F08-0CA8-FC4F-FBC4615283FD}"/>
                    </a:ext>
                  </a:extLst>
                </p:cNvPr>
                <p:cNvSpPr/>
                <p:nvPr/>
              </p:nvSpPr>
              <p:spPr>
                <a:xfrm>
                  <a:off x="4984595" y="1463040"/>
                  <a:ext cx="550128" cy="499575"/>
                </a:xfrm>
                <a:prstGeom prst="rect">
                  <a:avLst/>
                </a:prstGeom>
                <a:noFill/>
                <a:ln w="190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1</a:t>
                  </a:r>
                </a:p>
              </p:txBody>
            </p:sp>
            <p:sp>
              <p:nvSpPr>
                <p:cNvPr id="691" name="Rectangle 690">
                  <a:extLst>
                    <a:ext uri="{FF2B5EF4-FFF2-40B4-BE49-F238E27FC236}">
                      <a16:creationId xmlns:a16="http://schemas.microsoft.com/office/drawing/2014/main" id="{F90A93ED-B04A-ECD1-CCEB-67820D9B524A}"/>
                    </a:ext>
                  </a:extLst>
                </p:cNvPr>
                <p:cNvSpPr/>
                <p:nvPr/>
              </p:nvSpPr>
              <p:spPr>
                <a:xfrm>
                  <a:off x="5531005" y="1463040"/>
                  <a:ext cx="550128" cy="499575"/>
                </a:xfrm>
                <a:prstGeom prst="rect">
                  <a:avLst/>
                </a:prstGeom>
                <a:noFill/>
                <a:ln w="190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2</a:t>
                  </a:r>
                </a:p>
              </p:txBody>
            </p:sp>
            <p:sp>
              <p:nvSpPr>
                <p:cNvPr id="692" name="Rectangle 691">
                  <a:extLst>
                    <a:ext uri="{FF2B5EF4-FFF2-40B4-BE49-F238E27FC236}">
                      <a16:creationId xmlns:a16="http://schemas.microsoft.com/office/drawing/2014/main" id="{5EF68B13-19B4-9581-BAB9-184C720AA861}"/>
                    </a:ext>
                  </a:extLst>
                </p:cNvPr>
                <p:cNvSpPr/>
                <p:nvPr/>
              </p:nvSpPr>
              <p:spPr>
                <a:xfrm>
                  <a:off x="6077415" y="1463040"/>
                  <a:ext cx="550128" cy="499575"/>
                </a:xfrm>
                <a:prstGeom prst="rect">
                  <a:avLst/>
                </a:prstGeom>
                <a:noFill/>
                <a:ln w="190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3</a:t>
                  </a:r>
                </a:p>
              </p:txBody>
            </p:sp>
          </p:grpSp>
          <p:grpSp>
            <p:nvGrpSpPr>
              <p:cNvPr id="674" name="Group 673">
                <a:extLst>
                  <a:ext uri="{FF2B5EF4-FFF2-40B4-BE49-F238E27FC236}">
                    <a16:creationId xmlns:a16="http://schemas.microsoft.com/office/drawing/2014/main" id="{3E58C711-08B7-C580-7A0F-1F7FC0F84528}"/>
                  </a:ext>
                </a:extLst>
              </p:cNvPr>
              <p:cNvGrpSpPr/>
              <p:nvPr/>
            </p:nvGrpSpPr>
            <p:grpSpPr>
              <a:xfrm>
                <a:off x="4724400" y="2371493"/>
                <a:ext cx="2189358" cy="499575"/>
                <a:chOff x="4438185" y="1463040"/>
                <a:chExt cx="2189358" cy="499575"/>
              </a:xfrm>
            </p:grpSpPr>
            <p:sp>
              <p:nvSpPr>
                <p:cNvPr id="685" name="Rectangle 684">
                  <a:extLst>
                    <a:ext uri="{FF2B5EF4-FFF2-40B4-BE49-F238E27FC236}">
                      <a16:creationId xmlns:a16="http://schemas.microsoft.com/office/drawing/2014/main" id="{77D68E4D-7F55-F9C1-46B6-5409F22DF350}"/>
                    </a:ext>
                  </a:extLst>
                </p:cNvPr>
                <p:cNvSpPr/>
                <p:nvPr/>
              </p:nvSpPr>
              <p:spPr>
                <a:xfrm>
                  <a:off x="4438185" y="1463040"/>
                  <a:ext cx="550128" cy="499575"/>
                </a:xfrm>
                <a:prstGeom prst="rect">
                  <a:avLst/>
                </a:prstGeom>
                <a:noFill/>
                <a:ln w="190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4</a:t>
                  </a:r>
                </a:p>
              </p:txBody>
            </p:sp>
            <p:sp>
              <p:nvSpPr>
                <p:cNvPr id="686" name="Rectangle 685">
                  <a:extLst>
                    <a:ext uri="{FF2B5EF4-FFF2-40B4-BE49-F238E27FC236}">
                      <a16:creationId xmlns:a16="http://schemas.microsoft.com/office/drawing/2014/main" id="{218C9F3B-2FC5-F8F6-76C5-D92025052D63}"/>
                    </a:ext>
                  </a:extLst>
                </p:cNvPr>
                <p:cNvSpPr/>
                <p:nvPr/>
              </p:nvSpPr>
              <p:spPr>
                <a:xfrm>
                  <a:off x="4984595" y="1463040"/>
                  <a:ext cx="550128" cy="499575"/>
                </a:xfrm>
                <a:prstGeom prst="rect">
                  <a:avLst/>
                </a:prstGeom>
                <a:noFill/>
                <a:ln w="190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5</a:t>
                  </a:r>
                </a:p>
              </p:txBody>
            </p:sp>
            <p:sp>
              <p:nvSpPr>
                <p:cNvPr id="687" name="Rectangle 686">
                  <a:extLst>
                    <a:ext uri="{FF2B5EF4-FFF2-40B4-BE49-F238E27FC236}">
                      <a16:creationId xmlns:a16="http://schemas.microsoft.com/office/drawing/2014/main" id="{7EBB907B-F6B0-41D4-ACD8-BE7A1233A0DC}"/>
                    </a:ext>
                  </a:extLst>
                </p:cNvPr>
                <p:cNvSpPr/>
                <p:nvPr/>
              </p:nvSpPr>
              <p:spPr>
                <a:xfrm>
                  <a:off x="5531005" y="1463040"/>
                  <a:ext cx="550128" cy="499575"/>
                </a:xfrm>
                <a:prstGeom prst="rect">
                  <a:avLst/>
                </a:prstGeom>
                <a:noFill/>
                <a:ln w="190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6</a:t>
                  </a:r>
                </a:p>
              </p:txBody>
            </p:sp>
            <p:sp>
              <p:nvSpPr>
                <p:cNvPr id="688" name="Rectangle 687">
                  <a:extLst>
                    <a:ext uri="{FF2B5EF4-FFF2-40B4-BE49-F238E27FC236}">
                      <a16:creationId xmlns:a16="http://schemas.microsoft.com/office/drawing/2014/main" id="{514473A0-ACB8-CC06-78FD-8B9F70552006}"/>
                    </a:ext>
                  </a:extLst>
                </p:cNvPr>
                <p:cNvSpPr/>
                <p:nvPr/>
              </p:nvSpPr>
              <p:spPr>
                <a:xfrm>
                  <a:off x="6077415" y="1463040"/>
                  <a:ext cx="550128" cy="499575"/>
                </a:xfrm>
                <a:prstGeom prst="rect">
                  <a:avLst/>
                </a:prstGeom>
                <a:noFill/>
                <a:ln w="190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7</a:t>
                  </a:r>
                </a:p>
              </p:txBody>
            </p:sp>
          </p:grpSp>
          <p:grpSp>
            <p:nvGrpSpPr>
              <p:cNvPr id="675" name="Group 674">
                <a:extLst>
                  <a:ext uri="{FF2B5EF4-FFF2-40B4-BE49-F238E27FC236}">
                    <a16:creationId xmlns:a16="http://schemas.microsoft.com/office/drawing/2014/main" id="{1C407946-CC36-2A2B-5C3B-6DD2022AB7F5}"/>
                  </a:ext>
                </a:extLst>
              </p:cNvPr>
              <p:cNvGrpSpPr/>
              <p:nvPr/>
            </p:nvGrpSpPr>
            <p:grpSpPr>
              <a:xfrm>
                <a:off x="4722541" y="2871068"/>
                <a:ext cx="2189358" cy="499575"/>
                <a:chOff x="4438185" y="1463040"/>
                <a:chExt cx="2189358" cy="499575"/>
              </a:xfrm>
            </p:grpSpPr>
            <p:sp>
              <p:nvSpPr>
                <p:cNvPr id="681" name="Rectangle 680">
                  <a:extLst>
                    <a:ext uri="{FF2B5EF4-FFF2-40B4-BE49-F238E27FC236}">
                      <a16:creationId xmlns:a16="http://schemas.microsoft.com/office/drawing/2014/main" id="{78D028AB-BDF0-3CF3-1D12-F65A06C1350F}"/>
                    </a:ext>
                  </a:extLst>
                </p:cNvPr>
                <p:cNvSpPr/>
                <p:nvPr/>
              </p:nvSpPr>
              <p:spPr>
                <a:xfrm>
                  <a:off x="4438185" y="1463040"/>
                  <a:ext cx="550128" cy="499575"/>
                </a:xfrm>
                <a:prstGeom prst="rect">
                  <a:avLst/>
                </a:prstGeom>
                <a:noFill/>
                <a:ln w="190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8</a:t>
                  </a:r>
                </a:p>
              </p:txBody>
            </p:sp>
            <p:sp>
              <p:nvSpPr>
                <p:cNvPr id="682" name="Rectangle 681">
                  <a:extLst>
                    <a:ext uri="{FF2B5EF4-FFF2-40B4-BE49-F238E27FC236}">
                      <a16:creationId xmlns:a16="http://schemas.microsoft.com/office/drawing/2014/main" id="{53A52015-DFFC-295E-3E92-EC16625E5C2C}"/>
                    </a:ext>
                  </a:extLst>
                </p:cNvPr>
                <p:cNvSpPr/>
                <p:nvPr/>
              </p:nvSpPr>
              <p:spPr>
                <a:xfrm>
                  <a:off x="4984595" y="1463040"/>
                  <a:ext cx="550128" cy="499575"/>
                </a:xfrm>
                <a:prstGeom prst="rect">
                  <a:avLst/>
                </a:prstGeom>
                <a:noFill/>
                <a:ln w="190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9</a:t>
                  </a:r>
                </a:p>
              </p:txBody>
            </p:sp>
            <p:sp>
              <p:nvSpPr>
                <p:cNvPr id="683" name="Rectangle 682">
                  <a:extLst>
                    <a:ext uri="{FF2B5EF4-FFF2-40B4-BE49-F238E27FC236}">
                      <a16:creationId xmlns:a16="http://schemas.microsoft.com/office/drawing/2014/main" id="{A508D3A7-52CE-BAB2-98AD-F3A4BD691E7C}"/>
                    </a:ext>
                  </a:extLst>
                </p:cNvPr>
                <p:cNvSpPr/>
                <p:nvPr/>
              </p:nvSpPr>
              <p:spPr>
                <a:xfrm>
                  <a:off x="5531005" y="1463040"/>
                  <a:ext cx="550128" cy="499575"/>
                </a:xfrm>
                <a:prstGeom prst="rect">
                  <a:avLst/>
                </a:prstGeom>
                <a:noFill/>
                <a:ln w="190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A</a:t>
                  </a:r>
                </a:p>
              </p:txBody>
            </p:sp>
            <p:sp>
              <p:nvSpPr>
                <p:cNvPr id="684" name="Rectangle 683">
                  <a:extLst>
                    <a:ext uri="{FF2B5EF4-FFF2-40B4-BE49-F238E27FC236}">
                      <a16:creationId xmlns:a16="http://schemas.microsoft.com/office/drawing/2014/main" id="{C7F22415-D7CB-4DB8-06D5-F1DE9CBAD6C4}"/>
                    </a:ext>
                  </a:extLst>
                </p:cNvPr>
                <p:cNvSpPr/>
                <p:nvPr/>
              </p:nvSpPr>
              <p:spPr>
                <a:xfrm>
                  <a:off x="6077415" y="1463040"/>
                  <a:ext cx="550128" cy="499575"/>
                </a:xfrm>
                <a:prstGeom prst="rect">
                  <a:avLst/>
                </a:prstGeom>
                <a:noFill/>
                <a:ln w="190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B</a:t>
                  </a:r>
                </a:p>
              </p:txBody>
            </p:sp>
          </p:grpSp>
          <p:grpSp>
            <p:nvGrpSpPr>
              <p:cNvPr id="676" name="Group 675">
                <a:extLst>
                  <a:ext uri="{FF2B5EF4-FFF2-40B4-BE49-F238E27FC236}">
                    <a16:creationId xmlns:a16="http://schemas.microsoft.com/office/drawing/2014/main" id="{99E1B99E-2BBD-EE25-57F3-341299C309D2}"/>
                  </a:ext>
                </a:extLst>
              </p:cNvPr>
              <p:cNvGrpSpPr/>
              <p:nvPr/>
            </p:nvGrpSpPr>
            <p:grpSpPr>
              <a:xfrm>
                <a:off x="4716966" y="3370643"/>
                <a:ext cx="2189358" cy="499575"/>
                <a:chOff x="4438185" y="1463040"/>
                <a:chExt cx="2189358" cy="499575"/>
              </a:xfrm>
            </p:grpSpPr>
            <p:sp>
              <p:nvSpPr>
                <p:cNvPr id="677" name="Rectangle 676">
                  <a:extLst>
                    <a:ext uri="{FF2B5EF4-FFF2-40B4-BE49-F238E27FC236}">
                      <a16:creationId xmlns:a16="http://schemas.microsoft.com/office/drawing/2014/main" id="{78BD3AF0-7EB3-10E8-9EB9-54BB548E26EF}"/>
                    </a:ext>
                  </a:extLst>
                </p:cNvPr>
                <p:cNvSpPr/>
                <p:nvPr/>
              </p:nvSpPr>
              <p:spPr>
                <a:xfrm>
                  <a:off x="4438185" y="1463040"/>
                  <a:ext cx="550128" cy="499575"/>
                </a:xfrm>
                <a:prstGeom prst="rect">
                  <a:avLst/>
                </a:prstGeom>
                <a:noFill/>
                <a:ln w="190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C</a:t>
                  </a:r>
                </a:p>
              </p:txBody>
            </p:sp>
            <p:sp>
              <p:nvSpPr>
                <p:cNvPr id="678" name="Rectangle 677">
                  <a:extLst>
                    <a:ext uri="{FF2B5EF4-FFF2-40B4-BE49-F238E27FC236}">
                      <a16:creationId xmlns:a16="http://schemas.microsoft.com/office/drawing/2014/main" id="{84B849B3-0039-E4B3-8883-47D9AFFB250C}"/>
                    </a:ext>
                  </a:extLst>
                </p:cNvPr>
                <p:cNvSpPr/>
                <p:nvPr/>
              </p:nvSpPr>
              <p:spPr>
                <a:xfrm>
                  <a:off x="4984595" y="1463040"/>
                  <a:ext cx="550128" cy="499575"/>
                </a:xfrm>
                <a:prstGeom prst="rect">
                  <a:avLst/>
                </a:prstGeom>
                <a:noFill/>
                <a:ln w="190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D</a:t>
                  </a:r>
                </a:p>
              </p:txBody>
            </p:sp>
            <p:sp>
              <p:nvSpPr>
                <p:cNvPr id="679" name="Rectangle 678">
                  <a:extLst>
                    <a:ext uri="{FF2B5EF4-FFF2-40B4-BE49-F238E27FC236}">
                      <a16:creationId xmlns:a16="http://schemas.microsoft.com/office/drawing/2014/main" id="{45CC2849-683A-B1F6-0506-51F39580BA04}"/>
                    </a:ext>
                  </a:extLst>
                </p:cNvPr>
                <p:cNvSpPr/>
                <p:nvPr/>
              </p:nvSpPr>
              <p:spPr>
                <a:xfrm>
                  <a:off x="5531005" y="1463040"/>
                  <a:ext cx="550128" cy="499575"/>
                </a:xfrm>
                <a:prstGeom prst="rect">
                  <a:avLst/>
                </a:prstGeom>
                <a:noFill/>
                <a:ln w="190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E</a:t>
                  </a:r>
                </a:p>
              </p:txBody>
            </p:sp>
            <p:sp>
              <p:nvSpPr>
                <p:cNvPr id="680" name="Rectangle 679">
                  <a:extLst>
                    <a:ext uri="{FF2B5EF4-FFF2-40B4-BE49-F238E27FC236}">
                      <a16:creationId xmlns:a16="http://schemas.microsoft.com/office/drawing/2014/main" id="{4F43492F-1530-97FF-36A6-FF156CC85C94}"/>
                    </a:ext>
                  </a:extLst>
                </p:cNvPr>
                <p:cNvSpPr/>
                <p:nvPr/>
              </p:nvSpPr>
              <p:spPr>
                <a:xfrm>
                  <a:off x="6077415" y="1463040"/>
                  <a:ext cx="550128" cy="499575"/>
                </a:xfrm>
                <a:prstGeom prst="rect">
                  <a:avLst/>
                </a:prstGeom>
                <a:noFill/>
                <a:ln w="190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F</a:t>
                  </a:r>
                </a:p>
              </p:txBody>
            </p:sp>
          </p:grpSp>
        </p:grpSp>
        <p:grpSp>
          <p:nvGrpSpPr>
            <p:cNvPr id="610" name="Group 609">
              <a:extLst>
                <a:ext uri="{FF2B5EF4-FFF2-40B4-BE49-F238E27FC236}">
                  <a16:creationId xmlns:a16="http://schemas.microsoft.com/office/drawing/2014/main" id="{9C33993F-122D-A0A1-C3B1-B7B9290B604E}"/>
                </a:ext>
              </a:extLst>
            </p:cNvPr>
            <p:cNvGrpSpPr/>
            <p:nvPr/>
          </p:nvGrpSpPr>
          <p:grpSpPr>
            <a:xfrm>
              <a:off x="2558058" y="3567376"/>
              <a:ext cx="1816124" cy="1438941"/>
              <a:chOff x="4716966" y="1871918"/>
              <a:chExt cx="2196792" cy="1998300"/>
            </a:xfrm>
          </p:grpSpPr>
          <p:grpSp>
            <p:nvGrpSpPr>
              <p:cNvPr id="653" name="Group 652">
                <a:extLst>
                  <a:ext uri="{FF2B5EF4-FFF2-40B4-BE49-F238E27FC236}">
                    <a16:creationId xmlns:a16="http://schemas.microsoft.com/office/drawing/2014/main" id="{DBC89C12-6F86-B890-DCEC-E6C7A752DF84}"/>
                  </a:ext>
                </a:extLst>
              </p:cNvPr>
              <p:cNvGrpSpPr/>
              <p:nvPr/>
            </p:nvGrpSpPr>
            <p:grpSpPr>
              <a:xfrm>
                <a:off x="4724400" y="1871918"/>
                <a:ext cx="2189358" cy="499575"/>
                <a:chOff x="4438185" y="1463040"/>
                <a:chExt cx="2189358" cy="499575"/>
              </a:xfrm>
            </p:grpSpPr>
            <p:sp>
              <p:nvSpPr>
                <p:cNvPr id="669" name="Rectangle 668">
                  <a:extLst>
                    <a:ext uri="{FF2B5EF4-FFF2-40B4-BE49-F238E27FC236}">
                      <a16:creationId xmlns:a16="http://schemas.microsoft.com/office/drawing/2014/main" id="{320F38F3-5447-E4A8-E4BE-8F4C98DB5F8C}"/>
                    </a:ext>
                  </a:extLst>
                </p:cNvPr>
                <p:cNvSpPr/>
                <p:nvPr/>
              </p:nvSpPr>
              <p:spPr>
                <a:xfrm>
                  <a:off x="4438185" y="1463040"/>
                  <a:ext cx="550128" cy="499575"/>
                </a:xfrm>
                <a:prstGeom prst="rect">
                  <a:avLst/>
                </a:prstGeom>
                <a:noFill/>
                <a:ln w="1905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0</a:t>
                  </a:r>
                </a:p>
              </p:txBody>
            </p:sp>
            <p:sp>
              <p:nvSpPr>
                <p:cNvPr id="670" name="Rectangle 669">
                  <a:extLst>
                    <a:ext uri="{FF2B5EF4-FFF2-40B4-BE49-F238E27FC236}">
                      <a16:creationId xmlns:a16="http://schemas.microsoft.com/office/drawing/2014/main" id="{F16B4E36-9280-B091-973A-D93204B205A8}"/>
                    </a:ext>
                  </a:extLst>
                </p:cNvPr>
                <p:cNvSpPr/>
                <p:nvPr/>
              </p:nvSpPr>
              <p:spPr>
                <a:xfrm>
                  <a:off x="4984595" y="1463040"/>
                  <a:ext cx="550128" cy="499575"/>
                </a:xfrm>
                <a:prstGeom prst="rect">
                  <a:avLst/>
                </a:prstGeom>
                <a:noFill/>
                <a:ln w="1905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1</a:t>
                  </a:r>
                </a:p>
              </p:txBody>
            </p:sp>
            <p:sp>
              <p:nvSpPr>
                <p:cNvPr id="671" name="Rectangle 670">
                  <a:extLst>
                    <a:ext uri="{FF2B5EF4-FFF2-40B4-BE49-F238E27FC236}">
                      <a16:creationId xmlns:a16="http://schemas.microsoft.com/office/drawing/2014/main" id="{A24766A8-3902-D31E-A885-32731C16FB9C}"/>
                    </a:ext>
                  </a:extLst>
                </p:cNvPr>
                <p:cNvSpPr/>
                <p:nvPr/>
              </p:nvSpPr>
              <p:spPr>
                <a:xfrm>
                  <a:off x="5531005" y="1463040"/>
                  <a:ext cx="550128" cy="499575"/>
                </a:xfrm>
                <a:prstGeom prst="rect">
                  <a:avLst/>
                </a:prstGeom>
                <a:noFill/>
                <a:ln w="1905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2</a:t>
                  </a:r>
                </a:p>
              </p:txBody>
            </p:sp>
            <p:sp>
              <p:nvSpPr>
                <p:cNvPr id="672" name="Rectangle 671">
                  <a:extLst>
                    <a:ext uri="{FF2B5EF4-FFF2-40B4-BE49-F238E27FC236}">
                      <a16:creationId xmlns:a16="http://schemas.microsoft.com/office/drawing/2014/main" id="{5545C42E-B69D-6FD2-890C-F87E2488BAC4}"/>
                    </a:ext>
                  </a:extLst>
                </p:cNvPr>
                <p:cNvSpPr/>
                <p:nvPr/>
              </p:nvSpPr>
              <p:spPr>
                <a:xfrm>
                  <a:off x="6077415" y="1463040"/>
                  <a:ext cx="550128" cy="499575"/>
                </a:xfrm>
                <a:prstGeom prst="rect">
                  <a:avLst/>
                </a:prstGeom>
                <a:noFill/>
                <a:ln w="1905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3</a:t>
                  </a:r>
                </a:p>
              </p:txBody>
            </p:sp>
          </p:grpSp>
          <p:grpSp>
            <p:nvGrpSpPr>
              <p:cNvPr id="654" name="Group 653">
                <a:extLst>
                  <a:ext uri="{FF2B5EF4-FFF2-40B4-BE49-F238E27FC236}">
                    <a16:creationId xmlns:a16="http://schemas.microsoft.com/office/drawing/2014/main" id="{EAC799E0-9DC0-4D8A-26E5-904C2E20F0CA}"/>
                  </a:ext>
                </a:extLst>
              </p:cNvPr>
              <p:cNvGrpSpPr/>
              <p:nvPr/>
            </p:nvGrpSpPr>
            <p:grpSpPr>
              <a:xfrm>
                <a:off x="4724400" y="2371493"/>
                <a:ext cx="2189358" cy="499575"/>
                <a:chOff x="4438185" y="1463040"/>
                <a:chExt cx="2189358" cy="499575"/>
              </a:xfrm>
            </p:grpSpPr>
            <p:sp>
              <p:nvSpPr>
                <p:cNvPr id="665" name="Rectangle 664">
                  <a:extLst>
                    <a:ext uri="{FF2B5EF4-FFF2-40B4-BE49-F238E27FC236}">
                      <a16:creationId xmlns:a16="http://schemas.microsoft.com/office/drawing/2014/main" id="{FA205163-56E6-32C4-7DDE-62D9F218CBC6}"/>
                    </a:ext>
                  </a:extLst>
                </p:cNvPr>
                <p:cNvSpPr/>
                <p:nvPr/>
              </p:nvSpPr>
              <p:spPr>
                <a:xfrm>
                  <a:off x="4438185" y="1463040"/>
                  <a:ext cx="550128" cy="499575"/>
                </a:xfrm>
                <a:prstGeom prst="rect">
                  <a:avLst/>
                </a:prstGeom>
                <a:noFill/>
                <a:ln w="1905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4</a:t>
                  </a:r>
                </a:p>
              </p:txBody>
            </p:sp>
            <p:sp>
              <p:nvSpPr>
                <p:cNvPr id="666" name="Rectangle 665">
                  <a:extLst>
                    <a:ext uri="{FF2B5EF4-FFF2-40B4-BE49-F238E27FC236}">
                      <a16:creationId xmlns:a16="http://schemas.microsoft.com/office/drawing/2014/main" id="{BB65A28C-BADF-E5FB-E5D8-689606667CF0}"/>
                    </a:ext>
                  </a:extLst>
                </p:cNvPr>
                <p:cNvSpPr/>
                <p:nvPr/>
              </p:nvSpPr>
              <p:spPr>
                <a:xfrm>
                  <a:off x="4984595" y="1463040"/>
                  <a:ext cx="550128" cy="499575"/>
                </a:xfrm>
                <a:prstGeom prst="rect">
                  <a:avLst/>
                </a:prstGeom>
                <a:noFill/>
                <a:ln w="1905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5</a:t>
                  </a:r>
                </a:p>
              </p:txBody>
            </p:sp>
            <p:sp>
              <p:nvSpPr>
                <p:cNvPr id="667" name="Rectangle 666">
                  <a:extLst>
                    <a:ext uri="{FF2B5EF4-FFF2-40B4-BE49-F238E27FC236}">
                      <a16:creationId xmlns:a16="http://schemas.microsoft.com/office/drawing/2014/main" id="{C223BEC7-1A20-3B94-F64E-1E1DA36D2518}"/>
                    </a:ext>
                  </a:extLst>
                </p:cNvPr>
                <p:cNvSpPr/>
                <p:nvPr/>
              </p:nvSpPr>
              <p:spPr>
                <a:xfrm>
                  <a:off x="5531005" y="1463040"/>
                  <a:ext cx="550128" cy="499575"/>
                </a:xfrm>
                <a:prstGeom prst="rect">
                  <a:avLst/>
                </a:prstGeom>
                <a:noFill/>
                <a:ln w="1905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6</a:t>
                  </a:r>
                </a:p>
              </p:txBody>
            </p:sp>
            <p:sp>
              <p:nvSpPr>
                <p:cNvPr id="668" name="Rectangle 667">
                  <a:extLst>
                    <a:ext uri="{FF2B5EF4-FFF2-40B4-BE49-F238E27FC236}">
                      <a16:creationId xmlns:a16="http://schemas.microsoft.com/office/drawing/2014/main" id="{A7577B11-92D4-6AAE-8269-0D69554E965D}"/>
                    </a:ext>
                  </a:extLst>
                </p:cNvPr>
                <p:cNvSpPr/>
                <p:nvPr/>
              </p:nvSpPr>
              <p:spPr>
                <a:xfrm>
                  <a:off x="6077415" y="1463040"/>
                  <a:ext cx="550128" cy="499575"/>
                </a:xfrm>
                <a:prstGeom prst="rect">
                  <a:avLst/>
                </a:prstGeom>
                <a:noFill/>
                <a:ln w="1905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7</a:t>
                  </a:r>
                </a:p>
              </p:txBody>
            </p:sp>
          </p:grpSp>
          <p:grpSp>
            <p:nvGrpSpPr>
              <p:cNvPr id="655" name="Group 654">
                <a:extLst>
                  <a:ext uri="{FF2B5EF4-FFF2-40B4-BE49-F238E27FC236}">
                    <a16:creationId xmlns:a16="http://schemas.microsoft.com/office/drawing/2014/main" id="{4F66E248-9FA1-E308-1AC0-AB33146CE862}"/>
                  </a:ext>
                </a:extLst>
              </p:cNvPr>
              <p:cNvGrpSpPr/>
              <p:nvPr/>
            </p:nvGrpSpPr>
            <p:grpSpPr>
              <a:xfrm>
                <a:off x="4722541" y="2871068"/>
                <a:ext cx="2189358" cy="499575"/>
                <a:chOff x="4438185" y="1463040"/>
                <a:chExt cx="2189358" cy="499575"/>
              </a:xfrm>
            </p:grpSpPr>
            <p:sp>
              <p:nvSpPr>
                <p:cNvPr id="661" name="Rectangle 660">
                  <a:extLst>
                    <a:ext uri="{FF2B5EF4-FFF2-40B4-BE49-F238E27FC236}">
                      <a16:creationId xmlns:a16="http://schemas.microsoft.com/office/drawing/2014/main" id="{91EEA78A-A2A7-5327-1B38-28A1122E8A21}"/>
                    </a:ext>
                  </a:extLst>
                </p:cNvPr>
                <p:cNvSpPr/>
                <p:nvPr/>
              </p:nvSpPr>
              <p:spPr>
                <a:xfrm>
                  <a:off x="4438185" y="1463040"/>
                  <a:ext cx="550128" cy="499575"/>
                </a:xfrm>
                <a:prstGeom prst="rect">
                  <a:avLst/>
                </a:prstGeom>
                <a:noFill/>
                <a:ln w="1905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8</a:t>
                  </a:r>
                </a:p>
              </p:txBody>
            </p:sp>
            <p:sp>
              <p:nvSpPr>
                <p:cNvPr id="662" name="Rectangle 661">
                  <a:extLst>
                    <a:ext uri="{FF2B5EF4-FFF2-40B4-BE49-F238E27FC236}">
                      <a16:creationId xmlns:a16="http://schemas.microsoft.com/office/drawing/2014/main" id="{838F004F-B068-1521-E88E-95D1029D9C90}"/>
                    </a:ext>
                  </a:extLst>
                </p:cNvPr>
                <p:cNvSpPr/>
                <p:nvPr/>
              </p:nvSpPr>
              <p:spPr>
                <a:xfrm>
                  <a:off x="4984595" y="1463040"/>
                  <a:ext cx="550128" cy="499575"/>
                </a:xfrm>
                <a:prstGeom prst="rect">
                  <a:avLst/>
                </a:prstGeom>
                <a:noFill/>
                <a:ln w="1905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9</a:t>
                  </a:r>
                </a:p>
              </p:txBody>
            </p:sp>
            <p:sp>
              <p:nvSpPr>
                <p:cNvPr id="663" name="Rectangle 662">
                  <a:extLst>
                    <a:ext uri="{FF2B5EF4-FFF2-40B4-BE49-F238E27FC236}">
                      <a16:creationId xmlns:a16="http://schemas.microsoft.com/office/drawing/2014/main" id="{206073FB-9116-427B-3F14-EF0B1C128056}"/>
                    </a:ext>
                  </a:extLst>
                </p:cNvPr>
                <p:cNvSpPr/>
                <p:nvPr/>
              </p:nvSpPr>
              <p:spPr>
                <a:xfrm>
                  <a:off x="5531005" y="1463040"/>
                  <a:ext cx="550128" cy="499575"/>
                </a:xfrm>
                <a:prstGeom prst="rect">
                  <a:avLst/>
                </a:prstGeom>
                <a:noFill/>
                <a:ln w="1905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A</a:t>
                  </a:r>
                </a:p>
              </p:txBody>
            </p:sp>
            <p:sp>
              <p:nvSpPr>
                <p:cNvPr id="664" name="Rectangle 663">
                  <a:extLst>
                    <a:ext uri="{FF2B5EF4-FFF2-40B4-BE49-F238E27FC236}">
                      <a16:creationId xmlns:a16="http://schemas.microsoft.com/office/drawing/2014/main" id="{1192C4BA-8B8F-4F18-4552-9FCBFA5E8186}"/>
                    </a:ext>
                  </a:extLst>
                </p:cNvPr>
                <p:cNvSpPr/>
                <p:nvPr/>
              </p:nvSpPr>
              <p:spPr>
                <a:xfrm>
                  <a:off x="6077415" y="1463040"/>
                  <a:ext cx="550128" cy="499575"/>
                </a:xfrm>
                <a:prstGeom prst="rect">
                  <a:avLst/>
                </a:prstGeom>
                <a:noFill/>
                <a:ln w="1905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B</a:t>
                  </a:r>
                </a:p>
              </p:txBody>
            </p:sp>
          </p:grpSp>
          <p:grpSp>
            <p:nvGrpSpPr>
              <p:cNvPr id="656" name="Group 655">
                <a:extLst>
                  <a:ext uri="{FF2B5EF4-FFF2-40B4-BE49-F238E27FC236}">
                    <a16:creationId xmlns:a16="http://schemas.microsoft.com/office/drawing/2014/main" id="{A8E27875-6295-AEF7-236E-70C2FDB90DCE}"/>
                  </a:ext>
                </a:extLst>
              </p:cNvPr>
              <p:cNvGrpSpPr/>
              <p:nvPr/>
            </p:nvGrpSpPr>
            <p:grpSpPr>
              <a:xfrm>
                <a:off x="4716966" y="3370643"/>
                <a:ext cx="2189358" cy="499575"/>
                <a:chOff x="4438185" y="1463040"/>
                <a:chExt cx="2189358" cy="499575"/>
              </a:xfrm>
            </p:grpSpPr>
            <p:sp>
              <p:nvSpPr>
                <p:cNvPr id="657" name="Rectangle 656">
                  <a:extLst>
                    <a:ext uri="{FF2B5EF4-FFF2-40B4-BE49-F238E27FC236}">
                      <a16:creationId xmlns:a16="http://schemas.microsoft.com/office/drawing/2014/main" id="{1F3C81CD-7757-1A9E-4225-DF63C037C878}"/>
                    </a:ext>
                  </a:extLst>
                </p:cNvPr>
                <p:cNvSpPr/>
                <p:nvPr/>
              </p:nvSpPr>
              <p:spPr>
                <a:xfrm>
                  <a:off x="4438185" y="1463040"/>
                  <a:ext cx="550128" cy="499575"/>
                </a:xfrm>
                <a:prstGeom prst="rect">
                  <a:avLst/>
                </a:prstGeom>
                <a:noFill/>
                <a:ln w="1905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C</a:t>
                  </a:r>
                </a:p>
              </p:txBody>
            </p:sp>
            <p:sp>
              <p:nvSpPr>
                <p:cNvPr id="658" name="Rectangle 657">
                  <a:extLst>
                    <a:ext uri="{FF2B5EF4-FFF2-40B4-BE49-F238E27FC236}">
                      <a16:creationId xmlns:a16="http://schemas.microsoft.com/office/drawing/2014/main" id="{FA07BACD-79E9-8CC8-E32E-094FF0AF8967}"/>
                    </a:ext>
                  </a:extLst>
                </p:cNvPr>
                <p:cNvSpPr/>
                <p:nvPr/>
              </p:nvSpPr>
              <p:spPr>
                <a:xfrm>
                  <a:off x="4984595" y="1463040"/>
                  <a:ext cx="550128" cy="499575"/>
                </a:xfrm>
                <a:prstGeom prst="rect">
                  <a:avLst/>
                </a:prstGeom>
                <a:noFill/>
                <a:ln w="1905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D</a:t>
                  </a:r>
                </a:p>
              </p:txBody>
            </p:sp>
            <p:sp>
              <p:nvSpPr>
                <p:cNvPr id="659" name="Rectangle 658">
                  <a:extLst>
                    <a:ext uri="{FF2B5EF4-FFF2-40B4-BE49-F238E27FC236}">
                      <a16:creationId xmlns:a16="http://schemas.microsoft.com/office/drawing/2014/main" id="{1CC5B069-48AF-43E5-536E-7B7F44331F3F}"/>
                    </a:ext>
                  </a:extLst>
                </p:cNvPr>
                <p:cNvSpPr/>
                <p:nvPr/>
              </p:nvSpPr>
              <p:spPr>
                <a:xfrm>
                  <a:off x="5531005" y="1463040"/>
                  <a:ext cx="550128" cy="499575"/>
                </a:xfrm>
                <a:prstGeom prst="rect">
                  <a:avLst/>
                </a:prstGeom>
                <a:noFill/>
                <a:ln w="1905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E</a:t>
                  </a:r>
                </a:p>
              </p:txBody>
            </p:sp>
            <p:sp>
              <p:nvSpPr>
                <p:cNvPr id="660" name="Rectangle 659">
                  <a:extLst>
                    <a:ext uri="{FF2B5EF4-FFF2-40B4-BE49-F238E27FC236}">
                      <a16:creationId xmlns:a16="http://schemas.microsoft.com/office/drawing/2014/main" id="{CF453529-7CCF-EE08-C18D-45545B7B0FF2}"/>
                    </a:ext>
                  </a:extLst>
                </p:cNvPr>
                <p:cNvSpPr/>
                <p:nvPr/>
              </p:nvSpPr>
              <p:spPr>
                <a:xfrm>
                  <a:off x="6077415" y="1463040"/>
                  <a:ext cx="550128" cy="499575"/>
                </a:xfrm>
                <a:prstGeom prst="rect">
                  <a:avLst/>
                </a:prstGeom>
                <a:noFill/>
                <a:ln w="1905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F</a:t>
                  </a:r>
                </a:p>
              </p:txBody>
            </p:sp>
          </p:grpSp>
        </p:grpSp>
        <p:grpSp>
          <p:nvGrpSpPr>
            <p:cNvPr id="611" name="Group 610">
              <a:extLst>
                <a:ext uri="{FF2B5EF4-FFF2-40B4-BE49-F238E27FC236}">
                  <a16:creationId xmlns:a16="http://schemas.microsoft.com/office/drawing/2014/main" id="{C6D58C46-D2E4-351E-C1D8-9ED36BFFA983}"/>
                </a:ext>
              </a:extLst>
            </p:cNvPr>
            <p:cNvGrpSpPr/>
            <p:nvPr/>
          </p:nvGrpSpPr>
          <p:grpSpPr>
            <a:xfrm>
              <a:off x="4487049" y="3567376"/>
              <a:ext cx="1816124" cy="1438941"/>
              <a:chOff x="4716966" y="1871918"/>
              <a:chExt cx="2196792" cy="1998300"/>
            </a:xfrm>
          </p:grpSpPr>
          <p:grpSp>
            <p:nvGrpSpPr>
              <p:cNvPr id="633" name="Group 632">
                <a:extLst>
                  <a:ext uri="{FF2B5EF4-FFF2-40B4-BE49-F238E27FC236}">
                    <a16:creationId xmlns:a16="http://schemas.microsoft.com/office/drawing/2014/main" id="{D11A7D12-C4CA-1CB7-41D4-94F449623187}"/>
                  </a:ext>
                </a:extLst>
              </p:cNvPr>
              <p:cNvGrpSpPr/>
              <p:nvPr/>
            </p:nvGrpSpPr>
            <p:grpSpPr>
              <a:xfrm>
                <a:off x="4724400" y="1871918"/>
                <a:ext cx="2189358" cy="499575"/>
                <a:chOff x="4438185" y="1463040"/>
                <a:chExt cx="2189358" cy="499575"/>
              </a:xfrm>
            </p:grpSpPr>
            <p:sp>
              <p:nvSpPr>
                <p:cNvPr id="649" name="Rectangle 648">
                  <a:extLst>
                    <a:ext uri="{FF2B5EF4-FFF2-40B4-BE49-F238E27FC236}">
                      <a16:creationId xmlns:a16="http://schemas.microsoft.com/office/drawing/2014/main" id="{4CBE3134-D266-6A0E-D3DC-24ABBED89750}"/>
                    </a:ext>
                  </a:extLst>
                </p:cNvPr>
                <p:cNvSpPr/>
                <p:nvPr/>
              </p:nvSpPr>
              <p:spPr>
                <a:xfrm>
                  <a:off x="4438185" y="1463040"/>
                  <a:ext cx="550128" cy="499575"/>
                </a:xfrm>
                <a:prstGeom prst="rect">
                  <a:avLst/>
                </a:prstGeom>
                <a:noFill/>
                <a:ln w="190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0</a:t>
                  </a:r>
                </a:p>
              </p:txBody>
            </p:sp>
            <p:sp>
              <p:nvSpPr>
                <p:cNvPr id="650" name="Rectangle 649">
                  <a:extLst>
                    <a:ext uri="{FF2B5EF4-FFF2-40B4-BE49-F238E27FC236}">
                      <a16:creationId xmlns:a16="http://schemas.microsoft.com/office/drawing/2014/main" id="{885AE0A4-D4E9-9EC1-77E4-485C264E5912}"/>
                    </a:ext>
                  </a:extLst>
                </p:cNvPr>
                <p:cNvSpPr/>
                <p:nvPr/>
              </p:nvSpPr>
              <p:spPr>
                <a:xfrm>
                  <a:off x="4984595" y="1463040"/>
                  <a:ext cx="550128" cy="499575"/>
                </a:xfrm>
                <a:prstGeom prst="rect">
                  <a:avLst/>
                </a:prstGeom>
                <a:noFill/>
                <a:ln w="190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1</a:t>
                  </a:r>
                </a:p>
              </p:txBody>
            </p:sp>
            <p:sp>
              <p:nvSpPr>
                <p:cNvPr id="651" name="Rectangle 650">
                  <a:extLst>
                    <a:ext uri="{FF2B5EF4-FFF2-40B4-BE49-F238E27FC236}">
                      <a16:creationId xmlns:a16="http://schemas.microsoft.com/office/drawing/2014/main" id="{0446F1CC-F0AF-2F21-71C5-A4A32168F2DF}"/>
                    </a:ext>
                  </a:extLst>
                </p:cNvPr>
                <p:cNvSpPr/>
                <p:nvPr/>
              </p:nvSpPr>
              <p:spPr>
                <a:xfrm>
                  <a:off x="5531005" y="1463040"/>
                  <a:ext cx="550128" cy="499575"/>
                </a:xfrm>
                <a:prstGeom prst="rect">
                  <a:avLst/>
                </a:prstGeom>
                <a:noFill/>
                <a:ln w="190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2</a:t>
                  </a:r>
                </a:p>
              </p:txBody>
            </p:sp>
            <p:sp>
              <p:nvSpPr>
                <p:cNvPr id="652" name="Rectangle 651">
                  <a:extLst>
                    <a:ext uri="{FF2B5EF4-FFF2-40B4-BE49-F238E27FC236}">
                      <a16:creationId xmlns:a16="http://schemas.microsoft.com/office/drawing/2014/main" id="{1F0233D7-6ECE-674A-D507-42FDC0746085}"/>
                    </a:ext>
                  </a:extLst>
                </p:cNvPr>
                <p:cNvSpPr/>
                <p:nvPr/>
              </p:nvSpPr>
              <p:spPr>
                <a:xfrm>
                  <a:off x="6077415" y="1463040"/>
                  <a:ext cx="550128" cy="499575"/>
                </a:xfrm>
                <a:prstGeom prst="rect">
                  <a:avLst/>
                </a:prstGeom>
                <a:noFill/>
                <a:ln w="190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3</a:t>
                  </a:r>
                </a:p>
              </p:txBody>
            </p:sp>
          </p:grpSp>
          <p:grpSp>
            <p:nvGrpSpPr>
              <p:cNvPr id="634" name="Group 633">
                <a:extLst>
                  <a:ext uri="{FF2B5EF4-FFF2-40B4-BE49-F238E27FC236}">
                    <a16:creationId xmlns:a16="http://schemas.microsoft.com/office/drawing/2014/main" id="{DA06E91F-5291-6F08-FC51-826023108CDC}"/>
                  </a:ext>
                </a:extLst>
              </p:cNvPr>
              <p:cNvGrpSpPr/>
              <p:nvPr/>
            </p:nvGrpSpPr>
            <p:grpSpPr>
              <a:xfrm>
                <a:off x="4724400" y="2371493"/>
                <a:ext cx="2189358" cy="499575"/>
                <a:chOff x="4438185" y="1463040"/>
                <a:chExt cx="2189358" cy="499575"/>
              </a:xfrm>
            </p:grpSpPr>
            <p:sp>
              <p:nvSpPr>
                <p:cNvPr id="645" name="Rectangle 644">
                  <a:extLst>
                    <a:ext uri="{FF2B5EF4-FFF2-40B4-BE49-F238E27FC236}">
                      <a16:creationId xmlns:a16="http://schemas.microsoft.com/office/drawing/2014/main" id="{B7216084-5C4A-7A14-8CC3-899040991D7A}"/>
                    </a:ext>
                  </a:extLst>
                </p:cNvPr>
                <p:cNvSpPr/>
                <p:nvPr/>
              </p:nvSpPr>
              <p:spPr>
                <a:xfrm>
                  <a:off x="4438185" y="1463040"/>
                  <a:ext cx="550128" cy="499575"/>
                </a:xfrm>
                <a:prstGeom prst="rect">
                  <a:avLst/>
                </a:prstGeom>
                <a:noFill/>
                <a:ln w="190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4</a:t>
                  </a:r>
                </a:p>
              </p:txBody>
            </p:sp>
            <p:sp>
              <p:nvSpPr>
                <p:cNvPr id="646" name="Rectangle 645">
                  <a:extLst>
                    <a:ext uri="{FF2B5EF4-FFF2-40B4-BE49-F238E27FC236}">
                      <a16:creationId xmlns:a16="http://schemas.microsoft.com/office/drawing/2014/main" id="{C208E0F6-6272-B7B0-9801-AA1FD199ABD5}"/>
                    </a:ext>
                  </a:extLst>
                </p:cNvPr>
                <p:cNvSpPr/>
                <p:nvPr/>
              </p:nvSpPr>
              <p:spPr>
                <a:xfrm>
                  <a:off x="4984595" y="1463040"/>
                  <a:ext cx="550128" cy="499575"/>
                </a:xfrm>
                <a:prstGeom prst="rect">
                  <a:avLst/>
                </a:prstGeom>
                <a:noFill/>
                <a:ln w="190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5</a:t>
                  </a:r>
                </a:p>
              </p:txBody>
            </p:sp>
            <p:sp>
              <p:nvSpPr>
                <p:cNvPr id="647" name="Rectangle 646">
                  <a:extLst>
                    <a:ext uri="{FF2B5EF4-FFF2-40B4-BE49-F238E27FC236}">
                      <a16:creationId xmlns:a16="http://schemas.microsoft.com/office/drawing/2014/main" id="{FFC14E3A-E851-F25C-8FE3-EBD1C862BDF6}"/>
                    </a:ext>
                  </a:extLst>
                </p:cNvPr>
                <p:cNvSpPr/>
                <p:nvPr/>
              </p:nvSpPr>
              <p:spPr>
                <a:xfrm>
                  <a:off x="5531005" y="1463040"/>
                  <a:ext cx="550128" cy="499575"/>
                </a:xfrm>
                <a:prstGeom prst="rect">
                  <a:avLst/>
                </a:prstGeom>
                <a:noFill/>
                <a:ln w="190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6</a:t>
                  </a:r>
                </a:p>
              </p:txBody>
            </p:sp>
            <p:sp>
              <p:nvSpPr>
                <p:cNvPr id="648" name="Rectangle 647">
                  <a:extLst>
                    <a:ext uri="{FF2B5EF4-FFF2-40B4-BE49-F238E27FC236}">
                      <a16:creationId xmlns:a16="http://schemas.microsoft.com/office/drawing/2014/main" id="{BCE1CFF3-EE12-DDE3-31AD-41920290B81E}"/>
                    </a:ext>
                  </a:extLst>
                </p:cNvPr>
                <p:cNvSpPr/>
                <p:nvPr/>
              </p:nvSpPr>
              <p:spPr>
                <a:xfrm>
                  <a:off x="6077415" y="1463040"/>
                  <a:ext cx="550128" cy="499575"/>
                </a:xfrm>
                <a:prstGeom prst="rect">
                  <a:avLst/>
                </a:prstGeom>
                <a:noFill/>
                <a:ln w="190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7</a:t>
                  </a:r>
                </a:p>
              </p:txBody>
            </p:sp>
          </p:grpSp>
          <p:grpSp>
            <p:nvGrpSpPr>
              <p:cNvPr id="635" name="Group 634">
                <a:extLst>
                  <a:ext uri="{FF2B5EF4-FFF2-40B4-BE49-F238E27FC236}">
                    <a16:creationId xmlns:a16="http://schemas.microsoft.com/office/drawing/2014/main" id="{74D3CE5E-0ABD-25E0-A37F-D2015E1905E4}"/>
                  </a:ext>
                </a:extLst>
              </p:cNvPr>
              <p:cNvGrpSpPr/>
              <p:nvPr/>
            </p:nvGrpSpPr>
            <p:grpSpPr>
              <a:xfrm>
                <a:off x="4722541" y="2871068"/>
                <a:ext cx="2189358" cy="499575"/>
                <a:chOff x="4438185" y="1463040"/>
                <a:chExt cx="2189358" cy="499575"/>
              </a:xfrm>
            </p:grpSpPr>
            <p:sp>
              <p:nvSpPr>
                <p:cNvPr id="641" name="Rectangle 640">
                  <a:extLst>
                    <a:ext uri="{FF2B5EF4-FFF2-40B4-BE49-F238E27FC236}">
                      <a16:creationId xmlns:a16="http://schemas.microsoft.com/office/drawing/2014/main" id="{F0D7CF05-B9F9-6467-CA66-684B5EE5E62D}"/>
                    </a:ext>
                  </a:extLst>
                </p:cNvPr>
                <p:cNvSpPr/>
                <p:nvPr/>
              </p:nvSpPr>
              <p:spPr>
                <a:xfrm>
                  <a:off x="4438185" y="1463040"/>
                  <a:ext cx="550128" cy="499575"/>
                </a:xfrm>
                <a:prstGeom prst="rect">
                  <a:avLst/>
                </a:prstGeom>
                <a:noFill/>
                <a:ln w="190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8</a:t>
                  </a:r>
                </a:p>
              </p:txBody>
            </p:sp>
            <p:sp>
              <p:nvSpPr>
                <p:cNvPr id="642" name="Rectangle 641">
                  <a:extLst>
                    <a:ext uri="{FF2B5EF4-FFF2-40B4-BE49-F238E27FC236}">
                      <a16:creationId xmlns:a16="http://schemas.microsoft.com/office/drawing/2014/main" id="{0348BB29-FAAC-13AB-9FB8-28056263870C}"/>
                    </a:ext>
                  </a:extLst>
                </p:cNvPr>
                <p:cNvSpPr/>
                <p:nvPr/>
              </p:nvSpPr>
              <p:spPr>
                <a:xfrm>
                  <a:off x="4984595" y="1463040"/>
                  <a:ext cx="550128" cy="499575"/>
                </a:xfrm>
                <a:prstGeom prst="rect">
                  <a:avLst/>
                </a:prstGeom>
                <a:noFill/>
                <a:ln w="190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9</a:t>
                  </a:r>
                </a:p>
              </p:txBody>
            </p:sp>
            <p:sp>
              <p:nvSpPr>
                <p:cNvPr id="643" name="Rectangle 642">
                  <a:extLst>
                    <a:ext uri="{FF2B5EF4-FFF2-40B4-BE49-F238E27FC236}">
                      <a16:creationId xmlns:a16="http://schemas.microsoft.com/office/drawing/2014/main" id="{46469362-7B9F-209D-D0CF-4DD864F7E4A8}"/>
                    </a:ext>
                  </a:extLst>
                </p:cNvPr>
                <p:cNvSpPr/>
                <p:nvPr/>
              </p:nvSpPr>
              <p:spPr>
                <a:xfrm>
                  <a:off x="5531005" y="1463040"/>
                  <a:ext cx="550128" cy="499575"/>
                </a:xfrm>
                <a:prstGeom prst="rect">
                  <a:avLst/>
                </a:prstGeom>
                <a:noFill/>
                <a:ln w="190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A</a:t>
                  </a:r>
                </a:p>
              </p:txBody>
            </p:sp>
            <p:sp>
              <p:nvSpPr>
                <p:cNvPr id="644" name="Rectangle 643">
                  <a:extLst>
                    <a:ext uri="{FF2B5EF4-FFF2-40B4-BE49-F238E27FC236}">
                      <a16:creationId xmlns:a16="http://schemas.microsoft.com/office/drawing/2014/main" id="{BBE8CF72-86A8-B708-6F30-2E9A9BA48AB0}"/>
                    </a:ext>
                  </a:extLst>
                </p:cNvPr>
                <p:cNvSpPr/>
                <p:nvPr/>
              </p:nvSpPr>
              <p:spPr>
                <a:xfrm>
                  <a:off x="6077415" y="1463040"/>
                  <a:ext cx="550128" cy="499575"/>
                </a:xfrm>
                <a:prstGeom prst="rect">
                  <a:avLst/>
                </a:prstGeom>
                <a:noFill/>
                <a:ln w="190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B</a:t>
                  </a:r>
                </a:p>
              </p:txBody>
            </p:sp>
          </p:grpSp>
          <p:grpSp>
            <p:nvGrpSpPr>
              <p:cNvPr id="636" name="Group 635">
                <a:extLst>
                  <a:ext uri="{FF2B5EF4-FFF2-40B4-BE49-F238E27FC236}">
                    <a16:creationId xmlns:a16="http://schemas.microsoft.com/office/drawing/2014/main" id="{B77DD0AB-050E-9E88-E8A8-2A6FB5261C7E}"/>
                  </a:ext>
                </a:extLst>
              </p:cNvPr>
              <p:cNvGrpSpPr/>
              <p:nvPr/>
            </p:nvGrpSpPr>
            <p:grpSpPr>
              <a:xfrm>
                <a:off x="4716966" y="3370643"/>
                <a:ext cx="2189358" cy="499575"/>
                <a:chOff x="4438185" y="1463040"/>
                <a:chExt cx="2189358" cy="499575"/>
              </a:xfrm>
            </p:grpSpPr>
            <p:sp>
              <p:nvSpPr>
                <p:cNvPr id="637" name="Rectangle 636">
                  <a:extLst>
                    <a:ext uri="{FF2B5EF4-FFF2-40B4-BE49-F238E27FC236}">
                      <a16:creationId xmlns:a16="http://schemas.microsoft.com/office/drawing/2014/main" id="{1B9C0F59-5689-3A72-4082-6289B450F396}"/>
                    </a:ext>
                  </a:extLst>
                </p:cNvPr>
                <p:cNvSpPr/>
                <p:nvPr/>
              </p:nvSpPr>
              <p:spPr>
                <a:xfrm>
                  <a:off x="4438185" y="1463040"/>
                  <a:ext cx="550128" cy="499575"/>
                </a:xfrm>
                <a:prstGeom prst="rect">
                  <a:avLst/>
                </a:prstGeom>
                <a:noFill/>
                <a:ln w="190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C</a:t>
                  </a:r>
                </a:p>
              </p:txBody>
            </p:sp>
            <p:sp>
              <p:nvSpPr>
                <p:cNvPr id="638" name="Rectangle 637">
                  <a:extLst>
                    <a:ext uri="{FF2B5EF4-FFF2-40B4-BE49-F238E27FC236}">
                      <a16:creationId xmlns:a16="http://schemas.microsoft.com/office/drawing/2014/main" id="{D0C3A839-6C56-4193-B378-56F87647D1F7}"/>
                    </a:ext>
                  </a:extLst>
                </p:cNvPr>
                <p:cNvSpPr/>
                <p:nvPr/>
              </p:nvSpPr>
              <p:spPr>
                <a:xfrm>
                  <a:off x="4984595" y="1463040"/>
                  <a:ext cx="550128" cy="499575"/>
                </a:xfrm>
                <a:prstGeom prst="rect">
                  <a:avLst/>
                </a:prstGeom>
                <a:noFill/>
                <a:ln w="190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D</a:t>
                  </a:r>
                </a:p>
              </p:txBody>
            </p:sp>
            <p:sp>
              <p:nvSpPr>
                <p:cNvPr id="639" name="Rectangle 638">
                  <a:extLst>
                    <a:ext uri="{FF2B5EF4-FFF2-40B4-BE49-F238E27FC236}">
                      <a16:creationId xmlns:a16="http://schemas.microsoft.com/office/drawing/2014/main" id="{CCDE7B49-58D7-0A53-B7DD-3DB18CB74495}"/>
                    </a:ext>
                  </a:extLst>
                </p:cNvPr>
                <p:cNvSpPr/>
                <p:nvPr/>
              </p:nvSpPr>
              <p:spPr>
                <a:xfrm>
                  <a:off x="5531005" y="1463040"/>
                  <a:ext cx="550128" cy="499575"/>
                </a:xfrm>
                <a:prstGeom prst="rect">
                  <a:avLst/>
                </a:prstGeom>
                <a:noFill/>
                <a:ln w="190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E</a:t>
                  </a:r>
                </a:p>
              </p:txBody>
            </p:sp>
            <p:sp>
              <p:nvSpPr>
                <p:cNvPr id="640" name="Rectangle 639">
                  <a:extLst>
                    <a:ext uri="{FF2B5EF4-FFF2-40B4-BE49-F238E27FC236}">
                      <a16:creationId xmlns:a16="http://schemas.microsoft.com/office/drawing/2014/main" id="{6B97FED4-901E-3677-6315-805A97FCAD78}"/>
                    </a:ext>
                  </a:extLst>
                </p:cNvPr>
                <p:cNvSpPr/>
                <p:nvPr/>
              </p:nvSpPr>
              <p:spPr>
                <a:xfrm>
                  <a:off x="6077415" y="1463040"/>
                  <a:ext cx="550128" cy="499575"/>
                </a:xfrm>
                <a:prstGeom prst="rect">
                  <a:avLst/>
                </a:prstGeom>
                <a:noFill/>
                <a:ln w="190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F</a:t>
                  </a:r>
                </a:p>
              </p:txBody>
            </p:sp>
          </p:grpSp>
        </p:grpSp>
        <p:grpSp>
          <p:nvGrpSpPr>
            <p:cNvPr id="612" name="Group 611">
              <a:extLst>
                <a:ext uri="{FF2B5EF4-FFF2-40B4-BE49-F238E27FC236}">
                  <a16:creationId xmlns:a16="http://schemas.microsoft.com/office/drawing/2014/main" id="{EB2DB969-BC3F-C96E-F3C3-0D827FC5AC3F}"/>
                </a:ext>
              </a:extLst>
            </p:cNvPr>
            <p:cNvGrpSpPr/>
            <p:nvPr/>
          </p:nvGrpSpPr>
          <p:grpSpPr>
            <a:xfrm>
              <a:off x="6416040" y="3567376"/>
              <a:ext cx="1816124" cy="1438941"/>
              <a:chOff x="4716966" y="1871918"/>
              <a:chExt cx="2196792" cy="1998300"/>
            </a:xfrm>
          </p:grpSpPr>
          <p:grpSp>
            <p:nvGrpSpPr>
              <p:cNvPr id="613" name="Group 612">
                <a:extLst>
                  <a:ext uri="{FF2B5EF4-FFF2-40B4-BE49-F238E27FC236}">
                    <a16:creationId xmlns:a16="http://schemas.microsoft.com/office/drawing/2014/main" id="{CABD7CEA-E1F4-FAC2-9CEA-39C87AD2B493}"/>
                  </a:ext>
                </a:extLst>
              </p:cNvPr>
              <p:cNvGrpSpPr/>
              <p:nvPr/>
            </p:nvGrpSpPr>
            <p:grpSpPr>
              <a:xfrm>
                <a:off x="4724400" y="1871918"/>
                <a:ext cx="2189358" cy="499575"/>
                <a:chOff x="4438185" y="1463040"/>
                <a:chExt cx="2189358" cy="499575"/>
              </a:xfrm>
            </p:grpSpPr>
            <p:sp>
              <p:nvSpPr>
                <p:cNvPr id="629" name="Rectangle 628">
                  <a:extLst>
                    <a:ext uri="{FF2B5EF4-FFF2-40B4-BE49-F238E27FC236}">
                      <a16:creationId xmlns:a16="http://schemas.microsoft.com/office/drawing/2014/main" id="{C9509312-B94C-E8A3-F3C9-9F2C875F8315}"/>
                    </a:ext>
                  </a:extLst>
                </p:cNvPr>
                <p:cNvSpPr/>
                <p:nvPr/>
              </p:nvSpPr>
              <p:spPr>
                <a:xfrm>
                  <a:off x="4438185" y="1463040"/>
                  <a:ext cx="550128" cy="499575"/>
                </a:xfrm>
                <a:prstGeom prst="rect">
                  <a:avLst/>
                </a:prstGeom>
                <a:noFill/>
                <a:ln w="1905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0</a:t>
                  </a:r>
                </a:p>
              </p:txBody>
            </p:sp>
            <p:sp>
              <p:nvSpPr>
                <p:cNvPr id="630" name="Rectangle 629">
                  <a:extLst>
                    <a:ext uri="{FF2B5EF4-FFF2-40B4-BE49-F238E27FC236}">
                      <a16:creationId xmlns:a16="http://schemas.microsoft.com/office/drawing/2014/main" id="{3DC5F15E-CFC4-418C-07A4-A6972CFB2D67}"/>
                    </a:ext>
                  </a:extLst>
                </p:cNvPr>
                <p:cNvSpPr/>
                <p:nvPr/>
              </p:nvSpPr>
              <p:spPr>
                <a:xfrm>
                  <a:off x="4984595" y="1463040"/>
                  <a:ext cx="550128" cy="499575"/>
                </a:xfrm>
                <a:prstGeom prst="rect">
                  <a:avLst/>
                </a:prstGeom>
                <a:noFill/>
                <a:ln w="1905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1</a:t>
                  </a:r>
                </a:p>
              </p:txBody>
            </p:sp>
            <p:sp>
              <p:nvSpPr>
                <p:cNvPr id="631" name="Rectangle 630">
                  <a:extLst>
                    <a:ext uri="{FF2B5EF4-FFF2-40B4-BE49-F238E27FC236}">
                      <a16:creationId xmlns:a16="http://schemas.microsoft.com/office/drawing/2014/main" id="{7331B4F7-2246-D734-639C-8168D32982D7}"/>
                    </a:ext>
                  </a:extLst>
                </p:cNvPr>
                <p:cNvSpPr/>
                <p:nvPr/>
              </p:nvSpPr>
              <p:spPr>
                <a:xfrm>
                  <a:off x="5531005" y="1463040"/>
                  <a:ext cx="550128" cy="499575"/>
                </a:xfrm>
                <a:prstGeom prst="rect">
                  <a:avLst/>
                </a:prstGeom>
                <a:noFill/>
                <a:ln w="1905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2</a:t>
                  </a:r>
                </a:p>
              </p:txBody>
            </p:sp>
            <p:sp>
              <p:nvSpPr>
                <p:cNvPr id="632" name="Rectangle 631">
                  <a:extLst>
                    <a:ext uri="{FF2B5EF4-FFF2-40B4-BE49-F238E27FC236}">
                      <a16:creationId xmlns:a16="http://schemas.microsoft.com/office/drawing/2014/main" id="{2D8A5DD3-1C5F-2225-511B-C61EE5ED88CD}"/>
                    </a:ext>
                  </a:extLst>
                </p:cNvPr>
                <p:cNvSpPr/>
                <p:nvPr/>
              </p:nvSpPr>
              <p:spPr>
                <a:xfrm>
                  <a:off x="6077415" y="1463040"/>
                  <a:ext cx="550128" cy="499575"/>
                </a:xfrm>
                <a:prstGeom prst="rect">
                  <a:avLst/>
                </a:prstGeom>
                <a:noFill/>
                <a:ln w="1905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3</a:t>
                  </a:r>
                </a:p>
              </p:txBody>
            </p:sp>
          </p:grpSp>
          <p:grpSp>
            <p:nvGrpSpPr>
              <p:cNvPr id="614" name="Group 613">
                <a:extLst>
                  <a:ext uri="{FF2B5EF4-FFF2-40B4-BE49-F238E27FC236}">
                    <a16:creationId xmlns:a16="http://schemas.microsoft.com/office/drawing/2014/main" id="{C544F377-49D6-D38C-FDE4-D2C43FAF97D8}"/>
                  </a:ext>
                </a:extLst>
              </p:cNvPr>
              <p:cNvGrpSpPr/>
              <p:nvPr/>
            </p:nvGrpSpPr>
            <p:grpSpPr>
              <a:xfrm>
                <a:off x="4724400" y="2371493"/>
                <a:ext cx="2189358" cy="499575"/>
                <a:chOff x="4438185" y="1463040"/>
                <a:chExt cx="2189358" cy="499575"/>
              </a:xfrm>
            </p:grpSpPr>
            <p:sp>
              <p:nvSpPr>
                <p:cNvPr id="625" name="Rectangle 624">
                  <a:extLst>
                    <a:ext uri="{FF2B5EF4-FFF2-40B4-BE49-F238E27FC236}">
                      <a16:creationId xmlns:a16="http://schemas.microsoft.com/office/drawing/2014/main" id="{60168EA1-28E7-D589-57CA-AFC87A446BBE}"/>
                    </a:ext>
                  </a:extLst>
                </p:cNvPr>
                <p:cNvSpPr/>
                <p:nvPr/>
              </p:nvSpPr>
              <p:spPr>
                <a:xfrm>
                  <a:off x="4438185" y="1463040"/>
                  <a:ext cx="550128" cy="499575"/>
                </a:xfrm>
                <a:prstGeom prst="rect">
                  <a:avLst/>
                </a:prstGeom>
                <a:noFill/>
                <a:ln w="1905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4</a:t>
                  </a:r>
                </a:p>
              </p:txBody>
            </p:sp>
            <p:sp>
              <p:nvSpPr>
                <p:cNvPr id="626" name="Rectangle 625">
                  <a:extLst>
                    <a:ext uri="{FF2B5EF4-FFF2-40B4-BE49-F238E27FC236}">
                      <a16:creationId xmlns:a16="http://schemas.microsoft.com/office/drawing/2014/main" id="{CE0DE764-6DB9-6A60-38AD-8E903F4C8196}"/>
                    </a:ext>
                  </a:extLst>
                </p:cNvPr>
                <p:cNvSpPr/>
                <p:nvPr/>
              </p:nvSpPr>
              <p:spPr>
                <a:xfrm>
                  <a:off x="4984595" y="1463040"/>
                  <a:ext cx="550128" cy="499575"/>
                </a:xfrm>
                <a:prstGeom prst="rect">
                  <a:avLst/>
                </a:prstGeom>
                <a:noFill/>
                <a:ln w="1905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5</a:t>
                  </a:r>
                </a:p>
              </p:txBody>
            </p:sp>
            <p:sp>
              <p:nvSpPr>
                <p:cNvPr id="627" name="Rectangle 626">
                  <a:extLst>
                    <a:ext uri="{FF2B5EF4-FFF2-40B4-BE49-F238E27FC236}">
                      <a16:creationId xmlns:a16="http://schemas.microsoft.com/office/drawing/2014/main" id="{3A3DC350-44D8-8E2C-5848-31937AD52FE6}"/>
                    </a:ext>
                  </a:extLst>
                </p:cNvPr>
                <p:cNvSpPr/>
                <p:nvPr/>
              </p:nvSpPr>
              <p:spPr>
                <a:xfrm>
                  <a:off x="5531005" y="1463040"/>
                  <a:ext cx="550128" cy="499575"/>
                </a:xfrm>
                <a:prstGeom prst="rect">
                  <a:avLst/>
                </a:prstGeom>
                <a:noFill/>
                <a:ln w="1905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6</a:t>
                  </a:r>
                </a:p>
              </p:txBody>
            </p:sp>
            <p:sp>
              <p:nvSpPr>
                <p:cNvPr id="628" name="Rectangle 627">
                  <a:extLst>
                    <a:ext uri="{FF2B5EF4-FFF2-40B4-BE49-F238E27FC236}">
                      <a16:creationId xmlns:a16="http://schemas.microsoft.com/office/drawing/2014/main" id="{8E98C1A4-DB3D-71D1-D89A-BE78F83983BE}"/>
                    </a:ext>
                  </a:extLst>
                </p:cNvPr>
                <p:cNvSpPr/>
                <p:nvPr/>
              </p:nvSpPr>
              <p:spPr>
                <a:xfrm>
                  <a:off x="6077415" y="1463040"/>
                  <a:ext cx="550128" cy="499575"/>
                </a:xfrm>
                <a:prstGeom prst="rect">
                  <a:avLst/>
                </a:prstGeom>
                <a:noFill/>
                <a:ln w="1905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7</a:t>
                  </a:r>
                </a:p>
              </p:txBody>
            </p:sp>
          </p:grpSp>
          <p:grpSp>
            <p:nvGrpSpPr>
              <p:cNvPr id="615" name="Group 614">
                <a:extLst>
                  <a:ext uri="{FF2B5EF4-FFF2-40B4-BE49-F238E27FC236}">
                    <a16:creationId xmlns:a16="http://schemas.microsoft.com/office/drawing/2014/main" id="{ED35A977-599B-4584-AA13-EFE8DA89EDD5}"/>
                  </a:ext>
                </a:extLst>
              </p:cNvPr>
              <p:cNvGrpSpPr/>
              <p:nvPr/>
            </p:nvGrpSpPr>
            <p:grpSpPr>
              <a:xfrm>
                <a:off x="4722541" y="2871068"/>
                <a:ext cx="2189358" cy="499575"/>
                <a:chOff x="4438185" y="1463040"/>
                <a:chExt cx="2189358" cy="499575"/>
              </a:xfrm>
            </p:grpSpPr>
            <p:sp>
              <p:nvSpPr>
                <p:cNvPr id="621" name="Rectangle 620">
                  <a:extLst>
                    <a:ext uri="{FF2B5EF4-FFF2-40B4-BE49-F238E27FC236}">
                      <a16:creationId xmlns:a16="http://schemas.microsoft.com/office/drawing/2014/main" id="{1442E0E6-A00F-403D-C7FC-55876785898C}"/>
                    </a:ext>
                  </a:extLst>
                </p:cNvPr>
                <p:cNvSpPr/>
                <p:nvPr/>
              </p:nvSpPr>
              <p:spPr>
                <a:xfrm>
                  <a:off x="4438185" y="1463040"/>
                  <a:ext cx="550128" cy="499575"/>
                </a:xfrm>
                <a:prstGeom prst="rect">
                  <a:avLst/>
                </a:prstGeom>
                <a:noFill/>
                <a:ln w="1905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8</a:t>
                  </a:r>
                </a:p>
              </p:txBody>
            </p:sp>
            <p:sp>
              <p:nvSpPr>
                <p:cNvPr id="622" name="Rectangle 621">
                  <a:extLst>
                    <a:ext uri="{FF2B5EF4-FFF2-40B4-BE49-F238E27FC236}">
                      <a16:creationId xmlns:a16="http://schemas.microsoft.com/office/drawing/2014/main" id="{9526B05C-A670-6FA5-C230-35C8668E0581}"/>
                    </a:ext>
                  </a:extLst>
                </p:cNvPr>
                <p:cNvSpPr/>
                <p:nvPr/>
              </p:nvSpPr>
              <p:spPr>
                <a:xfrm>
                  <a:off x="4984595" y="1463040"/>
                  <a:ext cx="550128" cy="499575"/>
                </a:xfrm>
                <a:prstGeom prst="rect">
                  <a:avLst/>
                </a:prstGeom>
                <a:noFill/>
                <a:ln w="1905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9</a:t>
                  </a:r>
                </a:p>
              </p:txBody>
            </p:sp>
            <p:sp>
              <p:nvSpPr>
                <p:cNvPr id="623" name="Rectangle 622">
                  <a:extLst>
                    <a:ext uri="{FF2B5EF4-FFF2-40B4-BE49-F238E27FC236}">
                      <a16:creationId xmlns:a16="http://schemas.microsoft.com/office/drawing/2014/main" id="{DB635910-A777-FC8D-16B2-1F8B7EDF90BF}"/>
                    </a:ext>
                  </a:extLst>
                </p:cNvPr>
                <p:cNvSpPr/>
                <p:nvPr/>
              </p:nvSpPr>
              <p:spPr>
                <a:xfrm>
                  <a:off x="5531005" y="1463040"/>
                  <a:ext cx="550128" cy="499575"/>
                </a:xfrm>
                <a:prstGeom prst="rect">
                  <a:avLst/>
                </a:prstGeom>
                <a:noFill/>
                <a:ln w="1905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A</a:t>
                  </a:r>
                </a:p>
              </p:txBody>
            </p:sp>
            <p:sp>
              <p:nvSpPr>
                <p:cNvPr id="624" name="Rectangle 623">
                  <a:extLst>
                    <a:ext uri="{FF2B5EF4-FFF2-40B4-BE49-F238E27FC236}">
                      <a16:creationId xmlns:a16="http://schemas.microsoft.com/office/drawing/2014/main" id="{3566B862-87FE-4EAB-FE2B-DC4B0E3CE702}"/>
                    </a:ext>
                  </a:extLst>
                </p:cNvPr>
                <p:cNvSpPr/>
                <p:nvPr/>
              </p:nvSpPr>
              <p:spPr>
                <a:xfrm>
                  <a:off x="6077415" y="1463040"/>
                  <a:ext cx="550128" cy="499575"/>
                </a:xfrm>
                <a:prstGeom prst="rect">
                  <a:avLst/>
                </a:prstGeom>
                <a:noFill/>
                <a:ln w="1905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B</a:t>
                  </a:r>
                </a:p>
              </p:txBody>
            </p:sp>
          </p:grpSp>
          <p:grpSp>
            <p:nvGrpSpPr>
              <p:cNvPr id="616" name="Group 615">
                <a:extLst>
                  <a:ext uri="{FF2B5EF4-FFF2-40B4-BE49-F238E27FC236}">
                    <a16:creationId xmlns:a16="http://schemas.microsoft.com/office/drawing/2014/main" id="{E6A9CB26-6C8B-0CE4-3426-F4C24D826B5D}"/>
                  </a:ext>
                </a:extLst>
              </p:cNvPr>
              <p:cNvGrpSpPr/>
              <p:nvPr/>
            </p:nvGrpSpPr>
            <p:grpSpPr>
              <a:xfrm>
                <a:off x="4716966" y="3370643"/>
                <a:ext cx="2189358" cy="499575"/>
                <a:chOff x="4438185" y="1463040"/>
                <a:chExt cx="2189358" cy="499575"/>
              </a:xfrm>
            </p:grpSpPr>
            <p:sp>
              <p:nvSpPr>
                <p:cNvPr id="617" name="Rectangle 616">
                  <a:extLst>
                    <a:ext uri="{FF2B5EF4-FFF2-40B4-BE49-F238E27FC236}">
                      <a16:creationId xmlns:a16="http://schemas.microsoft.com/office/drawing/2014/main" id="{AE49E8B2-7A33-6636-26F1-4E9CF76408A0}"/>
                    </a:ext>
                  </a:extLst>
                </p:cNvPr>
                <p:cNvSpPr/>
                <p:nvPr/>
              </p:nvSpPr>
              <p:spPr>
                <a:xfrm>
                  <a:off x="4438185" y="1463040"/>
                  <a:ext cx="550128" cy="499575"/>
                </a:xfrm>
                <a:prstGeom prst="rect">
                  <a:avLst/>
                </a:prstGeom>
                <a:noFill/>
                <a:ln w="1905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C</a:t>
                  </a:r>
                </a:p>
              </p:txBody>
            </p:sp>
            <p:sp>
              <p:nvSpPr>
                <p:cNvPr id="618" name="Rectangle 617">
                  <a:extLst>
                    <a:ext uri="{FF2B5EF4-FFF2-40B4-BE49-F238E27FC236}">
                      <a16:creationId xmlns:a16="http://schemas.microsoft.com/office/drawing/2014/main" id="{C06ADE37-A377-4687-9773-DC188BB46EE4}"/>
                    </a:ext>
                  </a:extLst>
                </p:cNvPr>
                <p:cNvSpPr/>
                <p:nvPr/>
              </p:nvSpPr>
              <p:spPr>
                <a:xfrm>
                  <a:off x="4984595" y="1463040"/>
                  <a:ext cx="550128" cy="499575"/>
                </a:xfrm>
                <a:prstGeom prst="rect">
                  <a:avLst/>
                </a:prstGeom>
                <a:noFill/>
                <a:ln w="1905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D</a:t>
                  </a:r>
                </a:p>
              </p:txBody>
            </p:sp>
            <p:sp>
              <p:nvSpPr>
                <p:cNvPr id="619" name="Rectangle 618">
                  <a:extLst>
                    <a:ext uri="{FF2B5EF4-FFF2-40B4-BE49-F238E27FC236}">
                      <a16:creationId xmlns:a16="http://schemas.microsoft.com/office/drawing/2014/main" id="{9D8DAD82-965D-D850-212F-E69CC83C9A64}"/>
                    </a:ext>
                  </a:extLst>
                </p:cNvPr>
                <p:cNvSpPr/>
                <p:nvPr/>
              </p:nvSpPr>
              <p:spPr>
                <a:xfrm>
                  <a:off x="5531005" y="1463040"/>
                  <a:ext cx="550128" cy="499575"/>
                </a:xfrm>
                <a:prstGeom prst="rect">
                  <a:avLst/>
                </a:prstGeom>
                <a:noFill/>
                <a:ln w="1905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E</a:t>
                  </a:r>
                </a:p>
              </p:txBody>
            </p:sp>
            <p:sp>
              <p:nvSpPr>
                <p:cNvPr id="620" name="Rectangle 619">
                  <a:extLst>
                    <a:ext uri="{FF2B5EF4-FFF2-40B4-BE49-F238E27FC236}">
                      <a16:creationId xmlns:a16="http://schemas.microsoft.com/office/drawing/2014/main" id="{24066A2F-1553-5595-10ED-B33480F690B1}"/>
                    </a:ext>
                  </a:extLst>
                </p:cNvPr>
                <p:cNvSpPr/>
                <p:nvPr/>
              </p:nvSpPr>
              <p:spPr>
                <a:xfrm>
                  <a:off x="6077415" y="1463040"/>
                  <a:ext cx="550128" cy="499575"/>
                </a:xfrm>
                <a:prstGeom prst="rect">
                  <a:avLst/>
                </a:prstGeom>
                <a:noFill/>
                <a:ln w="1905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F</a:t>
                  </a:r>
                </a:p>
              </p:txBody>
            </p:sp>
          </p:grpSp>
        </p:grpSp>
      </p:grpSp>
      <p:sp>
        <p:nvSpPr>
          <p:cNvPr id="693" name="TextBox 692">
            <a:extLst>
              <a:ext uri="{FF2B5EF4-FFF2-40B4-BE49-F238E27FC236}">
                <a16:creationId xmlns:a16="http://schemas.microsoft.com/office/drawing/2014/main" id="{13F3DC50-755F-8412-4D9D-7101FE748298}"/>
              </a:ext>
            </a:extLst>
          </p:cNvPr>
          <p:cNvSpPr txBox="1"/>
          <p:nvPr/>
        </p:nvSpPr>
        <p:spPr>
          <a:xfrm>
            <a:off x="4407434" y="3381502"/>
            <a:ext cx="4846320" cy="307777"/>
          </a:xfrm>
          <a:prstGeom prst="rect">
            <a:avLst/>
          </a:prstGeom>
          <a:noFill/>
        </p:spPr>
        <p:txBody>
          <a:bodyPr wrap="square" rtlCol="0">
            <a:spAutoFit/>
          </a:bodyPr>
          <a:lstStyle/>
          <a:p>
            <a:pPr>
              <a:tabLst>
                <a:tab pos="679450" algn="l"/>
                <a:tab pos="1825625" algn="l"/>
                <a:tab pos="2851150" algn="l"/>
                <a:tab pos="3932238" algn="l"/>
              </a:tabLst>
            </a:pPr>
            <a:r>
              <a:rPr lang="en-US" sz="1400" dirty="0">
                <a:solidFill>
                  <a:schemeClr val="bg1"/>
                </a:solidFill>
              </a:rPr>
              <a:t>	</a:t>
            </a:r>
            <a:r>
              <a:rPr lang="en-US" sz="1400" dirty="0"/>
              <a:t> </a:t>
            </a:r>
            <a:r>
              <a:rPr lang="en-US" sz="1400" dirty="0">
                <a:solidFill>
                  <a:schemeClr val="accent1">
                    <a:lumMod val="40000"/>
                    <a:lumOff val="60000"/>
                  </a:schemeClr>
                </a:solidFill>
              </a:rPr>
              <a:t>110</a:t>
            </a:r>
            <a:r>
              <a:rPr lang="en-US" sz="1400" dirty="0">
                <a:solidFill>
                  <a:schemeClr val="bg1"/>
                </a:solidFill>
              </a:rPr>
              <a:t> 00	</a:t>
            </a:r>
            <a:r>
              <a:rPr lang="en-US" sz="1400" dirty="0"/>
              <a:t> </a:t>
            </a:r>
            <a:r>
              <a:rPr lang="en-US" sz="1400" dirty="0">
                <a:solidFill>
                  <a:schemeClr val="accent1">
                    <a:lumMod val="40000"/>
                    <a:lumOff val="60000"/>
                  </a:schemeClr>
                </a:solidFill>
              </a:rPr>
              <a:t>110</a:t>
            </a:r>
            <a:r>
              <a:rPr lang="en-US" sz="1400" dirty="0">
                <a:solidFill>
                  <a:schemeClr val="bg1"/>
                </a:solidFill>
              </a:rPr>
              <a:t> 01</a:t>
            </a:r>
            <a:r>
              <a:rPr lang="en-US" sz="1400" dirty="0"/>
              <a:t> </a:t>
            </a:r>
            <a:r>
              <a:rPr lang="en-US" sz="1400" dirty="0">
                <a:solidFill>
                  <a:schemeClr val="bg1"/>
                </a:solidFill>
              </a:rPr>
              <a:t>	</a:t>
            </a:r>
            <a:r>
              <a:rPr lang="en-US" sz="1400" dirty="0">
                <a:solidFill>
                  <a:schemeClr val="accent1">
                    <a:lumMod val="40000"/>
                    <a:lumOff val="60000"/>
                  </a:schemeClr>
                </a:solidFill>
              </a:rPr>
              <a:t> 110</a:t>
            </a:r>
            <a:r>
              <a:rPr lang="en-US" sz="1400" dirty="0">
                <a:solidFill>
                  <a:schemeClr val="bg1"/>
                </a:solidFill>
              </a:rPr>
              <a:t> 10	</a:t>
            </a:r>
            <a:r>
              <a:rPr lang="en-US" sz="1400" dirty="0"/>
              <a:t> </a:t>
            </a:r>
            <a:r>
              <a:rPr lang="en-US" sz="1400" dirty="0">
                <a:solidFill>
                  <a:schemeClr val="accent1">
                    <a:lumMod val="40000"/>
                    <a:lumOff val="60000"/>
                  </a:schemeClr>
                </a:solidFill>
              </a:rPr>
              <a:t>110 </a:t>
            </a:r>
            <a:r>
              <a:rPr lang="en-US" sz="1400" dirty="0">
                <a:solidFill>
                  <a:schemeClr val="bg1"/>
                </a:solidFill>
              </a:rPr>
              <a:t>11</a:t>
            </a:r>
          </a:p>
        </p:txBody>
      </p:sp>
      <p:sp>
        <p:nvSpPr>
          <p:cNvPr id="694" name="TextBox 693">
            <a:extLst>
              <a:ext uri="{FF2B5EF4-FFF2-40B4-BE49-F238E27FC236}">
                <a16:creationId xmlns:a16="http://schemas.microsoft.com/office/drawing/2014/main" id="{D0216846-BECB-0C42-70E2-5BD0ED767545}"/>
              </a:ext>
            </a:extLst>
          </p:cNvPr>
          <p:cNvSpPr txBox="1"/>
          <p:nvPr/>
        </p:nvSpPr>
        <p:spPr>
          <a:xfrm>
            <a:off x="4407434" y="4435798"/>
            <a:ext cx="4846320" cy="307777"/>
          </a:xfrm>
          <a:prstGeom prst="rect">
            <a:avLst/>
          </a:prstGeom>
          <a:noFill/>
        </p:spPr>
        <p:txBody>
          <a:bodyPr wrap="square" rtlCol="0">
            <a:spAutoFit/>
          </a:bodyPr>
          <a:lstStyle/>
          <a:p>
            <a:pPr>
              <a:tabLst>
                <a:tab pos="679450" algn="l"/>
                <a:tab pos="1825625" algn="l"/>
                <a:tab pos="2851150" algn="l"/>
                <a:tab pos="3932238" algn="l"/>
              </a:tabLst>
            </a:pPr>
            <a:r>
              <a:rPr lang="en-US" sz="1400" dirty="0">
                <a:solidFill>
                  <a:schemeClr val="accent1">
                    <a:lumMod val="40000"/>
                    <a:lumOff val="60000"/>
                  </a:schemeClr>
                </a:solidFill>
              </a:rPr>
              <a:t>	111</a:t>
            </a:r>
            <a:r>
              <a:rPr lang="en-US" sz="1400" dirty="0">
                <a:solidFill>
                  <a:schemeClr val="bg1"/>
                </a:solidFill>
              </a:rPr>
              <a:t> 00</a:t>
            </a:r>
            <a:r>
              <a:rPr lang="en-US" sz="1400" dirty="0">
                <a:solidFill>
                  <a:schemeClr val="accent1">
                    <a:lumMod val="40000"/>
                    <a:lumOff val="60000"/>
                  </a:schemeClr>
                </a:solidFill>
              </a:rPr>
              <a:t>	 111 </a:t>
            </a:r>
            <a:r>
              <a:rPr lang="en-US" sz="1400" dirty="0">
                <a:solidFill>
                  <a:schemeClr val="bg1"/>
                </a:solidFill>
              </a:rPr>
              <a:t>01</a:t>
            </a:r>
            <a:r>
              <a:rPr lang="en-US" sz="1400" dirty="0"/>
              <a:t> </a:t>
            </a:r>
            <a:r>
              <a:rPr lang="en-US" sz="1400" dirty="0">
                <a:solidFill>
                  <a:schemeClr val="bg1"/>
                </a:solidFill>
              </a:rPr>
              <a:t>	</a:t>
            </a:r>
            <a:r>
              <a:rPr lang="en-US" sz="1400" dirty="0">
                <a:solidFill>
                  <a:schemeClr val="accent1">
                    <a:lumMod val="40000"/>
                    <a:lumOff val="60000"/>
                  </a:schemeClr>
                </a:solidFill>
              </a:rPr>
              <a:t> 111 </a:t>
            </a:r>
            <a:r>
              <a:rPr lang="en-US" sz="1400" dirty="0">
                <a:solidFill>
                  <a:schemeClr val="bg1"/>
                </a:solidFill>
              </a:rPr>
              <a:t>10	</a:t>
            </a:r>
            <a:r>
              <a:rPr lang="en-US" sz="1400" dirty="0"/>
              <a:t> </a:t>
            </a:r>
            <a:r>
              <a:rPr lang="en-US" sz="1400" dirty="0">
                <a:solidFill>
                  <a:schemeClr val="accent1">
                    <a:lumMod val="40000"/>
                    <a:lumOff val="60000"/>
                  </a:schemeClr>
                </a:solidFill>
              </a:rPr>
              <a:t>111</a:t>
            </a:r>
            <a:r>
              <a:rPr lang="en-US" sz="1400" dirty="0">
                <a:solidFill>
                  <a:schemeClr val="bg1"/>
                </a:solidFill>
              </a:rPr>
              <a:t> 11</a:t>
            </a:r>
          </a:p>
        </p:txBody>
      </p:sp>
      <p:sp>
        <p:nvSpPr>
          <p:cNvPr id="695" name="TextBox 694">
            <a:extLst>
              <a:ext uri="{FF2B5EF4-FFF2-40B4-BE49-F238E27FC236}">
                <a16:creationId xmlns:a16="http://schemas.microsoft.com/office/drawing/2014/main" id="{57B842B6-2243-04D4-14AE-13F530D1D8CA}"/>
              </a:ext>
            </a:extLst>
          </p:cNvPr>
          <p:cNvSpPr txBox="1"/>
          <p:nvPr/>
        </p:nvSpPr>
        <p:spPr>
          <a:xfrm>
            <a:off x="188957" y="5322452"/>
            <a:ext cx="3087341" cy="1477328"/>
          </a:xfrm>
          <a:prstGeom prst="rect">
            <a:avLst/>
          </a:prstGeom>
          <a:noFill/>
        </p:spPr>
        <p:txBody>
          <a:bodyPr wrap="square" rtlCol="0">
            <a:spAutoFit/>
          </a:bodyPr>
          <a:lstStyle/>
          <a:p>
            <a:r>
              <a:rPr lang="en-US" dirty="0"/>
              <a:t>The address of the </a:t>
            </a:r>
            <a:r>
              <a:rPr lang="en-US" dirty="0">
                <a:solidFill>
                  <a:schemeClr val="bg1"/>
                </a:solidFill>
                <a:highlight>
                  <a:srgbClr val="FF00FF"/>
                </a:highlight>
              </a:rPr>
              <a:t>purple A </a:t>
            </a:r>
            <a:r>
              <a:rPr lang="en-US" dirty="0"/>
              <a:t>is </a:t>
            </a:r>
            <a:r>
              <a:rPr lang="en-US" dirty="0">
                <a:highlight>
                  <a:srgbClr val="FFFF00"/>
                </a:highlight>
              </a:rPr>
              <a:t>010</a:t>
            </a:r>
            <a:r>
              <a:rPr lang="en-US" dirty="0"/>
              <a:t> </a:t>
            </a:r>
            <a:r>
              <a:rPr lang="en-US" dirty="0">
                <a:highlight>
                  <a:srgbClr val="FF0000"/>
                </a:highlight>
              </a:rPr>
              <a:t>10</a:t>
            </a:r>
            <a:r>
              <a:rPr lang="en-US" dirty="0"/>
              <a:t> </a:t>
            </a:r>
            <a:r>
              <a:rPr lang="en-US" dirty="0">
                <a:highlight>
                  <a:srgbClr val="00FF00"/>
                </a:highlight>
              </a:rPr>
              <a:t>1010 XX XXXX XXXX</a:t>
            </a:r>
          </a:p>
          <a:p>
            <a:endParaRPr lang="en-US" dirty="0">
              <a:highlight>
                <a:srgbClr val="00FF00"/>
              </a:highlight>
            </a:endParaRPr>
          </a:p>
          <a:p>
            <a:r>
              <a:rPr lang="en-US" dirty="0">
                <a:highlight>
                  <a:srgbClr val="FFFF00"/>
                </a:highlight>
              </a:rPr>
              <a:t>Tag</a:t>
            </a:r>
            <a:r>
              <a:rPr lang="en-US" dirty="0"/>
              <a:t> </a:t>
            </a:r>
            <a:r>
              <a:rPr lang="en-US" dirty="0">
                <a:highlight>
                  <a:srgbClr val="FF0000"/>
                </a:highlight>
              </a:rPr>
              <a:t>index</a:t>
            </a:r>
            <a:r>
              <a:rPr lang="en-US" dirty="0"/>
              <a:t>  </a:t>
            </a:r>
            <a:r>
              <a:rPr lang="en-US" dirty="0">
                <a:highlight>
                  <a:srgbClr val="00FF00"/>
                </a:highlight>
              </a:rPr>
              <a:t>Offset in block</a:t>
            </a:r>
          </a:p>
          <a:p>
            <a:endParaRPr lang="en-US" dirty="0">
              <a:highlight>
                <a:srgbClr val="00FF00"/>
              </a:highlight>
            </a:endParaRPr>
          </a:p>
        </p:txBody>
      </p:sp>
    </p:spTree>
    <p:extLst>
      <p:ext uri="{BB962C8B-B14F-4D97-AF65-F5344CB8AC3E}">
        <p14:creationId xmlns:p14="http://schemas.microsoft.com/office/powerpoint/2010/main" val="24440125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95" name="TextBox 694">
            <a:extLst>
              <a:ext uri="{FF2B5EF4-FFF2-40B4-BE49-F238E27FC236}">
                <a16:creationId xmlns:a16="http://schemas.microsoft.com/office/drawing/2014/main" id="{57B842B6-2243-04D4-14AE-13F530D1D8CA}"/>
              </a:ext>
            </a:extLst>
          </p:cNvPr>
          <p:cNvSpPr txBox="1"/>
          <p:nvPr/>
        </p:nvSpPr>
        <p:spPr>
          <a:xfrm>
            <a:off x="197493" y="5468677"/>
            <a:ext cx="4193856" cy="1200329"/>
          </a:xfrm>
          <a:prstGeom prst="rect">
            <a:avLst/>
          </a:prstGeom>
          <a:noFill/>
        </p:spPr>
        <p:txBody>
          <a:bodyPr wrap="square" rtlCol="0">
            <a:spAutoFit/>
          </a:bodyPr>
          <a:lstStyle/>
          <a:p>
            <a:r>
              <a:rPr lang="en-US" sz="2400" dirty="0"/>
              <a:t>The </a:t>
            </a:r>
            <a:r>
              <a:rPr lang="en-US" sz="2400" dirty="0">
                <a:solidFill>
                  <a:srgbClr val="FF0000"/>
                </a:solidFill>
              </a:rPr>
              <a:t>Index</a:t>
            </a:r>
            <a:r>
              <a:rPr lang="en-US" sz="2400" dirty="0"/>
              <a:t> is where the block will be copied to when it moves to the Cache</a:t>
            </a:r>
          </a:p>
        </p:txBody>
      </p:sp>
      <p:sp>
        <p:nvSpPr>
          <p:cNvPr id="3" name="Title 2">
            <a:extLst>
              <a:ext uri="{FF2B5EF4-FFF2-40B4-BE49-F238E27FC236}">
                <a16:creationId xmlns:a16="http://schemas.microsoft.com/office/drawing/2014/main" id="{7FF1C98F-E8A6-5479-FB4C-331782305815}"/>
              </a:ext>
            </a:extLst>
          </p:cNvPr>
          <p:cNvSpPr>
            <a:spLocks noGrp="1"/>
          </p:cNvSpPr>
          <p:nvPr>
            <p:ph type="title"/>
          </p:nvPr>
        </p:nvSpPr>
        <p:spPr/>
        <p:txBody>
          <a:bodyPr/>
          <a:lstStyle/>
          <a:p>
            <a:r>
              <a:rPr lang="en-US" dirty="0">
                <a:solidFill>
                  <a:schemeClr val="tx1"/>
                </a:solidFill>
              </a:rPr>
              <a:t>Memory</a:t>
            </a:r>
          </a:p>
        </p:txBody>
      </p:sp>
      <p:sp>
        <p:nvSpPr>
          <p:cNvPr id="6" name="Slide Number Placeholder 5">
            <a:extLst>
              <a:ext uri="{FF2B5EF4-FFF2-40B4-BE49-F238E27FC236}">
                <a16:creationId xmlns:a16="http://schemas.microsoft.com/office/drawing/2014/main" id="{D069F99C-0936-5021-B5A3-12194B4C627C}"/>
              </a:ext>
            </a:extLst>
          </p:cNvPr>
          <p:cNvSpPr>
            <a:spLocks noGrp="1"/>
          </p:cNvSpPr>
          <p:nvPr>
            <p:ph type="sldNum" sz="quarter" idx="12"/>
          </p:nvPr>
        </p:nvSpPr>
        <p:spPr/>
        <p:txBody>
          <a:bodyPr/>
          <a:lstStyle/>
          <a:p>
            <a:fld id="{1793BAB9-E1F0-F549-9C9A-9A92982B7AD1}" type="slidenum">
              <a:rPr lang="en-US" smtClean="0">
                <a:solidFill>
                  <a:schemeClr val="bg1"/>
                </a:solidFill>
              </a:rPr>
              <a:pPr/>
              <a:t>13</a:t>
            </a:fld>
            <a:endParaRPr lang="en-US">
              <a:solidFill>
                <a:schemeClr val="bg1"/>
              </a:solidFill>
            </a:endParaRPr>
          </a:p>
        </p:txBody>
      </p:sp>
      <p:sp>
        <p:nvSpPr>
          <p:cNvPr id="186" name="TextBox 185">
            <a:extLst>
              <a:ext uri="{FF2B5EF4-FFF2-40B4-BE49-F238E27FC236}">
                <a16:creationId xmlns:a16="http://schemas.microsoft.com/office/drawing/2014/main" id="{AABC3DD2-7CF2-A748-BA8D-90D605F5574A}"/>
              </a:ext>
            </a:extLst>
          </p:cNvPr>
          <p:cNvSpPr txBox="1"/>
          <p:nvPr/>
        </p:nvSpPr>
        <p:spPr>
          <a:xfrm>
            <a:off x="4696375" y="5495566"/>
            <a:ext cx="4161875" cy="923330"/>
          </a:xfrm>
          <a:prstGeom prst="rect">
            <a:avLst/>
          </a:prstGeom>
          <a:noFill/>
        </p:spPr>
        <p:txBody>
          <a:bodyPr wrap="square" rtlCol="0">
            <a:spAutoFit/>
          </a:bodyPr>
          <a:lstStyle/>
          <a:p>
            <a:pPr>
              <a:tabLst>
                <a:tab pos="1139825" algn="l"/>
                <a:tab pos="1874838" algn="l"/>
              </a:tabLst>
            </a:pPr>
            <a:r>
              <a:rPr lang="en-US" dirty="0">
                <a:solidFill>
                  <a:schemeClr val="bg1"/>
                </a:solidFill>
              </a:rPr>
              <a:t>Block A represents addresses between</a:t>
            </a:r>
          </a:p>
          <a:p>
            <a:pPr>
              <a:tabLst>
                <a:tab pos="1139825" algn="l"/>
                <a:tab pos="1874838" algn="l"/>
              </a:tabLst>
            </a:pPr>
            <a:r>
              <a:rPr lang="en-US" dirty="0">
                <a:solidFill>
                  <a:schemeClr val="bg1"/>
                </a:solidFill>
              </a:rPr>
              <a:t>010  </a:t>
            </a:r>
            <a:r>
              <a:rPr lang="en-US" dirty="0">
                <a:solidFill>
                  <a:srgbClr val="FF0000"/>
                </a:solidFill>
              </a:rPr>
              <a:t>10</a:t>
            </a:r>
            <a:r>
              <a:rPr lang="en-US" dirty="0">
                <a:solidFill>
                  <a:schemeClr val="bg1"/>
                </a:solidFill>
              </a:rPr>
              <a:t>	1010	00 0000 0000</a:t>
            </a:r>
          </a:p>
          <a:p>
            <a:pPr>
              <a:tabLst>
                <a:tab pos="1139825" algn="l"/>
                <a:tab pos="1874838" algn="l"/>
              </a:tabLst>
            </a:pPr>
            <a:r>
              <a:rPr lang="en-US" dirty="0">
                <a:solidFill>
                  <a:schemeClr val="bg1"/>
                </a:solidFill>
              </a:rPr>
              <a:t>010  </a:t>
            </a:r>
            <a:r>
              <a:rPr lang="en-US" dirty="0">
                <a:solidFill>
                  <a:srgbClr val="FF0000"/>
                </a:solidFill>
              </a:rPr>
              <a:t>10</a:t>
            </a:r>
            <a:r>
              <a:rPr lang="en-US" dirty="0">
                <a:solidFill>
                  <a:schemeClr val="bg1"/>
                </a:solidFill>
              </a:rPr>
              <a:t>	1010	11 1111 1111</a:t>
            </a:r>
          </a:p>
        </p:txBody>
      </p:sp>
      <p:grpSp>
        <p:nvGrpSpPr>
          <p:cNvPr id="273" name="Group 272">
            <a:extLst>
              <a:ext uri="{FF2B5EF4-FFF2-40B4-BE49-F238E27FC236}">
                <a16:creationId xmlns:a16="http://schemas.microsoft.com/office/drawing/2014/main" id="{F835318F-23B4-CABE-B8AC-D1BA219AB282}"/>
              </a:ext>
            </a:extLst>
          </p:cNvPr>
          <p:cNvGrpSpPr/>
          <p:nvPr/>
        </p:nvGrpSpPr>
        <p:grpSpPr>
          <a:xfrm>
            <a:off x="219205" y="1672235"/>
            <a:ext cx="4175493" cy="592029"/>
            <a:chOff x="625994" y="1672235"/>
            <a:chExt cx="7661515" cy="1438941"/>
          </a:xfrm>
        </p:grpSpPr>
        <p:grpSp>
          <p:nvGrpSpPr>
            <p:cNvPr id="102" name="Group 101">
              <a:extLst>
                <a:ext uri="{FF2B5EF4-FFF2-40B4-BE49-F238E27FC236}">
                  <a16:creationId xmlns:a16="http://schemas.microsoft.com/office/drawing/2014/main" id="{B013CDF0-84CF-9BEA-BF7F-D7D7DEBB679E}"/>
                </a:ext>
              </a:extLst>
            </p:cNvPr>
            <p:cNvGrpSpPr/>
            <p:nvPr/>
          </p:nvGrpSpPr>
          <p:grpSpPr>
            <a:xfrm>
              <a:off x="625994" y="1672235"/>
              <a:ext cx="1816124" cy="1438941"/>
              <a:chOff x="4716966" y="1871918"/>
              <a:chExt cx="2196792" cy="1998300"/>
            </a:xfrm>
          </p:grpSpPr>
          <p:grpSp>
            <p:nvGrpSpPr>
              <p:cNvPr id="103" name="Group 102">
                <a:extLst>
                  <a:ext uri="{FF2B5EF4-FFF2-40B4-BE49-F238E27FC236}">
                    <a16:creationId xmlns:a16="http://schemas.microsoft.com/office/drawing/2014/main" id="{AE0161DA-2BB3-188E-923F-9D6CF3E3EE70}"/>
                  </a:ext>
                </a:extLst>
              </p:cNvPr>
              <p:cNvGrpSpPr/>
              <p:nvPr/>
            </p:nvGrpSpPr>
            <p:grpSpPr>
              <a:xfrm>
                <a:off x="4724400" y="1871918"/>
                <a:ext cx="2189358" cy="499575"/>
                <a:chOff x="4438185" y="1463040"/>
                <a:chExt cx="2189358" cy="499575"/>
              </a:xfrm>
            </p:grpSpPr>
            <p:sp>
              <p:nvSpPr>
                <p:cNvPr id="119" name="Rectangle 118">
                  <a:extLst>
                    <a:ext uri="{FF2B5EF4-FFF2-40B4-BE49-F238E27FC236}">
                      <a16:creationId xmlns:a16="http://schemas.microsoft.com/office/drawing/2014/main" id="{91AAAD2B-EC88-0A46-D0D3-D0379FC8B45D}"/>
                    </a:ext>
                  </a:extLst>
                </p:cNvPr>
                <p:cNvSpPr/>
                <p:nvPr/>
              </p:nvSpPr>
              <p:spPr>
                <a:xfrm>
                  <a:off x="4438185" y="1463040"/>
                  <a:ext cx="550128" cy="499575"/>
                </a:xfrm>
                <a:prstGeom prst="rect">
                  <a:avLst/>
                </a:prstGeom>
                <a:noFill/>
                <a:ln w="19050">
                  <a:solidFill>
                    <a:srgbClr val="00FDFF"/>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0</a:t>
                  </a:r>
                </a:p>
              </p:txBody>
            </p:sp>
            <p:sp>
              <p:nvSpPr>
                <p:cNvPr id="120" name="Rectangle 119">
                  <a:extLst>
                    <a:ext uri="{FF2B5EF4-FFF2-40B4-BE49-F238E27FC236}">
                      <a16:creationId xmlns:a16="http://schemas.microsoft.com/office/drawing/2014/main" id="{D2627506-F663-CBC0-15F2-8FE8412A807D}"/>
                    </a:ext>
                  </a:extLst>
                </p:cNvPr>
                <p:cNvSpPr/>
                <p:nvPr/>
              </p:nvSpPr>
              <p:spPr>
                <a:xfrm>
                  <a:off x="4984595" y="1463040"/>
                  <a:ext cx="550128" cy="499575"/>
                </a:xfrm>
                <a:prstGeom prst="rect">
                  <a:avLst/>
                </a:prstGeom>
                <a:noFill/>
                <a:ln w="19050">
                  <a:solidFill>
                    <a:srgbClr val="00FDFF"/>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1</a:t>
                  </a:r>
                </a:p>
              </p:txBody>
            </p:sp>
            <p:sp>
              <p:nvSpPr>
                <p:cNvPr id="121" name="Rectangle 120">
                  <a:extLst>
                    <a:ext uri="{FF2B5EF4-FFF2-40B4-BE49-F238E27FC236}">
                      <a16:creationId xmlns:a16="http://schemas.microsoft.com/office/drawing/2014/main" id="{3F072E3D-CF9D-DCCE-88E4-3439409D35DA}"/>
                    </a:ext>
                  </a:extLst>
                </p:cNvPr>
                <p:cNvSpPr/>
                <p:nvPr/>
              </p:nvSpPr>
              <p:spPr>
                <a:xfrm>
                  <a:off x="5531005" y="1463040"/>
                  <a:ext cx="550128" cy="499575"/>
                </a:xfrm>
                <a:prstGeom prst="rect">
                  <a:avLst/>
                </a:prstGeom>
                <a:noFill/>
                <a:ln w="19050">
                  <a:solidFill>
                    <a:srgbClr val="00FDFF"/>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2</a:t>
                  </a:r>
                </a:p>
              </p:txBody>
            </p:sp>
            <p:sp>
              <p:nvSpPr>
                <p:cNvPr id="122" name="Rectangle 121">
                  <a:extLst>
                    <a:ext uri="{FF2B5EF4-FFF2-40B4-BE49-F238E27FC236}">
                      <a16:creationId xmlns:a16="http://schemas.microsoft.com/office/drawing/2014/main" id="{012D2A26-52CD-ACC5-8E28-86AB69FBA57C}"/>
                    </a:ext>
                  </a:extLst>
                </p:cNvPr>
                <p:cNvSpPr/>
                <p:nvPr/>
              </p:nvSpPr>
              <p:spPr>
                <a:xfrm>
                  <a:off x="6077415" y="1463040"/>
                  <a:ext cx="550128" cy="499575"/>
                </a:xfrm>
                <a:prstGeom prst="rect">
                  <a:avLst/>
                </a:prstGeom>
                <a:noFill/>
                <a:ln w="19050">
                  <a:solidFill>
                    <a:srgbClr val="00FDFF"/>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3</a:t>
                  </a:r>
                </a:p>
              </p:txBody>
            </p:sp>
          </p:grpSp>
          <p:grpSp>
            <p:nvGrpSpPr>
              <p:cNvPr id="104" name="Group 103">
                <a:extLst>
                  <a:ext uri="{FF2B5EF4-FFF2-40B4-BE49-F238E27FC236}">
                    <a16:creationId xmlns:a16="http://schemas.microsoft.com/office/drawing/2014/main" id="{9352548F-9F2F-89E6-118C-2BE3B4737B1C}"/>
                  </a:ext>
                </a:extLst>
              </p:cNvPr>
              <p:cNvGrpSpPr/>
              <p:nvPr/>
            </p:nvGrpSpPr>
            <p:grpSpPr>
              <a:xfrm>
                <a:off x="4724400" y="2371493"/>
                <a:ext cx="2189358" cy="499575"/>
                <a:chOff x="4438185" y="1463040"/>
                <a:chExt cx="2189358" cy="499575"/>
              </a:xfrm>
            </p:grpSpPr>
            <p:sp>
              <p:nvSpPr>
                <p:cNvPr id="115" name="Rectangle 114">
                  <a:extLst>
                    <a:ext uri="{FF2B5EF4-FFF2-40B4-BE49-F238E27FC236}">
                      <a16:creationId xmlns:a16="http://schemas.microsoft.com/office/drawing/2014/main" id="{7CB98CF1-F9AC-DA6F-3F70-4CAD9253EBF6}"/>
                    </a:ext>
                  </a:extLst>
                </p:cNvPr>
                <p:cNvSpPr/>
                <p:nvPr/>
              </p:nvSpPr>
              <p:spPr>
                <a:xfrm>
                  <a:off x="4438185" y="1463040"/>
                  <a:ext cx="550128" cy="499575"/>
                </a:xfrm>
                <a:prstGeom prst="rect">
                  <a:avLst/>
                </a:prstGeom>
                <a:noFill/>
                <a:ln w="19050">
                  <a:solidFill>
                    <a:srgbClr val="00FDFF"/>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4</a:t>
                  </a:r>
                </a:p>
              </p:txBody>
            </p:sp>
            <p:sp>
              <p:nvSpPr>
                <p:cNvPr id="116" name="Rectangle 115">
                  <a:extLst>
                    <a:ext uri="{FF2B5EF4-FFF2-40B4-BE49-F238E27FC236}">
                      <a16:creationId xmlns:a16="http://schemas.microsoft.com/office/drawing/2014/main" id="{6804234C-B624-A282-8543-292D43221D3F}"/>
                    </a:ext>
                  </a:extLst>
                </p:cNvPr>
                <p:cNvSpPr/>
                <p:nvPr/>
              </p:nvSpPr>
              <p:spPr>
                <a:xfrm>
                  <a:off x="4984595" y="1463040"/>
                  <a:ext cx="550128" cy="499575"/>
                </a:xfrm>
                <a:prstGeom prst="rect">
                  <a:avLst/>
                </a:prstGeom>
                <a:noFill/>
                <a:ln w="19050">
                  <a:solidFill>
                    <a:srgbClr val="00FDFF"/>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5</a:t>
                  </a:r>
                </a:p>
              </p:txBody>
            </p:sp>
            <p:sp>
              <p:nvSpPr>
                <p:cNvPr id="117" name="Rectangle 116">
                  <a:extLst>
                    <a:ext uri="{FF2B5EF4-FFF2-40B4-BE49-F238E27FC236}">
                      <a16:creationId xmlns:a16="http://schemas.microsoft.com/office/drawing/2014/main" id="{EA9ECB21-26E9-DD33-8C92-06B6D1E7A2DF}"/>
                    </a:ext>
                  </a:extLst>
                </p:cNvPr>
                <p:cNvSpPr/>
                <p:nvPr/>
              </p:nvSpPr>
              <p:spPr>
                <a:xfrm>
                  <a:off x="5531005" y="1463040"/>
                  <a:ext cx="550128" cy="499575"/>
                </a:xfrm>
                <a:prstGeom prst="rect">
                  <a:avLst/>
                </a:prstGeom>
                <a:noFill/>
                <a:ln w="19050">
                  <a:solidFill>
                    <a:srgbClr val="00FDFF"/>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6</a:t>
                  </a:r>
                </a:p>
              </p:txBody>
            </p:sp>
            <p:sp>
              <p:nvSpPr>
                <p:cNvPr id="118" name="Rectangle 117">
                  <a:extLst>
                    <a:ext uri="{FF2B5EF4-FFF2-40B4-BE49-F238E27FC236}">
                      <a16:creationId xmlns:a16="http://schemas.microsoft.com/office/drawing/2014/main" id="{2079A806-AE4A-DB24-2240-8DF1A9C18FE0}"/>
                    </a:ext>
                  </a:extLst>
                </p:cNvPr>
                <p:cNvSpPr/>
                <p:nvPr/>
              </p:nvSpPr>
              <p:spPr>
                <a:xfrm>
                  <a:off x="6077415" y="1463040"/>
                  <a:ext cx="550128" cy="499575"/>
                </a:xfrm>
                <a:prstGeom prst="rect">
                  <a:avLst/>
                </a:prstGeom>
                <a:noFill/>
                <a:ln w="19050">
                  <a:solidFill>
                    <a:srgbClr val="00FDFF"/>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7</a:t>
                  </a:r>
                </a:p>
              </p:txBody>
            </p:sp>
          </p:grpSp>
          <p:grpSp>
            <p:nvGrpSpPr>
              <p:cNvPr id="105" name="Group 104">
                <a:extLst>
                  <a:ext uri="{FF2B5EF4-FFF2-40B4-BE49-F238E27FC236}">
                    <a16:creationId xmlns:a16="http://schemas.microsoft.com/office/drawing/2014/main" id="{EC04D239-D0D8-F6BC-C0F3-987862F4A963}"/>
                  </a:ext>
                </a:extLst>
              </p:cNvPr>
              <p:cNvGrpSpPr/>
              <p:nvPr/>
            </p:nvGrpSpPr>
            <p:grpSpPr>
              <a:xfrm>
                <a:off x="4722541" y="2871068"/>
                <a:ext cx="2189358" cy="499575"/>
                <a:chOff x="4438185" y="1463040"/>
                <a:chExt cx="2189358" cy="499575"/>
              </a:xfrm>
            </p:grpSpPr>
            <p:sp>
              <p:nvSpPr>
                <p:cNvPr id="111" name="Rectangle 110">
                  <a:extLst>
                    <a:ext uri="{FF2B5EF4-FFF2-40B4-BE49-F238E27FC236}">
                      <a16:creationId xmlns:a16="http://schemas.microsoft.com/office/drawing/2014/main" id="{47EBE5DC-50DC-9157-4DCA-21714C8F5156}"/>
                    </a:ext>
                  </a:extLst>
                </p:cNvPr>
                <p:cNvSpPr/>
                <p:nvPr/>
              </p:nvSpPr>
              <p:spPr>
                <a:xfrm>
                  <a:off x="4438185" y="1463040"/>
                  <a:ext cx="550128" cy="499575"/>
                </a:xfrm>
                <a:prstGeom prst="rect">
                  <a:avLst/>
                </a:prstGeom>
                <a:noFill/>
                <a:ln w="19050">
                  <a:solidFill>
                    <a:srgbClr val="00FDFF"/>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8</a:t>
                  </a:r>
                </a:p>
              </p:txBody>
            </p:sp>
            <p:sp>
              <p:nvSpPr>
                <p:cNvPr id="112" name="Rectangle 111">
                  <a:extLst>
                    <a:ext uri="{FF2B5EF4-FFF2-40B4-BE49-F238E27FC236}">
                      <a16:creationId xmlns:a16="http://schemas.microsoft.com/office/drawing/2014/main" id="{881FE32A-D80E-EC20-CE47-ED2CDF96140C}"/>
                    </a:ext>
                  </a:extLst>
                </p:cNvPr>
                <p:cNvSpPr/>
                <p:nvPr/>
              </p:nvSpPr>
              <p:spPr>
                <a:xfrm>
                  <a:off x="4984595" y="1463040"/>
                  <a:ext cx="550128" cy="499575"/>
                </a:xfrm>
                <a:prstGeom prst="rect">
                  <a:avLst/>
                </a:prstGeom>
                <a:noFill/>
                <a:ln w="19050">
                  <a:solidFill>
                    <a:srgbClr val="00FDFF"/>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9</a:t>
                  </a:r>
                </a:p>
              </p:txBody>
            </p:sp>
            <p:sp>
              <p:nvSpPr>
                <p:cNvPr id="113" name="Rectangle 112">
                  <a:extLst>
                    <a:ext uri="{FF2B5EF4-FFF2-40B4-BE49-F238E27FC236}">
                      <a16:creationId xmlns:a16="http://schemas.microsoft.com/office/drawing/2014/main" id="{0840E3A4-D9A6-42A5-44C6-566509AA6BAD}"/>
                    </a:ext>
                  </a:extLst>
                </p:cNvPr>
                <p:cNvSpPr/>
                <p:nvPr/>
              </p:nvSpPr>
              <p:spPr>
                <a:xfrm>
                  <a:off x="5531005" y="1463040"/>
                  <a:ext cx="550128" cy="499575"/>
                </a:xfrm>
                <a:prstGeom prst="rect">
                  <a:avLst/>
                </a:prstGeom>
                <a:noFill/>
                <a:ln w="19050">
                  <a:solidFill>
                    <a:srgbClr val="00FDFF"/>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A</a:t>
                  </a:r>
                </a:p>
              </p:txBody>
            </p:sp>
            <p:sp>
              <p:nvSpPr>
                <p:cNvPr id="114" name="Rectangle 113">
                  <a:extLst>
                    <a:ext uri="{FF2B5EF4-FFF2-40B4-BE49-F238E27FC236}">
                      <a16:creationId xmlns:a16="http://schemas.microsoft.com/office/drawing/2014/main" id="{D95E9391-BDA8-C290-9215-7D62F1AB2187}"/>
                    </a:ext>
                  </a:extLst>
                </p:cNvPr>
                <p:cNvSpPr/>
                <p:nvPr/>
              </p:nvSpPr>
              <p:spPr>
                <a:xfrm>
                  <a:off x="6077415" y="1463040"/>
                  <a:ext cx="550128" cy="499575"/>
                </a:xfrm>
                <a:prstGeom prst="rect">
                  <a:avLst/>
                </a:prstGeom>
                <a:noFill/>
                <a:ln w="19050">
                  <a:solidFill>
                    <a:srgbClr val="00FDFF"/>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B</a:t>
                  </a:r>
                </a:p>
              </p:txBody>
            </p:sp>
          </p:grpSp>
          <p:grpSp>
            <p:nvGrpSpPr>
              <p:cNvPr id="106" name="Group 105">
                <a:extLst>
                  <a:ext uri="{FF2B5EF4-FFF2-40B4-BE49-F238E27FC236}">
                    <a16:creationId xmlns:a16="http://schemas.microsoft.com/office/drawing/2014/main" id="{6908BFFD-58F6-7DFF-0B95-52735EB39B6F}"/>
                  </a:ext>
                </a:extLst>
              </p:cNvPr>
              <p:cNvGrpSpPr/>
              <p:nvPr/>
            </p:nvGrpSpPr>
            <p:grpSpPr>
              <a:xfrm>
                <a:off x="4716966" y="3370643"/>
                <a:ext cx="2189358" cy="499575"/>
                <a:chOff x="4438185" y="1463040"/>
                <a:chExt cx="2189358" cy="499575"/>
              </a:xfrm>
            </p:grpSpPr>
            <p:sp>
              <p:nvSpPr>
                <p:cNvPr id="107" name="Rectangle 106">
                  <a:extLst>
                    <a:ext uri="{FF2B5EF4-FFF2-40B4-BE49-F238E27FC236}">
                      <a16:creationId xmlns:a16="http://schemas.microsoft.com/office/drawing/2014/main" id="{106A7CA3-ED51-80D1-9437-04D4CBADAE0F}"/>
                    </a:ext>
                  </a:extLst>
                </p:cNvPr>
                <p:cNvSpPr/>
                <p:nvPr/>
              </p:nvSpPr>
              <p:spPr>
                <a:xfrm>
                  <a:off x="4438185" y="1463040"/>
                  <a:ext cx="550128" cy="499575"/>
                </a:xfrm>
                <a:prstGeom prst="rect">
                  <a:avLst/>
                </a:prstGeom>
                <a:noFill/>
                <a:ln w="19050">
                  <a:solidFill>
                    <a:srgbClr val="00FDFF"/>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C</a:t>
                  </a:r>
                </a:p>
              </p:txBody>
            </p:sp>
            <p:sp>
              <p:nvSpPr>
                <p:cNvPr id="108" name="Rectangle 107">
                  <a:extLst>
                    <a:ext uri="{FF2B5EF4-FFF2-40B4-BE49-F238E27FC236}">
                      <a16:creationId xmlns:a16="http://schemas.microsoft.com/office/drawing/2014/main" id="{3B329D21-DFE3-FB0E-A782-3767E7DA2FF5}"/>
                    </a:ext>
                  </a:extLst>
                </p:cNvPr>
                <p:cNvSpPr/>
                <p:nvPr/>
              </p:nvSpPr>
              <p:spPr>
                <a:xfrm>
                  <a:off x="4984595" y="1463040"/>
                  <a:ext cx="550128" cy="499575"/>
                </a:xfrm>
                <a:prstGeom prst="rect">
                  <a:avLst/>
                </a:prstGeom>
                <a:noFill/>
                <a:ln w="19050">
                  <a:solidFill>
                    <a:srgbClr val="00FDFF"/>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D</a:t>
                  </a:r>
                </a:p>
              </p:txBody>
            </p:sp>
            <p:sp>
              <p:nvSpPr>
                <p:cNvPr id="109" name="Rectangle 108">
                  <a:extLst>
                    <a:ext uri="{FF2B5EF4-FFF2-40B4-BE49-F238E27FC236}">
                      <a16:creationId xmlns:a16="http://schemas.microsoft.com/office/drawing/2014/main" id="{BEAEECF8-9B67-EAFC-9E75-F2899510E2A0}"/>
                    </a:ext>
                  </a:extLst>
                </p:cNvPr>
                <p:cNvSpPr/>
                <p:nvPr/>
              </p:nvSpPr>
              <p:spPr>
                <a:xfrm>
                  <a:off x="5531005" y="1463040"/>
                  <a:ext cx="550128" cy="499575"/>
                </a:xfrm>
                <a:prstGeom prst="rect">
                  <a:avLst/>
                </a:prstGeom>
                <a:noFill/>
                <a:ln w="19050">
                  <a:solidFill>
                    <a:srgbClr val="00FDFF"/>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E</a:t>
                  </a:r>
                </a:p>
              </p:txBody>
            </p:sp>
            <p:sp>
              <p:nvSpPr>
                <p:cNvPr id="110" name="Rectangle 109">
                  <a:extLst>
                    <a:ext uri="{FF2B5EF4-FFF2-40B4-BE49-F238E27FC236}">
                      <a16:creationId xmlns:a16="http://schemas.microsoft.com/office/drawing/2014/main" id="{E76E388A-3363-F1D8-F8C4-865F73D56A41}"/>
                    </a:ext>
                  </a:extLst>
                </p:cNvPr>
                <p:cNvSpPr/>
                <p:nvPr/>
              </p:nvSpPr>
              <p:spPr>
                <a:xfrm>
                  <a:off x="6077415" y="1463040"/>
                  <a:ext cx="550128" cy="499575"/>
                </a:xfrm>
                <a:prstGeom prst="rect">
                  <a:avLst/>
                </a:prstGeom>
                <a:noFill/>
                <a:ln w="19050">
                  <a:solidFill>
                    <a:srgbClr val="00FDFF"/>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F</a:t>
                  </a:r>
                </a:p>
              </p:txBody>
            </p:sp>
          </p:grpSp>
        </p:grpSp>
        <p:grpSp>
          <p:nvGrpSpPr>
            <p:cNvPr id="144" name="Group 143">
              <a:extLst>
                <a:ext uri="{FF2B5EF4-FFF2-40B4-BE49-F238E27FC236}">
                  <a16:creationId xmlns:a16="http://schemas.microsoft.com/office/drawing/2014/main" id="{2A336D08-48E6-1010-0699-C10829CB1F93}"/>
                </a:ext>
              </a:extLst>
            </p:cNvPr>
            <p:cNvGrpSpPr/>
            <p:nvPr/>
          </p:nvGrpSpPr>
          <p:grpSpPr>
            <a:xfrm>
              <a:off x="2574458" y="1672235"/>
              <a:ext cx="1816124" cy="1438941"/>
              <a:chOff x="4716966" y="1871918"/>
              <a:chExt cx="2196792" cy="1998300"/>
            </a:xfrm>
          </p:grpSpPr>
          <p:grpSp>
            <p:nvGrpSpPr>
              <p:cNvPr id="145" name="Group 144">
                <a:extLst>
                  <a:ext uri="{FF2B5EF4-FFF2-40B4-BE49-F238E27FC236}">
                    <a16:creationId xmlns:a16="http://schemas.microsoft.com/office/drawing/2014/main" id="{B3000C94-8FD5-B2F5-DBAF-6393642559B3}"/>
                  </a:ext>
                </a:extLst>
              </p:cNvPr>
              <p:cNvGrpSpPr/>
              <p:nvPr/>
            </p:nvGrpSpPr>
            <p:grpSpPr>
              <a:xfrm>
                <a:off x="4724400" y="1871918"/>
                <a:ext cx="2189358" cy="499575"/>
                <a:chOff x="4438185" y="1463040"/>
                <a:chExt cx="2189358" cy="499575"/>
              </a:xfrm>
            </p:grpSpPr>
            <p:sp>
              <p:nvSpPr>
                <p:cNvPr id="161" name="Rectangle 160">
                  <a:extLst>
                    <a:ext uri="{FF2B5EF4-FFF2-40B4-BE49-F238E27FC236}">
                      <a16:creationId xmlns:a16="http://schemas.microsoft.com/office/drawing/2014/main" id="{D4932C91-4555-8A9A-D70C-2F1802387863}"/>
                    </a:ext>
                  </a:extLst>
                </p:cNvPr>
                <p:cNvSpPr/>
                <p:nvPr/>
              </p:nvSpPr>
              <p:spPr>
                <a:xfrm>
                  <a:off x="4438185" y="1463040"/>
                  <a:ext cx="550128" cy="499575"/>
                </a:xfrm>
                <a:prstGeom prst="rect">
                  <a:avLst/>
                </a:prstGeom>
                <a:noFill/>
                <a:ln w="1905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0</a:t>
                  </a:r>
                </a:p>
              </p:txBody>
            </p:sp>
            <p:sp>
              <p:nvSpPr>
                <p:cNvPr id="162" name="Rectangle 161">
                  <a:extLst>
                    <a:ext uri="{FF2B5EF4-FFF2-40B4-BE49-F238E27FC236}">
                      <a16:creationId xmlns:a16="http://schemas.microsoft.com/office/drawing/2014/main" id="{8EF20010-97E8-C395-0162-9E0BEC58DA41}"/>
                    </a:ext>
                  </a:extLst>
                </p:cNvPr>
                <p:cNvSpPr/>
                <p:nvPr/>
              </p:nvSpPr>
              <p:spPr>
                <a:xfrm>
                  <a:off x="4984595" y="1463040"/>
                  <a:ext cx="550128" cy="499575"/>
                </a:xfrm>
                <a:prstGeom prst="rect">
                  <a:avLst/>
                </a:prstGeom>
                <a:noFill/>
                <a:ln w="1905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1</a:t>
                  </a:r>
                </a:p>
              </p:txBody>
            </p:sp>
            <p:sp>
              <p:nvSpPr>
                <p:cNvPr id="163" name="Rectangle 162">
                  <a:extLst>
                    <a:ext uri="{FF2B5EF4-FFF2-40B4-BE49-F238E27FC236}">
                      <a16:creationId xmlns:a16="http://schemas.microsoft.com/office/drawing/2014/main" id="{AE7C2571-50CD-A285-1739-71F2B0A75401}"/>
                    </a:ext>
                  </a:extLst>
                </p:cNvPr>
                <p:cNvSpPr/>
                <p:nvPr/>
              </p:nvSpPr>
              <p:spPr>
                <a:xfrm>
                  <a:off x="5531005" y="1463040"/>
                  <a:ext cx="550128" cy="499575"/>
                </a:xfrm>
                <a:prstGeom prst="rect">
                  <a:avLst/>
                </a:prstGeom>
                <a:noFill/>
                <a:ln w="1905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2</a:t>
                  </a:r>
                </a:p>
              </p:txBody>
            </p:sp>
            <p:sp>
              <p:nvSpPr>
                <p:cNvPr id="164" name="Rectangle 163">
                  <a:extLst>
                    <a:ext uri="{FF2B5EF4-FFF2-40B4-BE49-F238E27FC236}">
                      <a16:creationId xmlns:a16="http://schemas.microsoft.com/office/drawing/2014/main" id="{E1A438BA-B91E-7B90-3E71-B05C3393E750}"/>
                    </a:ext>
                  </a:extLst>
                </p:cNvPr>
                <p:cNvSpPr/>
                <p:nvPr/>
              </p:nvSpPr>
              <p:spPr>
                <a:xfrm>
                  <a:off x="6077415" y="1463040"/>
                  <a:ext cx="550128" cy="499575"/>
                </a:xfrm>
                <a:prstGeom prst="rect">
                  <a:avLst/>
                </a:prstGeom>
                <a:noFill/>
                <a:ln w="1905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3</a:t>
                  </a:r>
                </a:p>
              </p:txBody>
            </p:sp>
          </p:grpSp>
          <p:grpSp>
            <p:nvGrpSpPr>
              <p:cNvPr id="146" name="Group 145">
                <a:extLst>
                  <a:ext uri="{FF2B5EF4-FFF2-40B4-BE49-F238E27FC236}">
                    <a16:creationId xmlns:a16="http://schemas.microsoft.com/office/drawing/2014/main" id="{DC8185AF-2C40-2166-F9ED-9D72F68EC2FF}"/>
                  </a:ext>
                </a:extLst>
              </p:cNvPr>
              <p:cNvGrpSpPr/>
              <p:nvPr/>
            </p:nvGrpSpPr>
            <p:grpSpPr>
              <a:xfrm>
                <a:off x="4724400" y="2371493"/>
                <a:ext cx="2189358" cy="499575"/>
                <a:chOff x="4438185" y="1463040"/>
                <a:chExt cx="2189358" cy="499575"/>
              </a:xfrm>
            </p:grpSpPr>
            <p:sp>
              <p:nvSpPr>
                <p:cNvPr id="157" name="Rectangle 156">
                  <a:extLst>
                    <a:ext uri="{FF2B5EF4-FFF2-40B4-BE49-F238E27FC236}">
                      <a16:creationId xmlns:a16="http://schemas.microsoft.com/office/drawing/2014/main" id="{0D0F1461-88DF-AFCB-78EF-2538DB949A3B}"/>
                    </a:ext>
                  </a:extLst>
                </p:cNvPr>
                <p:cNvSpPr/>
                <p:nvPr/>
              </p:nvSpPr>
              <p:spPr>
                <a:xfrm>
                  <a:off x="4438185" y="1463040"/>
                  <a:ext cx="550128" cy="499575"/>
                </a:xfrm>
                <a:prstGeom prst="rect">
                  <a:avLst/>
                </a:prstGeom>
                <a:noFill/>
                <a:ln w="1905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4</a:t>
                  </a:r>
                </a:p>
              </p:txBody>
            </p:sp>
            <p:sp>
              <p:nvSpPr>
                <p:cNvPr id="158" name="Rectangle 157">
                  <a:extLst>
                    <a:ext uri="{FF2B5EF4-FFF2-40B4-BE49-F238E27FC236}">
                      <a16:creationId xmlns:a16="http://schemas.microsoft.com/office/drawing/2014/main" id="{DFEBEAAD-FC01-1C6F-F39B-4E6939DF493F}"/>
                    </a:ext>
                  </a:extLst>
                </p:cNvPr>
                <p:cNvSpPr/>
                <p:nvPr/>
              </p:nvSpPr>
              <p:spPr>
                <a:xfrm>
                  <a:off x="4984595" y="1463040"/>
                  <a:ext cx="550128" cy="499575"/>
                </a:xfrm>
                <a:prstGeom prst="rect">
                  <a:avLst/>
                </a:prstGeom>
                <a:noFill/>
                <a:ln w="1905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5</a:t>
                  </a:r>
                </a:p>
              </p:txBody>
            </p:sp>
            <p:sp>
              <p:nvSpPr>
                <p:cNvPr id="159" name="Rectangle 158">
                  <a:extLst>
                    <a:ext uri="{FF2B5EF4-FFF2-40B4-BE49-F238E27FC236}">
                      <a16:creationId xmlns:a16="http://schemas.microsoft.com/office/drawing/2014/main" id="{47E45959-0AE2-A057-C7A5-FC9D00EBC843}"/>
                    </a:ext>
                  </a:extLst>
                </p:cNvPr>
                <p:cNvSpPr/>
                <p:nvPr/>
              </p:nvSpPr>
              <p:spPr>
                <a:xfrm>
                  <a:off x="5531005" y="1463040"/>
                  <a:ext cx="550128" cy="499575"/>
                </a:xfrm>
                <a:prstGeom prst="rect">
                  <a:avLst/>
                </a:prstGeom>
                <a:noFill/>
                <a:ln w="1905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6</a:t>
                  </a:r>
                </a:p>
              </p:txBody>
            </p:sp>
            <p:sp>
              <p:nvSpPr>
                <p:cNvPr id="160" name="Rectangle 159">
                  <a:extLst>
                    <a:ext uri="{FF2B5EF4-FFF2-40B4-BE49-F238E27FC236}">
                      <a16:creationId xmlns:a16="http://schemas.microsoft.com/office/drawing/2014/main" id="{E18CF87D-5B75-8AEE-3360-1AB6A262DF57}"/>
                    </a:ext>
                  </a:extLst>
                </p:cNvPr>
                <p:cNvSpPr/>
                <p:nvPr/>
              </p:nvSpPr>
              <p:spPr>
                <a:xfrm>
                  <a:off x="6077415" y="1463040"/>
                  <a:ext cx="550128" cy="499575"/>
                </a:xfrm>
                <a:prstGeom prst="rect">
                  <a:avLst/>
                </a:prstGeom>
                <a:noFill/>
                <a:ln w="1905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7</a:t>
                  </a:r>
                </a:p>
              </p:txBody>
            </p:sp>
          </p:grpSp>
          <p:grpSp>
            <p:nvGrpSpPr>
              <p:cNvPr id="147" name="Group 146">
                <a:extLst>
                  <a:ext uri="{FF2B5EF4-FFF2-40B4-BE49-F238E27FC236}">
                    <a16:creationId xmlns:a16="http://schemas.microsoft.com/office/drawing/2014/main" id="{ADCFC6C5-7AE7-D7BE-9636-E8B68B86FBBD}"/>
                  </a:ext>
                </a:extLst>
              </p:cNvPr>
              <p:cNvGrpSpPr/>
              <p:nvPr/>
            </p:nvGrpSpPr>
            <p:grpSpPr>
              <a:xfrm>
                <a:off x="4722541" y="2871068"/>
                <a:ext cx="2189358" cy="499575"/>
                <a:chOff x="4438185" y="1463040"/>
                <a:chExt cx="2189358" cy="499575"/>
              </a:xfrm>
            </p:grpSpPr>
            <p:sp>
              <p:nvSpPr>
                <p:cNvPr id="153" name="Rectangle 152">
                  <a:extLst>
                    <a:ext uri="{FF2B5EF4-FFF2-40B4-BE49-F238E27FC236}">
                      <a16:creationId xmlns:a16="http://schemas.microsoft.com/office/drawing/2014/main" id="{9E66F4E0-468C-0065-D4A9-AA9DAC9F627E}"/>
                    </a:ext>
                  </a:extLst>
                </p:cNvPr>
                <p:cNvSpPr/>
                <p:nvPr/>
              </p:nvSpPr>
              <p:spPr>
                <a:xfrm>
                  <a:off x="4438185" y="1463040"/>
                  <a:ext cx="550128" cy="499575"/>
                </a:xfrm>
                <a:prstGeom prst="rect">
                  <a:avLst/>
                </a:prstGeom>
                <a:noFill/>
                <a:ln w="1905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8</a:t>
                  </a:r>
                </a:p>
              </p:txBody>
            </p:sp>
            <p:sp>
              <p:nvSpPr>
                <p:cNvPr id="154" name="Rectangle 153">
                  <a:extLst>
                    <a:ext uri="{FF2B5EF4-FFF2-40B4-BE49-F238E27FC236}">
                      <a16:creationId xmlns:a16="http://schemas.microsoft.com/office/drawing/2014/main" id="{6ADB9E11-158B-2470-521E-D054C0D7BCBD}"/>
                    </a:ext>
                  </a:extLst>
                </p:cNvPr>
                <p:cNvSpPr/>
                <p:nvPr/>
              </p:nvSpPr>
              <p:spPr>
                <a:xfrm>
                  <a:off x="4984595" y="1463040"/>
                  <a:ext cx="550128" cy="499575"/>
                </a:xfrm>
                <a:prstGeom prst="rect">
                  <a:avLst/>
                </a:prstGeom>
                <a:noFill/>
                <a:ln w="1905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9</a:t>
                  </a:r>
                </a:p>
              </p:txBody>
            </p:sp>
            <p:sp>
              <p:nvSpPr>
                <p:cNvPr id="155" name="Rectangle 154">
                  <a:extLst>
                    <a:ext uri="{FF2B5EF4-FFF2-40B4-BE49-F238E27FC236}">
                      <a16:creationId xmlns:a16="http://schemas.microsoft.com/office/drawing/2014/main" id="{AE7812ED-C019-6CAA-D886-8AB0850BDAA5}"/>
                    </a:ext>
                  </a:extLst>
                </p:cNvPr>
                <p:cNvSpPr/>
                <p:nvPr/>
              </p:nvSpPr>
              <p:spPr>
                <a:xfrm>
                  <a:off x="5531005" y="1463040"/>
                  <a:ext cx="550128" cy="499575"/>
                </a:xfrm>
                <a:prstGeom prst="rect">
                  <a:avLst/>
                </a:prstGeom>
                <a:noFill/>
                <a:ln w="1905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A</a:t>
                  </a:r>
                </a:p>
              </p:txBody>
            </p:sp>
            <p:sp>
              <p:nvSpPr>
                <p:cNvPr id="156" name="Rectangle 155">
                  <a:extLst>
                    <a:ext uri="{FF2B5EF4-FFF2-40B4-BE49-F238E27FC236}">
                      <a16:creationId xmlns:a16="http://schemas.microsoft.com/office/drawing/2014/main" id="{B4DAD8BE-14EB-CECB-9B7D-D82D872D734B}"/>
                    </a:ext>
                  </a:extLst>
                </p:cNvPr>
                <p:cNvSpPr/>
                <p:nvPr/>
              </p:nvSpPr>
              <p:spPr>
                <a:xfrm>
                  <a:off x="6077415" y="1463040"/>
                  <a:ext cx="550128" cy="499575"/>
                </a:xfrm>
                <a:prstGeom prst="rect">
                  <a:avLst/>
                </a:prstGeom>
                <a:noFill/>
                <a:ln w="1905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B</a:t>
                  </a:r>
                </a:p>
              </p:txBody>
            </p:sp>
          </p:grpSp>
          <p:grpSp>
            <p:nvGrpSpPr>
              <p:cNvPr id="148" name="Group 147">
                <a:extLst>
                  <a:ext uri="{FF2B5EF4-FFF2-40B4-BE49-F238E27FC236}">
                    <a16:creationId xmlns:a16="http://schemas.microsoft.com/office/drawing/2014/main" id="{2BBDC4AA-ABAF-5637-149C-2DEA986E31C0}"/>
                  </a:ext>
                </a:extLst>
              </p:cNvPr>
              <p:cNvGrpSpPr/>
              <p:nvPr/>
            </p:nvGrpSpPr>
            <p:grpSpPr>
              <a:xfrm>
                <a:off x="4716966" y="3370643"/>
                <a:ext cx="2189358" cy="499575"/>
                <a:chOff x="4438185" y="1463040"/>
                <a:chExt cx="2189358" cy="499575"/>
              </a:xfrm>
            </p:grpSpPr>
            <p:sp>
              <p:nvSpPr>
                <p:cNvPr id="149" name="Rectangle 148">
                  <a:extLst>
                    <a:ext uri="{FF2B5EF4-FFF2-40B4-BE49-F238E27FC236}">
                      <a16:creationId xmlns:a16="http://schemas.microsoft.com/office/drawing/2014/main" id="{E9CA1608-E3D3-BDC0-454D-997185E02869}"/>
                    </a:ext>
                  </a:extLst>
                </p:cNvPr>
                <p:cNvSpPr/>
                <p:nvPr/>
              </p:nvSpPr>
              <p:spPr>
                <a:xfrm>
                  <a:off x="4438185" y="1463040"/>
                  <a:ext cx="550128" cy="499575"/>
                </a:xfrm>
                <a:prstGeom prst="rect">
                  <a:avLst/>
                </a:prstGeom>
                <a:noFill/>
                <a:ln w="1905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C</a:t>
                  </a:r>
                </a:p>
              </p:txBody>
            </p:sp>
            <p:sp>
              <p:nvSpPr>
                <p:cNvPr id="150" name="Rectangle 149">
                  <a:extLst>
                    <a:ext uri="{FF2B5EF4-FFF2-40B4-BE49-F238E27FC236}">
                      <a16:creationId xmlns:a16="http://schemas.microsoft.com/office/drawing/2014/main" id="{03929791-C08F-1D25-871A-941DF8FAFE79}"/>
                    </a:ext>
                  </a:extLst>
                </p:cNvPr>
                <p:cNvSpPr/>
                <p:nvPr/>
              </p:nvSpPr>
              <p:spPr>
                <a:xfrm>
                  <a:off x="4984595" y="1463040"/>
                  <a:ext cx="550128" cy="499575"/>
                </a:xfrm>
                <a:prstGeom prst="rect">
                  <a:avLst/>
                </a:prstGeom>
                <a:noFill/>
                <a:ln w="1905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D</a:t>
                  </a:r>
                </a:p>
              </p:txBody>
            </p:sp>
            <p:sp>
              <p:nvSpPr>
                <p:cNvPr id="151" name="Rectangle 150">
                  <a:extLst>
                    <a:ext uri="{FF2B5EF4-FFF2-40B4-BE49-F238E27FC236}">
                      <a16:creationId xmlns:a16="http://schemas.microsoft.com/office/drawing/2014/main" id="{ED83F062-25B0-B937-07F5-1F6B188F151E}"/>
                    </a:ext>
                  </a:extLst>
                </p:cNvPr>
                <p:cNvSpPr/>
                <p:nvPr/>
              </p:nvSpPr>
              <p:spPr>
                <a:xfrm>
                  <a:off x="5531005" y="1463040"/>
                  <a:ext cx="550128" cy="499575"/>
                </a:xfrm>
                <a:prstGeom prst="rect">
                  <a:avLst/>
                </a:prstGeom>
                <a:noFill/>
                <a:ln w="1905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E</a:t>
                  </a:r>
                </a:p>
              </p:txBody>
            </p:sp>
            <p:sp>
              <p:nvSpPr>
                <p:cNvPr id="152" name="Rectangle 151">
                  <a:extLst>
                    <a:ext uri="{FF2B5EF4-FFF2-40B4-BE49-F238E27FC236}">
                      <a16:creationId xmlns:a16="http://schemas.microsoft.com/office/drawing/2014/main" id="{AF8AD117-FD4F-BA78-254D-EBF3FCB0558E}"/>
                    </a:ext>
                  </a:extLst>
                </p:cNvPr>
                <p:cNvSpPr/>
                <p:nvPr/>
              </p:nvSpPr>
              <p:spPr>
                <a:xfrm>
                  <a:off x="6077415" y="1463040"/>
                  <a:ext cx="550128" cy="499575"/>
                </a:xfrm>
                <a:prstGeom prst="rect">
                  <a:avLst/>
                </a:prstGeom>
                <a:noFill/>
                <a:ln w="1905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F</a:t>
                  </a:r>
                </a:p>
              </p:txBody>
            </p:sp>
          </p:grpSp>
        </p:grpSp>
        <p:grpSp>
          <p:nvGrpSpPr>
            <p:cNvPr id="187" name="Group 186">
              <a:extLst>
                <a:ext uri="{FF2B5EF4-FFF2-40B4-BE49-F238E27FC236}">
                  <a16:creationId xmlns:a16="http://schemas.microsoft.com/office/drawing/2014/main" id="{49C99E7B-3B2B-1218-F1B8-FB716640BCA7}"/>
                </a:ext>
              </a:extLst>
            </p:cNvPr>
            <p:cNvGrpSpPr/>
            <p:nvPr/>
          </p:nvGrpSpPr>
          <p:grpSpPr>
            <a:xfrm>
              <a:off x="4522922" y="1672235"/>
              <a:ext cx="1816124" cy="1438941"/>
              <a:chOff x="4716966" y="1871918"/>
              <a:chExt cx="2196792" cy="1998300"/>
            </a:xfrm>
          </p:grpSpPr>
          <p:grpSp>
            <p:nvGrpSpPr>
              <p:cNvPr id="188" name="Group 187">
                <a:extLst>
                  <a:ext uri="{FF2B5EF4-FFF2-40B4-BE49-F238E27FC236}">
                    <a16:creationId xmlns:a16="http://schemas.microsoft.com/office/drawing/2014/main" id="{541E8D9E-B41B-0081-002A-B004A3334C8A}"/>
                  </a:ext>
                </a:extLst>
              </p:cNvPr>
              <p:cNvGrpSpPr/>
              <p:nvPr/>
            </p:nvGrpSpPr>
            <p:grpSpPr>
              <a:xfrm>
                <a:off x="4724400" y="1871918"/>
                <a:ext cx="2189358" cy="499575"/>
                <a:chOff x="4438185" y="1463040"/>
                <a:chExt cx="2189358" cy="499575"/>
              </a:xfrm>
            </p:grpSpPr>
            <p:sp>
              <p:nvSpPr>
                <p:cNvPr id="204" name="Rectangle 203">
                  <a:extLst>
                    <a:ext uri="{FF2B5EF4-FFF2-40B4-BE49-F238E27FC236}">
                      <a16:creationId xmlns:a16="http://schemas.microsoft.com/office/drawing/2014/main" id="{617EF8C3-0864-2D34-2FC2-0C94BCEB901D}"/>
                    </a:ext>
                  </a:extLst>
                </p:cNvPr>
                <p:cNvSpPr/>
                <p:nvPr/>
              </p:nvSpPr>
              <p:spPr>
                <a:xfrm>
                  <a:off x="443818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0</a:t>
                  </a:r>
                </a:p>
              </p:txBody>
            </p:sp>
            <p:sp>
              <p:nvSpPr>
                <p:cNvPr id="205" name="Rectangle 204">
                  <a:extLst>
                    <a:ext uri="{FF2B5EF4-FFF2-40B4-BE49-F238E27FC236}">
                      <a16:creationId xmlns:a16="http://schemas.microsoft.com/office/drawing/2014/main" id="{914E4B6E-0E38-0F9E-BA75-E32A2EAEFAE5}"/>
                    </a:ext>
                  </a:extLst>
                </p:cNvPr>
                <p:cNvSpPr/>
                <p:nvPr/>
              </p:nvSpPr>
              <p:spPr>
                <a:xfrm>
                  <a:off x="498459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1</a:t>
                  </a:r>
                </a:p>
              </p:txBody>
            </p:sp>
            <p:sp>
              <p:nvSpPr>
                <p:cNvPr id="206" name="Rectangle 205">
                  <a:extLst>
                    <a:ext uri="{FF2B5EF4-FFF2-40B4-BE49-F238E27FC236}">
                      <a16:creationId xmlns:a16="http://schemas.microsoft.com/office/drawing/2014/main" id="{196A657C-1DCC-31A6-03E0-2C1EC43D4BC7}"/>
                    </a:ext>
                  </a:extLst>
                </p:cNvPr>
                <p:cNvSpPr/>
                <p:nvPr/>
              </p:nvSpPr>
              <p:spPr>
                <a:xfrm>
                  <a:off x="553100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2</a:t>
                  </a:r>
                </a:p>
              </p:txBody>
            </p:sp>
            <p:sp>
              <p:nvSpPr>
                <p:cNvPr id="207" name="Rectangle 206">
                  <a:extLst>
                    <a:ext uri="{FF2B5EF4-FFF2-40B4-BE49-F238E27FC236}">
                      <a16:creationId xmlns:a16="http://schemas.microsoft.com/office/drawing/2014/main" id="{8CE399B3-C0E8-9E91-085C-EFC7E90270DF}"/>
                    </a:ext>
                  </a:extLst>
                </p:cNvPr>
                <p:cNvSpPr/>
                <p:nvPr/>
              </p:nvSpPr>
              <p:spPr>
                <a:xfrm>
                  <a:off x="607741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3</a:t>
                  </a:r>
                </a:p>
              </p:txBody>
            </p:sp>
          </p:grpSp>
          <p:grpSp>
            <p:nvGrpSpPr>
              <p:cNvPr id="189" name="Group 188">
                <a:extLst>
                  <a:ext uri="{FF2B5EF4-FFF2-40B4-BE49-F238E27FC236}">
                    <a16:creationId xmlns:a16="http://schemas.microsoft.com/office/drawing/2014/main" id="{3EB6341A-2A3B-4E6A-7645-3999718BA1ED}"/>
                  </a:ext>
                </a:extLst>
              </p:cNvPr>
              <p:cNvGrpSpPr/>
              <p:nvPr/>
            </p:nvGrpSpPr>
            <p:grpSpPr>
              <a:xfrm>
                <a:off x="4724400" y="2371493"/>
                <a:ext cx="2189358" cy="499575"/>
                <a:chOff x="4438185" y="1463040"/>
                <a:chExt cx="2189358" cy="499575"/>
              </a:xfrm>
            </p:grpSpPr>
            <p:sp>
              <p:nvSpPr>
                <p:cNvPr id="200" name="Rectangle 199">
                  <a:extLst>
                    <a:ext uri="{FF2B5EF4-FFF2-40B4-BE49-F238E27FC236}">
                      <a16:creationId xmlns:a16="http://schemas.microsoft.com/office/drawing/2014/main" id="{45938780-320C-137D-8243-BFB3E5A34B38}"/>
                    </a:ext>
                  </a:extLst>
                </p:cNvPr>
                <p:cNvSpPr/>
                <p:nvPr/>
              </p:nvSpPr>
              <p:spPr>
                <a:xfrm>
                  <a:off x="443818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4</a:t>
                  </a:r>
                </a:p>
              </p:txBody>
            </p:sp>
            <p:sp>
              <p:nvSpPr>
                <p:cNvPr id="201" name="Rectangle 200">
                  <a:extLst>
                    <a:ext uri="{FF2B5EF4-FFF2-40B4-BE49-F238E27FC236}">
                      <a16:creationId xmlns:a16="http://schemas.microsoft.com/office/drawing/2014/main" id="{DA63374C-3E63-E38F-2CBE-899E9AB8F588}"/>
                    </a:ext>
                  </a:extLst>
                </p:cNvPr>
                <p:cNvSpPr/>
                <p:nvPr/>
              </p:nvSpPr>
              <p:spPr>
                <a:xfrm>
                  <a:off x="498459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5</a:t>
                  </a:r>
                </a:p>
              </p:txBody>
            </p:sp>
            <p:sp>
              <p:nvSpPr>
                <p:cNvPr id="202" name="Rectangle 201">
                  <a:extLst>
                    <a:ext uri="{FF2B5EF4-FFF2-40B4-BE49-F238E27FC236}">
                      <a16:creationId xmlns:a16="http://schemas.microsoft.com/office/drawing/2014/main" id="{CB0CFE1A-5372-9DC4-444D-554606F299AF}"/>
                    </a:ext>
                  </a:extLst>
                </p:cNvPr>
                <p:cNvSpPr/>
                <p:nvPr/>
              </p:nvSpPr>
              <p:spPr>
                <a:xfrm>
                  <a:off x="553100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6</a:t>
                  </a:r>
                </a:p>
              </p:txBody>
            </p:sp>
            <p:sp>
              <p:nvSpPr>
                <p:cNvPr id="203" name="Rectangle 202">
                  <a:extLst>
                    <a:ext uri="{FF2B5EF4-FFF2-40B4-BE49-F238E27FC236}">
                      <a16:creationId xmlns:a16="http://schemas.microsoft.com/office/drawing/2014/main" id="{C147FFA7-58ED-248D-9664-EFB7A431F63F}"/>
                    </a:ext>
                  </a:extLst>
                </p:cNvPr>
                <p:cNvSpPr/>
                <p:nvPr/>
              </p:nvSpPr>
              <p:spPr>
                <a:xfrm>
                  <a:off x="607741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7</a:t>
                  </a:r>
                </a:p>
              </p:txBody>
            </p:sp>
          </p:grpSp>
          <p:grpSp>
            <p:nvGrpSpPr>
              <p:cNvPr id="190" name="Group 189">
                <a:extLst>
                  <a:ext uri="{FF2B5EF4-FFF2-40B4-BE49-F238E27FC236}">
                    <a16:creationId xmlns:a16="http://schemas.microsoft.com/office/drawing/2014/main" id="{2BFE9596-5F2E-CB5A-DD31-95D18DE29D8C}"/>
                  </a:ext>
                </a:extLst>
              </p:cNvPr>
              <p:cNvGrpSpPr/>
              <p:nvPr/>
            </p:nvGrpSpPr>
            <p:grpSpPr>
              <a:xfrm>
                <a:off x="4722541" y="2871068"/>
                <a:ext cx="2189358" cy="499575"/>
                <a:chOff x="4438185" y="1463040"/>
                <a:chExt cx="2189358" cy="499575"/>
              </a:xfrm>
            </p:grpSpPr>
            <p:sp>
              <p:nvSpPr>
                <p:cNvPr id="196" name="Rectangle 195">
                  <a:extLst>
                    <a:ext uri="{FF2B5EF4-FFF2-40B4-BE49-F238E27FC236}">
                      <a16:creationId xmlns:a16="http://schemas.microsoft.com/office/drawing/2014/main" id="{41C0BD1D-C2F2-66F7-D3BA-66CA9CF585AF}"/>
                    </a:ext>
                  </a:extLst>
                </p:cNvPr>
                <p:cNvSpPr/>
                <p:nvPr/>
              </p:nvSpPr>
              <p:spPr>
                <a:xfrm>
                  <a:off x="443818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8</a:t>
                  </a:r>
                </a:p>
              </p:txBody>
            </p:sp>
            <p:sp>
              <p:nvSpPr>
                <p:cNvPr id="197" name="Rectangle 196">
                  <a:extLst>
                    <a:ext uri="{FF2B5EF4-FFF2-40B4-BE49-F238E27FC236}">
                      <a16:creationId xmlns:a16="http://schemas.microsoft.com/office/drawing/2014/main" id="{0FEB7658-2597-908A-C235-A6A28400D8A3}"/>
                    </a:ext>
                  </a:extLst>
                </p:cNvPr>
                <p:cNvSpPr/>
                <p:nvPr/>
              </p:nvSpPr>
              <p:spPr>
                <a:xfrm>
                  <a:off x="498459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9</a:t>
                  </a:r>
                </a:p>
              </p:txBody>
            </p:sp>
            <p:sp>
              <p:nvSpPr>
                <p:cNvPr id="198" name="Rectangle 197">
                  <a:extLst>
                    <a:ext uri="{FF2B5EF4-FFF2-40B4-BE49-F238E27FC236}">
                      <a16:creationId xmlns:a16="http://schemas.microsoft.com/office/drawing/2014/main" id="{4B6B3445-3B64-48C4-C054-2B4D436EB09B}"/>
                    </a:ext>
                  </a:extLst>
                </p:cNvPr>
                <p:cNvSpPr/>
                <p:nvPr/>
              </p:nvSpPr>
              <p:spPr>
                <a:xfrm>
                  <a:off x="553100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A</a:t>
                  </a:r>
                </a:p>
              </p:txBody>
            </p:sp>
            <p:sp>
              <p:nvSpPr>
                <p:cNvPr id="199" name="Rectangle 198">
                  <a:extLst>
                    <a:ext uri="{FF2B5EF4-FFF2-40B4-BE49-F238E27FC236}">
                      <a16:creationId xmlns:a16="http://schemas.microsoft.com/office/drawing/2014/main" id="{D37E6962-8069-AB97-CD14-19962FF6E8A6}"/>
                    </a:ext>
                  </a:extLst>
                </p:cNvPr>
                <p:cNvSpPr/>
                <p:nvPr/>
              </p:nvSpPr>
              <p:spPr>
                <a:xfrm>
                  <a:off x="607741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B</a:t>
                  </a:r>
                </a:p>
              </p:txBody>
            </p:sp>
          </p:grpSp>
          <p:grpSp>
            <p:nvGrpSpPr>
              <p:cNvPr id="191" name="Group 190">
                <a:extLst>
                  <a:ext uri="{FF2B5EF4-FFF2-40B4-BE49-F238E27FC236}">
                    <a16:creationId xmlns:a16="http://schemas.microsoft.com/office/drawing/2014/main" id="{21C327E8-FE92-F784-D77C-AD1FE62FA552}"/>
                  </a:ext>
                </a:extLst>
              </p:cNvPr>
              <p:cNvGrpSpPr/>
              <p:nvPr/>
            </p:nvGrpSpPr>
            <p:grpSpPr>
              <a:xfrm>
                <a:off x="4716966" y="3370643"/>
                <a:ext cx="2189358" cy="499575"/>
                <a:chOff x="4438185" y="1463040"/>
                <a:chExt cx="2189358" cy="499575"/>
              </a:xfrm>
            </p:grpSpPr>
            <p:sp>
              <p:nvSpPr>
                <p:cNvPr id="192" name="Rectangle 191">
                  <a:extLst>
                    <a:ext uri="{FF2B5EF4-FFF2-40B4-BE49-F238E27FC236}">
                      <a16:creationId xmlns:a16="http://schemas.microsoft.com/office/drawing/2014/main" id="{AD7E57E3-3E5A-E83C-2BCB-3D3415A9A7FA}"/>
                    </a:ext>
                  </a:extLst>
                </p:cNvPr>
                <p:cNvSpPr/>
                <p:nvPr/>
              </p:nvSpPr>
              <p:spPr>
                <a:xfrm>
                  <a:off x="443818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C</a:t>
                  </a:r>
                </a:p>
              </p:txBody>
            </p:sp>
            <p:sp>
              <p:nvSpPr>
                <p:cNvPr id="193" name="Rectangle 192">
                  <a:extLst>
                    <a:ext uri="{FF2B5EF4-FFF2-40B4-BE49-F238E27FC236}">
                      <a16:creationId xmlns:a16="http://schemas.microsoft.com/office/drawing/2014/main" id="{8CAA4481-0C47-5833-F4DB-15DB50B73504}"/>
                    </a:ext>
                  </a:extLst>
                </p:cNvPr>
                <p:cNvSpPr/>
                <p:nvPr/>
              </p:nvSpPr>
              <p:spPr>
                <a:xfrm>
                  <a:off x="498459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D</a:t>
                  </a:r>
                </a:p>
              </p:txBody>
            </p:sp>
            <p:sp>
              <p:nvSpPr>
                <p:cNvPr id="194" name="Rectangle 193">
                  <a:extLst>
                    <a:ext uri="{FF2B5EF4-FFF2-40B4-BE49-F238E27FC236}">
                      <a16:creationId xmlns:a16="http://schemas.microsoft.com/office/drawing/2014/main" id="{1A1D2960-8DE8-0762-7726-2C242F452BBD}"/>
                    </a:ext>
                  </a:extLst>
                </p:cNvPr>
                <p:cNvSpPr/>
                <p:nvPr/>
              </p:nvSpPr>
              <p:spPr>
                <a:xfrm>
                  <a:off x="553100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E</a:t>
                  </a:r>
                </a:p>
              </p:txBody>
            </p:sp>
            <p:sp>
              <p:nvSpPr>
                <p:cNvPr id="195" name="Rectangle 194">
                  <a:extLst>
                    <a:ext uri="{FF2B5EF4-FFF2-40B4-BE49-F238E27FC236}">
                      <a16:creationId xmlns:a16="http://schemas.microsoft.com/office/drawing/2014/main" id="{92328C36-A602-6B7B-9AC3-3B01B7972E5F}"/>
                    </a:ext>
                  </a:extLst>
                </p:cNvPr>
                <p:cNvSpPr/>
                <p:nvPr/>
              </p:nvSpPr>
              <p:spPr>
                <a:xfrm>
                  <a:off x="607741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F</a:t>
                  </a:r>
                </a:p>
              </p:txBody>
            </p:sp>
          </p:grpSp>
        </p:grpSp>
        <p:grpSp>
          <p:nvGrpSpPr>
            <p:cNvPr id="229" name="Group 228">
              <a:extLst>
                <a:ext uri="{FF2B5EF4-FFF2-40B4-BE49-F238E27FC236}">
                  <a16:creationId xmlns:a16="http://schemas.microsoft.com/office/drawing/2014/main" id="{73F8CF58-1F66-E28E-C362-4DA64146873E}"/>
                </a:ext>
              </a:extLst>
            </p:cNvPr>
            <p:cNvGrpSpPr/>
            <p:nvPr/>
          </p:nvGrpSpPr>
          <p:grpSpPr>
            <a:xfrm>
              <a:off x="6471385" y="1672235"/>
              <a:ext cx="1816124" cy="1438941"/>
              <a:chOff x="4716966" y="1871918"/>
              <a:chExt cx="2196792" cy="1998300"/>
            </a:xfrm>
          </p:grpSpPr>
          <p:grpSp>
            <p:nvGrpSpPr>
              <p:cNvPr id="230" name="Group 229">
                <a:extLst>
                  <a:ext uri="{FF2B5EF4-FFF2-40B4-BE49-F238E27FC236}">
                    <a16:creationId xmlns:a16="http://schemas.microsoft.com/office/drawing/2014/main" id="{3053D1BA-CC1B-9681-8DA5-FACEBFFD7176}"/>
                  </a:ext>
                </a:extLst>
              </p:cNvPr>
              <p:cNvGrpSpPr/>
              <p:nvPr/>
            </p:nvGrpSpPr>
            <p:grpSpPr>
              <a:xfrm>
                <a:off x="4724400" y="1871918"/>
                <a:ext cx="2189358" cy="499575"/>
                <a:chOff x="4438185" y="1463040"/>
                <a:chExt cx="2189358" cy="499575"/>
              </a:xfrm>
            </p:grpSpPr>
            <p:sp>
              <p:nvSpPr>
                <p:cNvPr id="246" name="Rectangle 245">
                  <a:extLst>
                    <a:ext uri="{FF2B5EF4-FFF2-40B4-BE49-F238E27FC236}">
                      <a16:creationId xmlns:a16="http://schemas.microsoft.com/office/drawing/2014/main" id="{81BB8965-4889-074A-CEA8-5A4DD003A94B}"/>
                    </a:ext>
                  </a:extLst>
                </p:cNvPr>
                <p:cNvSpPr/>
                <p:nvPr/>
              </p:nvSpPr>
              <p:spPr>
                <a:xfrm>
                  <a:off x="4438185" y="1463040"/>
                  <a:ext cx="550128" cy="499575"/>
                </a:xfrm>
                <a:prstGeom prst="rect">
                  <a:avLst/>
                </a:prstGeom>
                <a:noFill/>
                <a:ln w="1905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0</a:t>
                  </a:r>
                </a:p>
              </p:txBody>
            </p:sp>
            <p:sp>
              <p:nvSpPr>
                <p:cNvPr id="247" name="Rectangle 246">
                  <a:extLst>
                    <a:ext uri="{FF2B5EF4-FFF2-40B4-BE49-F238E27FC236}">
                      <a16:creationId xmlns:a16="http://schemas.microsoft.com/office/drawing/2014/main" id="{DA298990-96A4-DFEE-9B85-F4BEDCB04349}"/>
                    </a:ext>
                  </a:extLst>
                </p:cNvPr>
                <p:cNvSpPr/>
                <p:nvPr/>
              </p:nvSpPr>
              <p:spPr>
                <a:xfrm>
                  <a:off x="4984595" y="1463040"/>
                  <a:ext cx="550128" cy="499575"/>
                </a:xfrm>
                <a:prstGeom prst="rect">
                  <a:avLst/>
                </a:prstGeom>
                <a:noFill/>
                <a:ln w="1905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1</a:t>
                  </a:r>
                </a:p>
              </p:txBody>
            </p:sp>
            <p:sp>
              <p:nvSpPr>
                <p:cNvPr id="248" name="Rectangle 247">
                  <a:extLst>
                    <a:ext uri="{FF2B5EF4-FFF2-40B4-BE49-F238E27FC236}">
                      <a16:creationId xmlns:a16="http://schemas.microsoft.com/office/drawing/2014/main" id="{401A606B-C764-1B44-1907-699BE10328FB}"/>
                    </a:ext>
                  </a:extLst>
                </p:cNvPr>
                <p:cNvSpPr/>
                <p:nvPr/>
              </p:nvSpPr>
              <p:spPr>
                <a:xfrm>
                  <a:off x="5531005" y="1463040"/>
                  <a:ext cx="550128" cy="499575"/>
                </a:xfrm>
                <a:prstGeom prst="rect">
                  <a:avLst/>
                </a:prstGeom>
                <a:noFill/>
                <a:ln w="1905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2</a:t>
                  </a:r>
                </a:p>
              </p:txBody>
            </p:sp>
            <p:sp>
              <p:nvSpPr>
                <p:cNvPr id="249" name="Rectangle 248">
                  <a:extLst>
                    <a:ext uri="{FF2B5EF4-FFF2-40B4-BE49-F238E27FC236}">
                      <a16:creationId xmlns:a16="http://schemas.microsoft.com/office/drawing/2014/main" id="{7DCFA823-4804-5717-8638-C979EE76AE8B}"/>
                    </a:ext>
                  </a:extLst>
                </p:cNvPr>
                <p:cNvSpPr/>
                <p:nvPr/>
              </p:nvSpPr>
              <p:spPr>
                <a:xfrm>
                  <a:off x="6077415" y="1463040"/>
                  <a:ext cx="550128" cy="499575"/>
                </a:xfrm>
                <a:prstGeom prst="rect">
                  <a:avLst/>
                </a:prstGeom>
                <a:noFill/>
                <a:ln w="1905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3</a:t>
                  </a:r>
                </a:p>
              </p:txBody>
            </p:sp>
          </p:grpSp>
          <p:grpSp>
            <p:nvGrpSpPr>
              <p:cNvPr id="231" name="Group 230">
                <a:extLst>
                  <a:ext uri="{FF2B5EF4-FFF2-40B4-BE49-F238E27FC236}">
                    <a16:creationId xmlns:a16="http://schemas.microsoft.com/office/drawing/2014/main" id="{A71A78CB-3AD6-C79E-8739-F46AF8BBA4F4}"/>
                  </a:ext>
                </a:extLst>
              </p:cNvPr>
              <p:cNvGrpSpPr/>
              <p:nvPr/>
            </p:nvGrpSpPr>
            <p:grpSpPr>
              <a:xfrm>
                <a:off x="4724400" y="2371493"/>
                <a:ext cx="2189358" cy="499575"/>
                <a:chOff x="4438185" y="1463040"/>
                <a:chExt cx="2189358" cy="499575"/>
              </a:xfrm>
            </p:grpSpPr>
            <p:sp>
              <p:nvSpPr>
                <p:cNvPr id="242" name="Rectangle 241">
                  <a:extLst>
                    <a:ext uri="{FF2B5EF4-FFF2-40B4-BE49-F238E27FC236}">
                      <a16:creationId xmlns:a16="http://schemas.microsoft.com/office/drawing/2014/main" id="{6E3D845B-74D5-BAF5-35FA-D06510C17AAF}"/>
                    </a:ext>
                  </a:extLst>
                </p:cNvPr>
                <p:cNvSpPr/>
                <p:nvPr/>
              </p:nvSpPr>
              <p:spPr>
                <a:xfrm>
                  <a:off x="4438185" y="1463040"/>
                  <a:ext cx="550128" cy="499575"/>
                </a:xfrm>
                <a:prstGeom prst="rect">
                  <a:avLst/>
                </a:prstGeom>
                <a:noFill/>
                <a:ln w="1905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4</a:t>
                  </a:r>
                </a:p>
              </p:txBody>
            </p:sp>
            <p:sp>
              <p:nvSpPr>
                <p:cNvPr id="243" name="Rectangle 242">
                  <a:extLst>
                    <a:ext uri="{FF2B5EF4-FFF2-40B4-BE49-F238E27FC236}">
                      <a16:creationId xmlns:a16="http://schemas.microsoft.com/office/drawing/2014/main" id="{9C2C1A63-C57B-A339-18C9-86E5092D0DE3}"/>
                    </a:ext>
                  </a:extLst>
                </p:cNvPr>
                <p:cNvSpPr/>
                <p:nvPr/>
              </p:nvSpPr>
              <p:spPr>
                <a:xfrm>
                  <a:off x="4984595" y="1463040"/>
                  <a:ext cx="550128" cy="499575"/>
                </a:xfrm>
                <a:prstGeom prst="rect">
                  <a:avLst/>
                </a:prstGeom>
                <a:noFill/>
                <a:ln w="1905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5</a:t>
                  </a:r>
                </a:p>
              </p:txBody>
            </p:sp>
            <p:sp>
              <p:nvSpPr>
                <p:cNvPr id="244" name="Rectangle 243">
                  <a:extLst>
                    <a:ext uri="{FF2B5EF4-FFF2-40B4-BE49-F238E27FC236}">
                      <a16:creationId xmlns:a16="http://schemas.microsoft.com/office/drawing/2014/main" id="{C97BC13B-10DD-4CA2-55C2-B1277649A04A}"/>
                    </a:ext>
                  </a:extLst>
                </p:cNvPr>
                <p:cNvSpPr/>
                <p:nvPr/>
              </p:nvSpPr>
              <p:spPr>
                <a:xfrm>
                  <a:off x="5531005" y="1463040"/>
                  <a:ext cx="550128" cy="499575"/>
                </a:xfrm>
                <a:prstGeom prst="rect">
                  <a:avLst/>
                </a:prstGeom>
                <a:noFill/>
                <a:ln w="1905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6</a:t>
                  </a:r>
                </a:p>
              </p:txBody>
            </p:sp>
            <p:sp>
              <p:nvSpPr>
                <p:cNvPr id="245" name="Rectangle 244">
                  <a:extLst>
                    <a:ext uri="{FF2B5EF4-FFF2-40B4-BE49-F238E27FC236}">
                      <a16:creationId xmlns:a16="http://schemas.microsoft.com/office/drawing/2014/main" id="{B0FA6138-215C-26AD-0E63-55EE69AEF489}"/>
                    </a:ext>
                  </a:extLst>
                </p:cNvPr>
                <p:cNvSpPr/>
                <p:nvPr/>
              </p:nvSpPr>
              <p:spPr>
                <a:xfrm>
                  <a:off x="6077415" y="1463040"/>
                  <a:ext cx="550128" cy="499575"/>
                </a:xfrm>
                <a:prstGeom prst="rect">
                  <a:avLst/>
                </a:prstGeom>
                <a:noFill/>
                <a:ln w="1905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7</a:t>
                  </a:r>
                </a:p>
              </p:txBody>
            </p:sp>
          </p:grpSp>
          <p:grpSp>
            <p:nvGrpSpPr>
              <p:cNvPr id="232" name="Group 231">
                <a:extLst>
                  <a:ext uri="{FF2B5EF4-FFF2-40B4-BE49-F238E27FC236}">
                    <a16:creationId xmlns:a16="http://schemas.microsoft.com/office/drawing/2014/main" id="{3EC70786-85F7-C78C-0EB4-556C6295ECD4}"/>
                  </a:ext>
                </a:extLst>
              </p:cNvPr>
              <p:cNvGrpSpPr/>
              <p:nvPr/>
            </p:nvGrpSpPr>
            <p:grpSpPr>
              <a:xfrm>
                <a:off x="4722541" y="2871068"/>
                <a:ext cx="2189358" cy="499575"/>
                <a:chOff x="4438185" y="1463040"/>
                <a:chExt cx="2189358" cy="499575"/>
              </a:xfrm>
            </p:grpSpPr>
            <p:sp>
              <p:nvSpPr>
                <p:cNvPr id="238" name="Rectangle 237">
                  <a:extLst>
                    <a:ext uri="{FF2B5EF4-FFF2-40B4-BE49-F238E27FC236}">
                      <a16:creationId xmlns:a16="http://schemas.microsoft.com/office/drawing/2014/main" id="{BAD9E81F-FF9B-CAB0-86EC-835E04EDAC7E}"/>
                    </a:ext>
                  </a:extLst>
                </p:cNvPr>
                <p:cNvSpPr/>
                <p:nvPr/>
              </p:nvSpPr>
              <p:spPr>
                <a:xfrm>
                  <a:off x="4438185" y="1463040"/>
                  <a:ext cx="550128" cy="499575"/>
                </a:xfrm>
                <a:prstGeom prst="rect">
                  <a:avLst/>
                </a:prstGeom>
                <a:noFill/>
                <a:ln w="1905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8</a:t>
                  </a:r>
                </a:p>
              </p:txBody>
            </p:sp>
            <p:sp>
              <p:nvSpPr>
                <p:cNvPr id="239" name="Rectangle 238">
                  <a:extLst>
                    <a:ext uri="{FF2B5EF4-FFF2-40B4-BE49-F238E27FC236}">
                      <a16:creationId xmlns:a16="http://schemas.microsoft.com/office/drawing/2014/main" id="{2BAA8E4A-AD42-75F6-64A6-7A78D35A0B7E}"/>
                    </a:ext>
                  </a:extLst>
                </p:cNvPr>
                <p:cNvSpPr/>
                <p:nvPr/>
              </p:nvSpPr>
              <p:spPr>
                <a:xfrm>
                  <a:off x="4984595" y="1463040"/>
                  <a:ext cx="550128" cy="499575"/>
                </a:xfrm>
                <a:prstGeom prst="rect">
                  <a:avLst/>
                </a:prstGeom>
                <a:noFill/>
                <a:ln w="1905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9</a:t>
                  </a:r>
                </a:p>
              </p:txBody>
            </p:sp>
            <p:sp>
              <p:nvSpPr>
                <p:cNvPr id="240" name="Rectangle 239">
                  <a:extLst>
                    <a:ext uri="{FF2B5EF4-FFF2-40B4-BE49-F238E27FC236}">
                      <a16:creationId xmlns:a16="http://schemas.microsoft.com/office/drawing/2014/main" id="{1311BD9E-345F-450E-B0FF-A09830724CB1}"/>
                    </a:ext>
                  </a:extLst>
                </p:cNvPr>
                <p:cNvSpPr/>
                <p:nvPr/>
              </p:nvSpPr>
              <p:spPr>
                <a:xfrm>
                  <a:off x="5531005" y="1463040"/>
                  <a:ext cx="550128" cy="499575"/>
                </a:xfrm>
                <a:prstGeom prst="rect">
                  <a:avLst/>
                </a:prstGeom>
                <a:noFill/>
                <a:ln w="1905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A</a:t>
                  </a:r>
                </a:p>
              </p:txBody>
            </p:sp>
            <p:sp>
              <p:nvSpPr>
                <p:cNvPr id="241" name="Rectangle 240">
                  <a:extLst>
                    <a:ext uri="{FF2B5EF4-FFF2-40B4-BE49-F238E27FC236}">
                      <a16:creationId xmlns:a16="http://schemas.microsoft.com/office/drawing/2014/main" id="{5615CCE6-6104-A05A-BD9C-DD248C12C8D6}"/>
                    </a:ext>
                  </a:extLst>
                </p:cNvPr>
                <p:cNvSpPr/>
                <p:nvPr/>
              </p:nvSpPr>
              <p:spPr>
                <a:xfrm>
                  <a:off x="6077415" y="1463040"/>
                  <a:ext cx="550128" cy="499575"/>
                </a:xfrm>
                <a:prstGeom prst="rect">
                  <a:avLst/>
                </a:prstGeom>
                <a:noFill/>
                <a:ln w="1905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B</a:t>
                  </a:r>
                </a:p>
              </p:txBody>
            </p:sp>
          </p:grpSp>
          <p:grpSp>
            <p:nvGrpSpPr>
              <p:cNvPr id="233" name="Group 232">
                <a:extLst>
                  <a:ext uri="{FF2B5EF4-FFF2-40B4-BE49-F238E27FC236}">
                    <a16:creationId xmlns:a16="http://schemas.microsoft.com/office/drawing/2014/main" id="{E58EDD55-E381-414F-480E-346A07F57640}"/>
                  </a:ext>
                </a:extLst>
              </p:cNvPr>
              <p:cNvGrpSpPr/>
              <p:nvPr/>
            </p:nvGrpSpPr>
            <p:grpSpPr>
              <a:xfrm>
                <a:off x="4716966" y="3370643"/>
                <a:ext cx="2189358" cy="499575"/>
                <a:chOff x="4438185" y="1463040"/>
                <a:chExt cx="2189358" cy="499575"/>
              </a:xfrm>
            </p:grpSpPr>
            <p:sp>
              <p:nvSpPr>
                <p:cNvPr id="234" name="Rectangle 233">
                  <a:extLst>
                    <a:ext uri="{FF2B5EF4-FFF2-40B4-BE49-F238E27FC236}">
                      <a16:creationId xmlns:a16="http://schemas.microsoft.com/office/drawing/2014/main" id="{316C880F-49B6-1C5F-87DB-F943F384428F}"/>
                    </a:ext>
                  </a:extLst>
                </p:cNvPr>
                <p:cNvSpPr/>
                <p:nvPr/>
              </p:nvSpPr>
              <p:spPr>
                <a:xfrm>
                  <a:off x="4438185" y="1463040"/>
                  <a:ext cx="550128" cy="499575"/>
                </a:xfrm>
                <a:prstGeom prst="rect">
                  <a:avLst/>
                </a:prstGeom>
                <a:noFill/>
                <a:ln w="1905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C</a:t>
                  </a:r>
                </a:p>
              </p:txBody>
            </p:sp>
            <p:sp>
              <p:nvSpPr>
                <p:cNvPr id="235" name="Rectangle 234">
                  <a:extLst>
                    <a:ext uri="{FF2B5EF4-FFF2-40B4-BE49-F238E27FC236}">
                      <a16:creationId xmlns:a16="http://schemas.microsoft.com/office/drawing/2014/main" id="{F6F197A2-9412-8EBD-D78B-2AD9AC970394}"/>
                    </a:ext>
                  </a:extLst>
                </p:cNvPr>
                <p:cNvSpPr/>
                <p:nvPr/>
              </p:nvSpPr>
              <p:spPr>
                <a:xfrm>
                  <a:off x="4984595" y="1463040"/>
                  <a:ext cx="550128" cy="499575"/>
                </a:xfrm>
                <a:prstGeom prst="rect">
                  <a:avLst/>
                </a:prstGeom>
                <a:noFill/>
                <a:ln w="1905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D</a:t>
                  </a:r>
                </a:p>
              </p:txBody>
            </p:sp>
            <p:sp>
              <p:nvSpPr>
                <p:cNvPr id="236" name="Rectangle 235">
                  <a:extLst>
                    <a:ext uri="{FF2B5EF4-FFF2-40B4-BE49-F238E27FC236}">
                      <a16:creationId xmlns:a16="http://schemas.microsoft.com/office/drawing/2014/main" id="{851E3AF3-3C9D-A51F-203B-AC592BAEE50B}"/>
                    </a:ext>
                  </a:extLst>
                </p:cNvPr>
                <p:cNvSpPr/>
                <p:nvPr/>
              </p:nvSpPr>
              <p:spPr>
                <a:xfrm>
                  <a:off x="5531005" y="1463040"/>
                  <a:ext cx="550128" cy="499575"/>
                </a:xfrm>
                <a:prstGeom prst="rect">
                  <a:avLst/>
                </a:prstGeom>
                <a:noFill/>
                <a:ln w="1905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E</a:t>
                  </a:r>
                </a:p>
              </p:txBody>
            </p:sp>
            <p:sp>
              <p:nvSpPr>
                <p:cNvPr id="237" name="Rectangle 236">
                  <a:extLst>
                    <a:ext uri="{FF2B5EF4-FFF2-40B4-BE49-F238E27FC236}">
                      <a16:creationId xmlns:a16="http://schemas.microsoft.com/office/drawing/2014/main" id="{7A997A04-34C3-91A8-164C-AA748BBF1779}"/>
                    </a:ext>
                  </a:extLst>
                </p:cNvPr>
                <p:cNvSpPr/>
                <p:nvPr/>
              </p:nvSpPr>
              <p:spPr>
                <a:xfrm>
                  <a:off x="6077415" y="1463040"/>
                  <a:ext cx="550128" cy="499575"/>
                </a:xfrm>
                <a:prstGeom prst="rect">
                  <a:avLst/>
                </a:prstGeom>
                <a:noFill/>
                <a:ln w="1905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F</a:t>
                  </a:r>
                </a:p>
              </p:txBody>
            </p:sp>
          </p:grpSp>
        </p:grpSp>
      </p:grpSp>
      <p:grpSp>
        <p:nvGrpSpPr>
          <p:cNvPr id="274" name="Group 273">
            <a:extLst>
              <a:ext uri="{FF2B5EF4-FFF2-40B4-BE49-F238E27FC236}">
                <a16:creationId xmlns:a16="http://schemas.microsoft.com/office/drawing/2014/main" id="{DE3ED9AC-2A68-2B87-6BD8-AA7080352368}"/>
              </a:ext>
            </a:extLst>
          </p:cNvPr>
          <p:cNvGrpSpPr/>
          <p:nvPr/>
        </p:nvGrpSpPr>
        <p:grpSpPr>
          <a:xfrm>
            <a:off x="219205" y="2674262"/>
            <a:ext cx="4143655" cy="592029"/>
            <a:chOff x="629067" y="3567376"/>
            <a:chExt cx="7603097" cy="1438941"/>
          </a:xfrm>
        </p:grpSpPr>
        <p:grpSp>
          <p:nvGrpSpPr>
            <p:cNvPr id="123" name="Group 122">
              <a:extLst>
                <a:ext uri="{FF2B5EF4-FFF2-40B4-BE49-F238E27FC236}">
                  <a16:creationId xmlns:a16="http://schemas.microsoft.com/office/drawing/2014/main" id="{0D1AD0F5-5545-69DD-A022-9698E38BA9CB}"/>
                </a:ext>
              </a:extLst>
            </p:cNvPr>
            <p:cNvGrpSpPr/>
            <p:nvPr/>
          </p:nvGrpSpPr>
          <p:grpSpPr>
            <a:xfrm>
              <a:off x="629067" y="3567376"/>
              <a:ext cx="1816124" cy="1438941"/>
              <a:chOff x="4716966" y="1871918"/>
              <a:chExt cx="2196792" cy="1998300"/>
            </a:xfrm>
          </p:grpSpPr>
          <p:grpSp>
            <p:nvGrpSpPr>
              <p:cNvPr id="124" name="Group 123">
                <a:extLst>
                  <a:ext uri="{FF2B5EF4-FFF2-40B4-BE49-F238E27FC236}">
                    <a16:creationId xmlns:a16="http://schemas.microsoft.com/office/drawing/2014/main" id="{83208E3A-9B88-2FE3-1B38-D27C4C0E456B}"/>
                  </a:ext>
                </a:extLst>
              </p:cNvPr>
              <p:cNvGrpSpPr/>
              <p:nvPr/>
            </p:nvGrpSpPr>
            <p:grpSpPr>
              <a:xfrm>
                <a:off x="4724400" y="1871918"/>
                <a:ext cx="2189358" cy="499575"/>
                <a:chOff x="4438185" y="1463040"/>
                <a:chExt cx="2189358" cy="499575"/>
              </a:xfrm>
            </p:grpSpPr>
            <p:sp>
              <p:nvSpPr>
                <p:cNvPr id="140" name="Rectangle 139">
                  <a:extLst>
                    <a:ext uri="{FF2B5EF4-FFF2-40B4-BE49-F238E27FC236}">
                      <a16:creationId xmlns:a16="http://schemas.microsoft.com/office/drawing/2014/main" id="{5AB0E51C-2322-5D4E-5AF7-EF5E08178264}"/>
                    </a:ext>
                  </a:extLst>
                </p:cNvPr>
                <p:cNvSpPr/>
                <p:nvPr/>
              </p:nvSpPr>
              <p:spPr>
                <a:xfrm>
                  <a:off x="4438185" y="1463040"/>
                  <a:ext cx="550128" cy="499575"/>
                </a:xfrm>
                <a:prstGeom prst="rect">
                  <a:avLst/>
                </a:prstGeom>
                <a:noFill/>
                <a:ln w="190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0</a:t>
                  </a:r>
                </a:p>
              </p:txBody>
            </p:sp>
            <p:sp>
              <p:nvSpPr>
                <p:cNvPr id="141" name="Rectangle 140">
                  <a:extLst>
                    <a:ext uri="{FF2B5EF4-FFF2-40B4-BE49-F238E27FC236}">
                      <a16:creationId xmlns:a16="http://schemas.microsoft.com/office/drawing/2014/main" id="{9AAB282F-116D-1D79-D746-D0463BBB3040}"/>
                    </a:ext>
                  </a:extLst>
                </p:cNvPr>
                <p:cNvSpPr/>
                <p:nvPr/>
              </p:nvSpPr>
              <p:spPr>
                <a:xfrm>
                  <a:off x="4984595" y="1463040"/>
                  <a:ext cx="550128" cy="499575"/>
                </a:xfrm>
                <a:prstGeom prst="rect">
                  <a:avLst/>
                </a:prstGeom>
                <a:noFill/>
                <a:ln w="190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1</a:t>
                  </a:r>
                </a:p>
              </p:txBody>
            </p:sp>
            <p:sp>
              <p:nvSpPr>
                <p:cNvPr id="142" name="Rectangle 141">
                  <a:extLst>
                    <a:ext uri="{FF2B5EF4-FFF2-40B4-BE49-F238E27FC236}">
                      <a16:creationId xmlns:a16="http://schemas.microsoft.com/office/drawing/2014/main" id="{27ACB63C-D46D-9B9B-2275-3BAA6BD011DB}"/>
                    </a:ext>
                  </a:extLst>
                </p:cNvPr>
                <p:cNvSpPr/>
                <p:nvPr/>
              </p:nvSpPr>
              <p:spPr>
                <a:xfrm>
                  <a:off x="5531005" y="1463040"/>
                  <a:ext cx="550128" cy="499575"/>
                </a:xfrm>
                <a:prstGeom prst="rect">
                  <a:avLst/>
                </a:prstGeom>
                <a:noFill/>
                <a:ln w="190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2</a:t>
                  </a:r>
                </a:p>
              </p:txBody>
            </p:sp>
            <p:sp>
              <p:nvSpPr>
                <p:cNvPr id="143" name="Rectangle 142">
                  <a:extLst>
                    <a:ext uri="{FF2B5EF4-FFF2-40B4-BE49-F238E27FC236}">
                      <a16:creationId xmlns:a16="http://schemas.microsoft.com/office/drawing/2014/main" id="{4B4D25B5-80D7-436B-29FC-ADACE09B7A35}"/>
                    </a:ext>
                  </a:extLst>
                </p:cNvPr>
                <p:cNvSpPr/>
                <p:nvPr/>
              </p:nvSpPr>
              <p:spPr>
                <a:xfrm>
                  <a:off x="6077415" y="1463040"/>
                  <a:ext cx="550128" cy="499575"/>
                </a:xfrm>
                <a:prstGeom prst="rect">
                  <a:avLst/>
                </a:prstGeom>
                <a:noFill/>
                <a:ln w="190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3</a:t>
                  </a:r>
                </a:p>
              </p:txBody>
            </p:sp>
          </p:grpSp>
          <p:grpSp>
            <p:nvGrpSpPr>
              <p:cNvPr id="125" name="Group 124">
                <a:extLst>
                  <a:ext uri="{FF2B5EF4-FFF2-40B4-BE49-F238E27FC236}">
                    <a16:creationId xmlns:a16="http://schemas.microsoft.com/office/drawing/2014/main" id="{4FD2E6D2-85E4-CA0C-21C8-A0142C1BB79F}"/>
                  </a:ext>
                </a:extLst>
              </p:cNvPr>
              <p:cNvGrpSpPr/>
              <p:nvPr/>
            </p:nvGrpSpPr>
            <p:grpSpPr>
              <a:xfrm>
                <a:off x="4724400" y="2371493"/>
                <a:ext cx="2189358" cy="499575"/>
                <a:chOff x="4438185" y="1463040"/>
                <a:chExt cx="2189358" cy="499575"/>
              </a:xfrm>
            </p:grpSpPr>
            <p:sp>
              <p:nvSpPr>
                <p:cNvPr id="136" name="Rectangle 135">
                  <a:extLst>
                    <a:ext uri="{FF2B5EF4-FFF2-40B4-BE49-F238E27FC236}">
                      <a16:creationId xmlns:a16="http://schemas.microsoft.com/office/drawing/2014/main" id="{BBC260EC-4E55-9EDB-2D87-912AF4C41BB2}"/>
                    </a:ext>
                  </a:extLst>
                </p:cNvPr>
                <p:cNvSpPr/>
                <p:nvPr/>
              </p:nvSpPr>
              <p:spPr>
                <a:xfrm>
                  <a:off x="4438185" y="1463040"/>
                  <a:ext cx="550128" cy="499575"/>
                </a:xfrm>
                <a:prstGeom prst="rect">
                  <a:avLst/>
                </a:prstGeom>
                <a:noFill/>
                <a:ln w="190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4</a:t>
                  </a:r>
                </a:p>
              </p:txBody>
            </p:sp>
            <p:sp>
              <p:nvSpPr>
                <p:cNvPr id="137" name="Rectangle 136">
                  <a:extLst>
                    <a:ext uri="{FF2B5EF4-FFF2-40B4-BE49-F238E27FC236}">
                      <a16:creationId xmlns:a16="http://schemas.microsoft.com/office/drawing/2014/main" id="{96E1EA88-F1DB-DF23-4F14-4A5ED8F110C4}"/>
                    </a:ext>
                  </a:extLst>
                </p:cNvPr>
                <p:cNvSpPr/>
                <p:nvPr/>
              </p:nvSpPr>
              <p:spPr>
                <a:xfrm>
                  <a:off x="4984595" y="1463040"/>
                  <a:ext cx="550128" cy="499575"/>
                </a:xfrm>
                <a:prstGeom prst="rect">
                  <a:avLst/>
                </a:prstGeom>
                <a:noFill/>
                <a:ln w="190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5</a:t>
                  </a:r>
                </a:p>
              </p:txBody>
            </p:sp>
            <p:sp>
              <p:nvSpPr>
                <p:cNvPr id="138" name="Rectangle 137">
                  <a:extLst>
                    <a:ext uri="{FF2B5EF4-FFF2-40B4-BE49-F238E27FC236}">
                      <a16:creationId xmlns:a16="http://schemas.microsoft.com/office/drawing/2014/main" id="{B126A074-A6B3-FAB5-FCE7-1B319417A9C2}"/>
                    </a:ext>
                  </a:extLst>
                </p:cNvPr>
                <p:cNvSpPr/>
                <p:nvPr/>
              </p:nvSpPr>
              <p:spPr>
                <a:xfrm>
                  <a:off x="5531005" y="1463040"/>
                  <a:ext cx="550128" cy="499575"/>
                </a:xfrm>
                <a:prstGeom prst="rect">
                  <a:avLst/>
                </a:prstGeom>
                <a:noFill/>
                <a:ln w="190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6</a:t>
                  </a:r>
                </a:p>
              </p:txBody>
            </p:sp>
            <p:sp>
              <p:nvSpPr>
                <p:cNvPr id="139" name="Rectangle 138">
                  <a:extLst>
                    <a:ext uri="{FF2B5EF4-FFF2-40B4-BE49-F238E27FC236}">
                      <a16:creationId xmlns:a16="http://schemas.microsoft.com/office/drawing/2014/main" id="{52FA9985-8ADA-3926-59E7-0DDB640F3040}"/>
                    </a:ext>
                  </a:extLst>
                </p:cNvPr>
                <p:cNvSpPr/>
                <p:nvPr/>
              </p:nvSpPr>
              <p:spPr>
                <a:xfrm>
                  <a:off x="6077415" y="1463040"/>
                  <a:ext cx="550128" cy="499575"/>
                </a:xfrm>
                <a:prstGeom prst="rect">
                  <a:avLst/>
                </a:prstGeom>
                <a:noFill/>
                <a:ln w="190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7</a:t>
                  </a:r>
                </a:p>
              </p:txBody>
            </p:sp>
          </p:grpSp>
          <p:grpSp>
            <p:nvGrpSpPr>
              <p:cNvPr id="126" name="Group 125">
                <a:extLst>
                  <a:ext uri="{FF2B5EF4-FFF2-40B4-BE49-F238E27FC236}">
                    <a16:creationId xmlns:a16="http://schemas.microsoft.com/office/drawing/2014/main" id="{69FE66E7-4D39-E0AE-A244-527FCD165B8F}"/>
                  </a:ext>
                </a:extLst>
              </p:cNvPr>
              <p:cNvGrpSpPr/>
              <p:nvPr/>
            </p:nvGrpSpPr>
            <p:grpSpPr>
              <a:xfrm>
                <a:off x="4722541" y="2871068"/>
                <a:ext cx="2189358" cy="499575"/>
                <a:chOff x="4438185" y="1463040"/>
                <a:chExt cx="2189358" cy="499575"/>
              </a:xfrm>
            </p:grpSpPr>
            <p:sp>
              <p:nvSpPr>
                <p:cNvPr id="132" name="Rectangle 131">
                  <a:extLst>
                    <a:ext uri="{FF2B5EF4-FFF2-40B4-BE49-F238E27FC236}">
                      <a16:creationId xmlns:a16="http://schemas.microsoft.com/office/drawing/2014/main" id="{FCA3299A-27C5-F97F-A6A1-11E5FF9B7030}"/>
                    </a:ext>
                  </a:extLst>
                </p:cNvPr>
                <p:cNvSpPr/>
                <p:nvPr/>
              </p:nvSpPr>
              <p:spPr>
                <a:xfrm>
                  <a:off x="4438185" y="1463040"/>
                  <a:ext cx="550128" cy="499575"/>
                </a:xfrm>
                <a:prstGeom prst="rect">
                  <a:avLst/>
                </a:prstGeom>
                <a:noFill/>
                <a:ln w="190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8</a:t>
                  </a:r>
                </a:p>
              </p:txBody>
            </p:sp>
            <p:sp>
              <p:nvSpPr>
                <p:cNvPr id="133" name="Rectangle 132">
                  <a:extLst>
                    <a:ext uri="{FF2B5EF4-FFF2-40B4-BE49-F238E27FC236}">
                      <a16:creationId xmlns:a16="http://schemas.microsoft.com/office/drawing/2014/main" id="{9BDFEC8B-9580-BDD0-C3C2-3F144D168A43}"/>
                    </a:ext>
                  </a:extLst>
                </p:cNvPr>
                <p:cNvSpPr/>
                <p:nvPr/>
              </p:nvSpPr>
              <p:spPr>
                <a:xfrm>
                  <a:off x="4984595" y="1463040"/>
                  <a:ext cx="550128" cy="499575"/>
                </a:xfrm>
                <a:prstGeom prst="rect">
                  <a:avLst/>
                </a:prstGeom>
                <a:noFill/>
                <a:ln w="190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9</a:t>
                  </a:r>
                </a:p>
              </p:txBody>
            </p:sp>
            <p:sp>
              <p:nvSpPr>
                <p:cNvPr id="134" name="Rectangle 133">
                  <a:extLst>
                    <a:ext uri="{FF2B5EF4-FFF2-40B4-BE49-F238E27FC236}">
                      <a16:creationId xmlns:a16="http://schemas.microsoft.com/office/drawing/2014/main" id="{3A21275C-BAC9-B270-D6DE-0AF6BE05E4A9}"/>
                    </a:ext>
                  </a:extLst>
                </p:cNvPr>
                <p:cNvSpPr/>
                <p:nvPr/>
              </p:nvSpPr>
              <p:spPr>
                <a:xfrm>
                  <a:off x="5531005" y="1463040"/>
                  <a:ext cx="550128" cy="499575"/>
                </a:xfrm>
                <a:prstGeom prst="rect">
                  <a:avLst/>
                </a:prstGeom>
                <a:noFill/>
                <a:ln w="190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A</a:t>
                  </a:r>
                </a:p>
              </p:txBody>
            </p:sp>
            <p:sp>
              <p:nvSpPr>
                <p:cNvPr id="135" name="Rectangle 134">
                  <a:extLst>
                    <a:ext uri="{FF2B5EF4-FFF2-40B4-BE49-F238E27FC236}">
                      <a16:creationId xmlns:a16="http://schemas.microsoft.com/office/drawing/2014/main" id="{8E92B78F-AB18-E319-B9B9-4FBC3EFC6511}"/>
                    </a:ext>
                  </a:extLst>
                </p:cNvPr>
                <p:cNvSpPr/>
                <p:nvPr/>
              </p:nvSpPr>
              <p:spPr>
                <a:xfrm>
                  <a:off x="6077415" y="1463040"/>
                  <a:ext cx="550128" cy="499575"/>
                </a:xfrm>
                <a:prstGeom prst="rect">
                  <a:avLst/>
                </a:prstGeom>
                <a:noFill/>
                <a:ln w="190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B</a:t>
                  </a:r>
                </a:p>
              </p:txBody>
            </p:sp>
          </p:grpSp>
          <p:grpSp>
            <p:nvGrpSpPr>
              <p:cNvPr id="127" name="Group 126">
                <a:extLst>
                  <a:ext uri="{FF2B5EF4-FFF2-40B4-BE49-F238E27FC236}">
                    <a16:creationId xmlns:a16="http://schemas.microsoft.com/office/drawing/2014/main" id="{FF0DF12B-FA23-6D33-2BBA-7438DF22FC88}"/>
                  </a:ext>
                </a:extLst>
              </p:cNvPr>
              <p:cNvGrpSpPr/>
              <p:nvPr/>
            </p:nvGrpSpPr>
            <p:grpSpPr>
              <a:xfrm>
                <a:off x="4716966" y="3370643"/>
                <a:ext cx="2189358" cy="499575"/>
                <a:chOff x="4438185" y="1463040"/>
                <a:chExt cx="2189358" cy="499575"/>
              </a:xfrm>
            </p:grpSpPr>
            <p:sp>
              <p:nvSpPr>
                <p:cNvPr id="128" name="Rectangle 127">
                  <a:extLst>
                    <a:ext uri="{FF2B5EF4-FFF2-40B4-BE49-F238E27FC236}">
                      <a16:creationId xmlns:a16="http://schemas.microsoft.com/office/drawing/2014/main" id="{A6E54062-A571-D94D-64C5-A6486DCE817E}"/>
                    </a:ext>
                  </a:extLst>
                </p:cNvPr>
                <p:cNvSpPr/>
                <p:nvPr/>
              </p:nvSpPr>
              <p:spPr>
                <a:xfrm>
                  <a:off x="4438185" y="1463040"/>
                  <a:ext cx="550128" cy="499575"/>
                </a:xfrm>
                <a:prstGeom prst="rect">
                  <a:avLst/>
                </a:prstGeom>
                <a:noFill/>
                <a:ln w="190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C</a:t>
                  </a:r>
                </a:p>
              </p:txBody>
            </p:sp>
            <p:sp>
              <p:nvSpPr>
                <p:cNvPr id="129" name="Rectangle 128">
                  <a:extLst>
                    <a:ext uri="{FF2B5EF4-FFF2-40B4-BE49-F238E27FC236}">
                      <a16:creationId xmlns:a16="http://schemas.microsoft.com/office/drawing/2014/main" id="{AF034155-4E6C-BE64-AC03-500C3E6CB457}"/>
                    </a:ext>
                  </a:extLst>
                </p:cNvPr>
                <p:cNvSpPr/>
                <p:nvPr/>
              </p:nvSpPr>
              <p:spPr>
                <a:xfrm>
                  <a:off x="4984595" y="1463040"/>
                  <a:ext cx="550128" cy="499575"/>
                </a:xfrm>
                <a:prstGeom prst="rect">
                  <a:avLst/>
                </a:prstGeom>
                <a:noFill/>
                <a:ln w="190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D</a:t>
                  </a:r>
                </a:p>
              </p:txBody>
            </p:sp>
            <p:sp>
              <p:nvSpPr>
                <p:cNvPr id="130" name="Rectangle 129">
                  <a:extLst>
                    <a:ext uri="{FF2B5EF4-FFF2-40B4-BE49-F238E27FC236}">
                      <a16:creationId xmlns:a16="http://schemas.microsoft.com/office/drawing/2014/main" id="{18818136-96EE-DE92-2C1A-7D57FD363685}"/>
                    </a:ext>
                  </a:extLst>
                </p:cNvPr>
                <p:cNvSpPr/>
                <p:nvPr/>
              </p:nvSpPr>
              <p:spPr>
                <a:xfrm>
                  <a:off x="5531005" y="1463040"/>
                  <a:ext cx="550128" cy="499575"/>
                </a:xfrm>
                <a:prstGeom prst="rect">
                  <a:avLst/>
                </a:prstGeom>
                <a:noFill/>
                <a:ln w="190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E</a:t>
                  </a:r>
                </a:p>
              </p:txBody>
            </p:sp>
            <p:sp>
              <p:nvSpPr>
                <p:cNvPr id="131" name="Rectangle 130">
                  <a:extLst>
                    <a:ext uri="{FF2B5EF4-FFF2-40B4-BE49-F238E27FC236}">
                      <a16:creationId xmlns:a16="http://schemas.microsoft.com/office/drawing/2014/main" id="{87E579AE-63D1-938D-149B-12BB4F15FABA}"/>
                    </a:ext>
                  </a:extLst>
                </p:cNvPr>
                <p:cNvSpPr/>
                <p:nvPr/>
              </p:nvSpPr>
              <p:spPr>
                <a:xfrm>
                  <a:off x="6077415" y="1463040"/>
                  <a:ext cx="550128" cy="499575"/>
                </a:xfrm>
                <a:prstGeom prst="rect">
                  <a:avLst/>
                </a:prstGeom>
                <a:noFill/>
                <a:ln w="190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F</a:t>
                  </a:r>
                </a:p>
              </p:txBody>
            </p:sp>
          </p:grpSp>
        </p:grpSp>
        <p:grpSp>
          <p:nvGrpSpPr>
            <p:cNvPr id="165" name="Group 164">
              <a:extLst>
                <a:ext uri="{FF2B5EF4-FFF2-40B4-BE49-F238E27FC236}">
                  <a16:creationId xmlns:a16="http://schemas.microsoft.com/office/drawing/2014/main" id="{90324360-92A4-6687-A417-F0504E528A34}"/>
                </a:ext>
              </a:extLst>
            </p:cNvPr>
            <p:cNvGrpSpPr/>
            <p:nvPr/>
          </p:nvGrpSpPr>
          <p:grpSpPr>
            <a:xfrm>
              <a:off x="2558058" y="3567376"/>
              <a:ext cx="1816124" cy="1438941"/>
              <a:chOff x="4716966" y="1871918"/>
              <a:chExt cx="2196792" cy="1998300"/>
            </a:xfrm>
          </p:grpSpPr>
          <p:grpSp>
            <p:nvGrpSpPr>
              <p:cNvPr id="166" name="Group 165">
                <a:extLst>
                  <a:ext uri="{FF2B5EF4-FFF2-40B4-BE49-F238E27FC236}">
                    <a16:creationId xmlns:a16="http://schemas.microsoft.com/office/drawing/2014/main" id="{972ECD86-FC4B-E4DB-EE23-3A5675E92A68}"/>
                  </a:ext>
                </a:extLst>
              </p:cNvPr>
              <p:cNvGrpSpPr/>
              <p:nvPr/>
            </p:nvGrpSpPr>
            <p:grpSpPr>
              <a:xfrm>
                <a:off x="4724400" y="1871918"/>
                <a:ext cx="2189358" cy="499575"/>
                <a:chOff x="4438185" y="1463040"/>
                <a:chExt cx="2189358" cy="499575"/>
              </a:xfrm>
            </p:grpSpPr>
            <p:sp>
              <p:nvSpPr>
                <p:cNvPr id="182" name="Rectangle 181">
                  <a:extLst>
                    <a:ext uri="{FF2B5EF4-FFF2-40B4-BE49-F238E27FC236}">
                      <a16:creationId xmlns:a16="http://schemas.microsoft.com/office/drawing/2014/main" id="{4386B3A0-3B91-7DFA-23E6-A0F7B6FB80A5}"/>
                    </a:ext>
                  </a:extLst>
                </p:cNvPr>
                <p:cNvSpPr/>
                <p:nvPr/>
              </p:nvSpPr>
              <p:spPr>
                <a:xfrm>
                  <a:off x="4438185" y="1463040"/>
                  <a:ext cx="550128" cy="499575"/>
                </a:xfrm>
                <a:prstGeom prst="rect">
                  <a:avLst/>
                </a:prstGeom>
                <a:noFill/>
                <a:ln w="1905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0</a:t>
                  </a:r>
                </a:p>
              </p:txBody>
            </p:sp>
            <p:sp>
              <p:nvSpPr>
                <p:cNvPr id="183" name="Rectangle 182">
                  <a:extLst>
                    <a:ext uri="{FF2B5EF4-FFF2-40B4-BE49-F238E27FC236}">
                      <a16:creationId xmlns:a16="http://schemas.microsoft.com/office/drawing/2014/main" id="{F7A299A6-62D9-3253-01A0-B5AD903A715F}"/>
                    </a:ext>
                  </a:extLst>
                </p:cNvPr>
                <p:cNvSpPr/>
                <p:nvPr/>
              </p:nvSpPr>
              <p:spPr>
                <a:xfrm>
                  <a:off x="4984595" y="1463040"/>
                  <a:ext cx="550128" cy="499575"/>
                </a:xfrm>
                <a:prstGeom prst="rect">
                  <a:avLst/>
                </a:prstGeom>
                <a:noFill/>
                <a:ln w="1905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1</a:t>
                  </a:r>
                </a:p>
              </p:txBody>
            </p:sp>
            <p:sp>
              <p:nvSpPr>
                <p:cNvPr id="184" name="Rectangle 183">
                  <a:extLst>
                    <a:ext uri="{FF2B5EF4-FFF2-40B4-BE49-F238E27FC236}">
                      <a16:creationId xmlns:a16="http://schemas.microsoft.com/office/drawing/2014/main" id="{C899E427-7254-1CC8-1FAD-EF0CDF1C3753}"/>
                    </a:ext>
                  </a:extLst>
                </p:cNvPr>
                <p:cNvSpPr/>
                <p:nvPr/>
              </p:nvSpPr>
              <p:spPr>
                <a:xfrm>
                  <a:off x="5531005" y="1463040"/>
                  <a:ext cx="550128" cy="499575"/>
                </a:xfrm>
                <a:prstGeom prst="rect">
                  <a:avLst/>
                </a:prstGeom>
                <a:noFill/>
                <a:ln w="1905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2</a:t>
                  </a:r>
                </a:p>
              </p:txBody>
            </p:sp>
            <p:sp>
              <p:nvSpPr>
                <p:cNvPr id="185" name="Rectangle 184">
                  <a:extLst>
                    <a:ext uri="{FF2B5EF4-FFF2-40B4-BE49-F238E27FC236}">
                      <a16:creationId xmlns:a16="http://schemas.microsoft.com/office/drawing/2014/main" id="{7A018030-C8FD-7AEB-AC18-A8D87D797994}"/>
                    </a:ext>
                  </a:extLst>
                </p:cNvPr>
                <p:cNvSpPr/>
                <p:nvPr/>
              </p:nvSpPr>
              <p:spPr>
                <a:xfrm>
                  <a:off x="6077415" y="1463040"/>
                  <a:ext cx="550128" cy="499575"/>
                </a:xfrm>
                <a:prstGeom prst="rect">
                  <a:avLst/>
                </a:prstGeom>
                <a:noFill/>
                <a:ln w="1905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3</a:t>
                  </a:r>
                </a:p>
              </p:txBody>
            </p:sp>
          </p:grpSp>
          <p:grpSp>
            <p:nvGrpSpPr>
              <p:cNvPr id="167" name="Group 166">
                <a:extLst>
                  <a:ext uri="{FF2B5EF4-FFF2-40B4-BE49-F238E27FC236}">
                    <a16:creationId xmlns:a16="http://schemas.microsoft.com/office/drawing/2014/main" id="{DB473685-19FC-E55E-FA72-3BF6C10BC480}"/>
                  </a:ext>
                </a:extLst>
              </p:cNvPr>
              <p:cNvGrpSpPr/>
              <p:nvPr/>
            </p:nvGrpSpPr>
            <p:grpSpPr>
              <a:xfrm>
                <a:off x="4724400" y="2371493"/>
                <a:ext cx="2189358" cy="499575"/>
                <a:chOff x="4438185" y="1463040"/>
                <a:chExt cx="2189358" cy="499575"/>
              </a:xfrm>
            </p:grpSpPr>
            <p:sp>
              <p:nvSpPr>
                <p:cNvPr id="178" name="Rectangle 177">
                  <a:extLst>
                    <a:ext uri="{FF2B5EF4-FFF2-40B4-BE49-F238E27FC236}">
                      <a16:creationId xmlns:a16="http://schemas.microsoft.com/office/drawing/2014/main" id="{23FFA458-D426-DCE0-F10D-6FA872BF22A9}"/>
                    </a:ext>
                  </a:extLst>
                </p:cNvPr>
                <p:cNvSpPr/>
                <p:nvPr/>
              </p:nvSpPr>
              <p:spPr>
                <a:xfrm>
                  <a:off x="4438185" y="1463040"/>
                  <a:ext cx="550128" cy="499575"/>
                </a:xfrm>
                <a:prstGeom prst="rect">
                  <a:avLst/>
                </a:prstGeom>
                <a:noFill/>
                <a:ln w="1905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4</a:t>
                  </a:r>
                </a:p>
              </p:txBody>
            </p:sp>
            <p:sp>
              <p:nvSpPr>
                <p:cNvPr id="179" name="Rectangle 178">
                  <a:extLst>
                    <a:ext uri="{FF2B5EF4-FFF2-40B4-BE49-F238E27FC236}">
                      <a16:creationId xmlns:a16="http://schemas.microsoft.com/office/drawing/2014/main" id="{0BD6A28C-5ECF-0C39-1EDD-729E05EA8BAF}"/>
                    </a:ext>
                  </a:extLst>
                </p:cNvPr>
                <p:cNvSpPr/>
                <p:nvPr/>
              </p:nvSpPr>
              <p:spPr>
                <a:xfrm>
                  <a:off x="4984595" y="1463040"/>
                  <a:ext cx="550128" cy="499575"/>
                </a:xfrm>
                <a:prstGeom prst="rect">
                  <a:avLst/>
                </a:prstGeom>
                <a:noFill/>
                <a:ln w="1905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5</a:t>
                  </a:r>
                </a:p>
              </p:txBody>
            </p:sp>
            <p:sp>
              <p:nvSpPr>
                <p:cNvPr id="180" name="Rectangle 179">
                  <a:extLst>
                    <a:ext uri="{FF2B5EF4-FFF2-40B4-BE49-F238E27FC236}">
                      <a16:creationId xmlns:a16="http://schemas.microsoft.com/office/drawing/2014/main" id="{4DDFDB8C-DE18-C510-AC57-C1641B3F005A}"/>
                    </a:ext>
                  </a:extLst>
                </p:cNvPr>
                <p:cNvSpPr/>
                <p:nvPr/>
              </p:nvSpPr>
              <p:spPr>
                <a:xfrm>
                  <a:off x="5531005" y="1463040"/>
                  <a:ext cx="550128" cy="499575"/>
                </a:xfrm>
                <a:prstGeom prst="rect">
                  <a:avLst/>
                </a:prstGeom>
                <a:noFill/>
                <a:ln w="1905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6</a:t>
                  </a:r>
                </a:p>
              </p:txBody>
            </p:sp>
            <p:sp>
              <p:nvSpPr>
                <p:cNvPr id="181" name="Rectangle 180">
                  <a:extLst>
                    <a:ext uri="{FF2B5EF4-FFF2-40B4-BE49-F238E27FC236}">
                      <a16:creationId xmlns:a16="http://schemas.microsoft.com/office/drawing/2014/main" id="{E733DAE5-88C0-31D3-7713-CEDE8ECDDA78}"/>
                    </a:ext>
                  </a:extLst>
                </p:cNvPr>
                <p:cNvSpPr/>
                <p:nvPr/>
              </p:nvSpPr>
              <p:spPr>
                <a:xfrm>
                  <a:off x="6077415" y="1463040"/>
                  <a:ext cx="550128" cy="499575"/>
                </a:xfrm>
                <a:prstGeom prst="rect">
                  <a:avLst/>
                </a:prstGeom>
                <a:noFill/>
                <a:ln w="1905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7</a:t>
                  </a:r>
                </a:p>
              </p:txBody>
            </p:sp>
          </p:grpSp>
          <p:grpSp>
            <p:nvGrpSpPr>
              <p:cNvPr id="168" name="Group 167">
                <a:extLst>
                  <a:ext uri="{FF2B5EF4-FFF2-40B4-BE49-F238E27FC236}">
                    <a16:creationId xmlns:a16="http://schemas.microsoft.com/office/drawing/2014/main" id="{D850C991-3B65-4DFD-48A8-DE6632DBD35C}"/>
                  </a:ext>
                </a:extLst>
              </p:cNvPr>
              <p:cNvGrpSpPr/>
              <p:nvPr/>
            </p:nvGrpSpPr>
            <p:grpSpPr>
              <a:xfrm>
                <a:off x="4722541" y="2871068"/>
                <a:ext cx="2189358" cy="499575"/>
                <a:chOff x="4438185" y="1463040"/>
                <a:chExt cx="2189358" cy="499575"/>
              </a:xfrm>
            </p:grpSpPr>
            <p:sp>
              <p:nvSpPr>
                <p:cNvPr id="174" name="Rectangle 173">
                  <a:extLst>
                    <a:ext uri="{FF2B5EF4-FFF2-40B4-BE49-F238E27FC236}">
                      <a16:creationId xmlns:a16="http://schemas.microsoft.com/office/drawing/2014/main" id="{6C3D4ADD-4019-E889-8FD5-361157B785F6}"/>
                    </a:ext>
                  </a:extLst>
                </p:cNvPr>
                <p:cNvSpPr/>
                <p:nvPr/>
              </p:nvSpPr>
              <p:spPr>
                <a:xfrm>
                  <a:off x="4438185" y="1463040"/>
                  <a:ext cx="550128" cy="499575"/>
                </a:xfrm>
                <a:prstGeom prst="rect">
                  <a:avLst/>
                </a:prstGeom>
                <a:noFill/>
                <a:ln w="1905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8</a:t>
                  </a:r>
                </a:p>
              </p:txBody>
            </p:sp>
            <p:sp>
              <p:nvSpPr>
                <p:cNvPr id="175" name="Rectangle 174">
                  <a:extLst>
                    <a:ext uri="{FF2B5EF4-FFF2-40B4-BE49-F238E27FC236}">
                      <a16:creationId xmlns:a16="http://schemas.microsoft.com/office/drawing/2014/main" id="{99648CD1-0755-5504-2ACE-466311662A53}"/>
                    </a:ext>
                  </a:extLst>
                </p:cNvPr>
                <p:cNvSpPr/>
                <p:nvPr/>
              </p:nvSpPr>
              <p:spPr>
                <a:xfrm>
                  <a:off x="4984595" y="1463040"/>
                  <a:ext cx="550128" cy="499575"/>
                </a:xfrm>
                <a:prstGeom prst="rect">
                  <a:avLst/>
                </a:prstGeom>
                <a:noFill/>
                <a:ln w="1905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9</a:t>
                  </a:r>
                </a:p>
              </p:txBody>
            </p:sp>
            <p:sp>
              <p:nvSpPr>
                <p:cNvPr id="176" name="Rectangle 175">
                  <a:extLst>
                    <a:ext uri="{FF2B5EF4-FFF2-40B4-BE49-F238E27FC236}">
                      <a16:creationId xmlns:a16="http://schemas.microsoft.com/office/drawing/2014/main" id="{E8AC0752-33C9-904E-0983-0E0875D8D715}"/>
                    </a:ext>
                  </a:extLst>
                </p:cNvPr>
                <p:cNvSpPr/>
                <p:nvPr/>
              </p:nvSpPr>
              <p:spPr>
                <a:xfrm>
                  <a:off x="5531005" y="1463040"/>
                  <a:ext cx="550128" cy="499575"/>
                </a:xfrm>
                <a:prstGeom prst="rect">
                  <a:avLst/>
                </a:prstGeom>
                <a:noFill/>
                <a:ln w="1905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A</a:t>
                  </a:r>
                </a:p>
              </p:txBody>
            </p:sp>
            <p:sp>
              <p:nvSpPr>
                <p:cNvPr id="177" name="Rectangle 176">
                  <a:extLst>
                    <a:ext uri="{FF2B5EF4-FFF2-40B4-BE49-F238E27FC236}">
                      <a16:creationId xmlns:a16="http://schemas.microsoft.com/office/drawing/2014/main" id="{97F73BEC-1EB1-E7CB-8517-80262E6B18CD}"/>
                    </a:ext>
                  </a:extLst>
                </p:cNvPr>
                <p:cNvSpPr/>
                <p:nvPr/>
              </p:nvSpPr>
              <p:spPr>
                <a:xfrm>
                  <a:off x="6077415" y="1463040"/>
                  <a:ext cx="550128" cy="499575"/>
                </a:xfrm>
                <a:prstGeom prst="rect">
                  <a:avLst/>
                </a:prstGeom>
                <a:noFill/>
                <a:ln w="1905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B</a:t>
                  </a:r>
                </a:p>
              </p:txBody>
            </p:sp>
          </p:grpSp>
          <p:grpSp>
            <p:nvGrpSpPr>
              <p:cNvPr id="169" name="Group 168">
                <a:extLst>
                  <a:ext uri="{FF2B5EF4-FFF2-40B4-BE49-F238E27FC236}">
                    <a16:creationId xmlns:a16="http://schemas.microsoft.com/office/drawing/2014/main" id="{6700E1C3-95A6-947C-9F6B-E9CC120D03F5}"/>
                  </a:ext>
                </a:extLst>
              </p:cNvPr>
              <p:cNvGrpSpPr/>
              <p:nvPr/>
            </p:nvGrpSpPr>
            <p:grpSpPr>
              <a:xfrm>
                <a:off x="4716966" y="3370643"/>
                <a:ext cx="2189358" cy="499575"/>
                <a:chOff x="4438185" y="1463040"/>
                <a:chExt cx="2189358" cy="499575"/>
              </a:xfrm>
            </p:grpSpPr>
            <p:sp>
              <p:nvSpPr>
                <p:cNvPr id="170" name="Rectangle 169">
                  <a:extLst>
                    <a:ext uri="{FF2B5EF4-FFF2-40B4-BE49-F238E27FC236}">
                      <a16:creationId xmlns:a16="http://schemas.microsoft.com/office/drawing/2014/main" id="{C6580A84-E94E-B6BA-7136-4BC96DE243DD}"/>
                    </a:ext>
                  </a:extLst>
                </p:cNvPr>
                <p:cNvSpPr/>
                <p:nvPr/>
              </p:nvSpPr>
              <p:spPr>
                <a:xfrm>
                  <a:off x="4438185" y="1463040"/>
                  <a:ext cx="550128" cy="499575"/>
                </a:xfrm>
                <a:prstGeom prst="rect">
                  <a:avLst/>
                </a:prstGeom>
                <a:noFill/>
                <a:ln w="1905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C</a:t>
                  </a:r>
                </a:p>
              </p:txBody>
            </p:sp>
            <p:sp>
              <p:nvSpPr>
                <p:cNvPr id="171" name="Rectangle 170">
                  <a:extLst>
                    <a:ext uri="{FF2B5EF4-FFF2-40B4-BE49-F238E27FC236}">
                      <a16:creationId xmlns:a16="http://schemas.microsoft.com/office/drawing/2014/main" id="{B7E82E8E-9184-6C9F-734B-E3C2D7478ADB}"/>
                    </a:ext>
                  </a:extLst>
                </p:cNvPr>
                <p:cNvSpPr/>
                <p:nvPr/>
              </p:nvSpPr>
              <p:spPr>
                <a:xfrm>
                  <a:off x="4984595" y="1463040"/>
                  <a:ext cx="550128" cy="499575"/>
                </a:xfrm>
                <a:prstGeom prst="rect">
                  <a:avLst/>
                </a:prstGeom>
                <a:noFill/>
                <a:ln w="1905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D</a:t>
                  </a:r>
                </a:p>
              </p:txBody>
            </p:sp>
            <p:sp>
              <p:nvSpPr>
                <p:cNvPr id="172" name="Rectangle 171">
                  <a:extLst>
                    <a:ext uri="{FF2B5EF4-FFF2-40B4-BE49-F238E27FC236}">
                      <a16:creationId xmlns:a16="http://schemas.microsoft.com/office/drawing/2014/main" id="{44A3F9C8-B01F-A124-49C3-E136207A32D2}"/>
                    </a:ext>
                  </a:extLst>
                </p:cNvPr>
                <p:cNvSpPr/>
                <p:nvPr/>
              </p:nvSpPr>
              <p:spPr>
                <a:xfrm>
                  <a:off x="5531005" y="1463040"/>
                  <a:ext cx="550128" cy="499575"/>
                </a:xfrm>
                <a:prstGeom prst="rect">
                  <a:avLst/>
                </a:prstGeom>
                <a:noFill/>
                <a:ln w="1905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E</a:t>
                  </a:r>
                </a:p>
              </p:txBody>
            </p:sp>
            <p:sp>
              <p:nvSpPr>
                <p:cNvPr id="173" name="Rectangle 172">
                  <a:extLst>
                    <a:ext uri="{FF2B5EF4-FFF2-40B4-BE49-F238E27FC236}">
                      <a16:creationId xmlns:a16="http://schemas.microsoft.com/office/drawing/2014/main" id="{A26E24B5-F3FE-FC54-49D0-5C91268C6195}"/>
                    </a:ext>
                  </a:extLst>
                </p:cNvPr>
                <p:cNvSpPr/>
                <p:nvPr/>
              </p:nvSpPr>
              <p:spPr>
                <a:xfrm>
                  <a:off x="6077415" y="1463040"/>
                  <a:ext cx="550128" cy="499575"/>
                </a:xfrm>
                <a:prstGeom prst="rect">
                  <a:avLst/>
                </a:prstGeom>
                <a:noFill/>
                <a:ln w="1905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F</a:t>
                  </a:r>
                </a:p>
              </p:txBody>
            </p:sp>
          </p:grpSp>
        </p:grpSp>
        <p:grpSp>
          <p:nvGrpSpPr>
            <p:cNvPr id="208" name="Group 207">
              <a:extLst>
                <a:ext uri="{FF2B5EF4-FFF2-40B4-BE49-F238E27FC236}">
                  <a16:creationId xmlns:a16="http://schemas.microsoft.com/office/drawing/2014/main" id="{71915D09-0991-0D81-998E-066E296A8558}"/>
                </a:ext>
              </a:extLst>
            </p:cNvPr>
            <p:cNvGrpSpPr/>
            <p:nvPr/>
          </p:nvGrpSpPr>
          <p:grpSpPr>
            <a:xfrm>
              <a:off x="4487049" y="3567376"/>
              <a:ext cx="1816124" cy="1438941"/>
              <a:chOff x="4716966" y="1871918"/>
              <a:chExt cx="2196792" cy="1998300"/>
            </a:xfrm>
          </p:grpSpPr>
          <p:grpSp>
            <p:nvGrpSpPr>
              <p:cNvPr id="209" name="Group 208">
                <a:extLst>
                  <a:ext uri="{FF2B5EF4-FFF2-40B4-BE49-F238E27FC236}">
                    <a16:creationId xmlns:a16="http://schemas.microsoft.com/office/drawing/2014/main" id="{CBEDA2EC-DA51-595B-A05F-6B88669805B6}"/>
                  </a:ext>
                </a:extLst>
              </p:cNvPr>
              <p:cNvGrpSpPr/>
              <p:nvPr/>
            </p:nvGrpSpPr>
            <p:grpSpPr>
              <a:xfrm>
                <a:off x="4724400" y="1871918"/>
                <a:ext cx="2189358" cy="499575"/>
                <a:chOff x="4438185" y="1463040"/>
                <a:chExt cx="2189358" cy="499575"/>
              </a:xfrm>
            </p:grpSpPr>
            <p:sp>
              <p:nvSpPr>
                <p:cNvPr id="225" name="Rectangle 224">
                  <a:extLst>
                    <a:ext uri="{FF2B5EF4-FFF2-40B4-BE49-F238E27FC236}">
                      <a16:creationId xmlns:a16="http://schemas.microsoft.com/office/drawing/2014/main" id="{AFAF928B-08A3-30C9-3820-29083C7A9F2D}"/>
                    </a:ext>
                  </a:extLst>
                </p:cNvPr>
                <p:cNvSpPr/>
                <p:nvPr/>
              </p:nvSpPr>
              <p:spPr>
                <a:xfrm>
                  <a:off x="4438185" y="1463040"/>
                  <a:ext cx="550128" cy="499575"/>
                </a:xfrm>
                <a:prstGeom prst="rect">
                  <a:avLst/>
                </a:prstGeom>
                <a:noFill/>
                <a:ln w="190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0</a:t>
                  </a:r>
                </a:p>
              </p:txBody>
            </p:sp>
            <p:sp>
              <p:nvSpPr>
                <p:cNvPr id="226" name="Rectangle 225">
                  <a:extLst>
                    <a:ext uri="{FF2B5EF4-FFF2-40B4-BE49-F238E27FC236}">
                      <a16:creationId xmlns:a16="http://schemas.microsoft.com/office/drawing/2014/main" id="{2BC2DB3D-BC9A-57CB-565C-4E8845695F5B}"/>
                    </a:ext>
                  </a:extLst>
                </p:cNvPr>
                <p:cNvSpPr/>
                <p:nvPr/>
              </p:nvSpPr>
              <p:spPr>
                <a:xfrm>
                  <a:off x="4984595" y="1463040"/>
                  <a:ext cx="550128" cy="499575"/>
                </a:xfrm>
                <a:prstGeom prst="rect">
                  <a:avLst/>
                </a:prstGeom>
                <a:noFill/>
                <a:ln w="190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1</a:t>
                  </a:r>
                </a:p>
              </p:txBody>
            </p:sp>
            <p:sp>
              <p:nvSpPr>
                <p:cNvPr id="227" name="Rectangle 226">
                  <a:extLst>
                    <a:ext uri="{FF2B5EF4-FFF2-40B4-BE49-F238E27FC236}">
                      <a16:creationId xmlns:a16="http://schemas.microsoft.com/office/drawing/2014/main" id="{0FD0B9B4-818F-A5EF-3944-225508668FAD}"/>
                    </a:ext>
                  </a:extLst>
                </p:cNvPr>
                <p:cNvSpPr/>
                <p:nvPr/>
              </p:nvSpPr>
              <p:spPr>
                <a:xfrm>
                  <a:off x="5531005" y="1463040"/>
                  <a:ext cx="550128" cy="499575"/>
                </a:xfrm>
                <a:prstGeom prst="rect">
                  <a:avLst/>
                </a:prstGeom>
                <a:noFill/>
                <a:ln w="190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2</a:t>
                  </a:r>
                </a:p>
              </p:txBody>
            </p:sp>
            <p:sp>
              <p:nvSpPr>
                <p:cNvPr id="228" name="Rectangle 227">
                  <a:extLst>
                    <a:ext uri="{FF2B5EF4-FFF2-40B4-BE49-F238E27FC236}">
                      <a16:creationId xmlns:a16="http://schemas.microsoft.com/office/drawing/2014/main" id="{E329DE42-96B6-C6DE-53E1-A8DB201A89FA}"/>
                    </a:ext>
                  </a:extLst>
                </p:cNvPr>
                <p:cNvSpPr/>
                <p:nvPr/>
              </p:nvSpPr>
              <p:spPr>
                <a:xfrm>
                  <a:off x="6077415" y="1463040"/>
                  <a:ext cx="550128" cy="499575"/>
                </a:xfrm>
                <a:prstGeom prst="rect">
                  <a:avLst/>
                </a:prstGeom>
                <a:noFill/>
                <a:ln w="190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3</a:t>
                  </a:r>
                </a:p>
              </p:txBody>
            </p:sp>
          </p:grpSp>
          <p:grpSp>
            <p:nvGrpSpPr>
              <p:cNvPr id="210" name="Group 209">
                <a:extLst>
                  <a:ext uri="{FF2B5EF4-FFF2-40B4-BE49-F238E27FC236}">
                    <a16:creationId xmlns:a16="http://schemas.microsoft.com/office/drawing/2014/main" id="{A738A5AE-4ABD-D3FE-DE7E-1A6025E49E56}"/>
                  </a:ext>
                </a:extLst>
              </p:cNvPr>
              <p:cNvGrpSpPr/>
              <p:nvPr/>
            </p:nvGrpSpPr>
            <p:grpSpPr>
              <a:xfrm>
                <a:off x="4724400" y="2371493"/>
                <a:ext cx="2189358" cy="499575"/>
                <a:chOff x="4438185" y="1463040"/>
                <a:chExt cx="2189358" cy="499575"/>
              </a:xfrm>
            </p:grpSpPr>
            <p:sp>
              <p:nvSpPr>
                <p:cNvPr id="221" name="Rectangle 220">
                  <a:extLst>
                    <a:ext uri="{FF2B5EF4-FFF2-40B4-BE49-F238E27FC236}">
                      <a16:creationId xmlns:a16="http://schemas.microsoft.com/office/drawing/2014/main" id="{50C42AAA-4D2A-0507-8D2E-92E443E82286}"/>
                    </a:ext>
                  </a:extLst>
                </p:cNvPr>
                <p:cNvSpPr/>
                <p:nvPr/>
              </p:nvSpPr>
              <p:spPr>
                <a:xfrm>
                  <a:off x="4438185" y="1463040"/>
                  <a:ext cx="550128" cy="499575"/>
                </a:xfrm>
                <a:prstGeom prst="rect">
                  <a:avLst/>
                </a:prstGeom>
                <a:noFill/>
                <a:ln w="190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4</a:t>
                  </a:r>
                </a:p>
              </p:txBody>
            </p:sp>
            <p:sp>
              <p:nvSpPr>
                <p:cNvPr id="222" name="Rectangle 221">
                  <a:extLst>
                    <a:ext uri="{FF2B5EF4-FFF2-40B4-BE49-F238E27FC236}">
                      <a16:creationId xmlns:a16="http://schemas.microsoft.com/office/drawing/2014/main" id="{55C92AF5-1721-0A69-60C2-86154ED0A7AF}"/>
                    </a:ext>
                  </a:extLst>
                </p:cNvPr>
                <p:cNvSpPr/>
                <p:nvPr/>
              </p:nvSpPr>
              <p:spPr>
                <a:xfrm>
                  <a:off x="4984595" y="1463040"/>
                  <a:ext cx="550128" cy="499575"/>
                </a:xfrm>
                <a:prstGeom prst="rect">
                  <a:avLst/>
                </a:prstGeom>
                <a:noFill/>
                <a:ln w="190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5</a:t>
                  </a:r>
                </a:p>
              </p:txBody>
            </p:sp>
            <p:sp>
              <p:nvSpPr>
                <p:cNvPr id="223" name="Rectangle 222">
                  <a:extLst>
                    <a:ext uri="{FF2B5EF4-FFF2-40B4-BE49-F238E27FC236}">
                      <a16:creationId xmlns:a16="http://schemas.microsoft.com/office/drawing/2014/main" id="{685DF3C3-0195-CC98-8BC8-AC4DE3DE14C1}"/>
                    </a:ext>
                  </a:extLst>
                </p:cNvPr>
                <p:cNvSpPr/>
                <p:nvPr/>
              </p:nvSpPr>
              <p:spPr>
                <a:xfrm>
                  <a:off x="5531005" y="1463040"/>
                  <a:ext cx="550128" cy="499575"/>
                </a:xfrm>
                <a:prstGeom prst="rect">
                  <a:avLst/>
                </a:prstGeom>
                <a:noFill/>
                <a:ln w="190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6</a:t>
                  </a:r>
                </a:p>
              </p:txBody>
            </p:sp>
            <p:sp>
              <p:nvSpPr>
                <p:cNvPr id="224" name="Rectangle 223">
                  <a:extLst>
                    <a:ext uri="{FF2B5EF4-FFF2-40B4-BE49-F238E27FC236}">
                      <a16:creationId xmlns:a16="http://schemas.microsoft.com/office/drawing/2014/main" id="{11C793EB-24CF-513D-17CC-FC3481FF13E3}"/>
                    </a:ext>
                  </a:extLst>
                </p:cNvPr>
                <p:cNvSpPr/>
                <p:nvPr/>
              </p:nvSpPr>
              <p:spPr>
                <a:xfrm>
                  <a:off x="6077415" y="1463040"/>
                  <a:ext cx="550128" cy="499575"/>
                </a:xfrm>
                <a:prstGeom prst="rect">
                  <a:avLst/>
                </a:prstGeom>
                <a:noFill/>
                <a:ln w="190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7</a:t>
                  </a:r>
                </a:p>
              </p:txBody>
            </p:sp>
          </p:grpSp>
          <p:grpSp>
            <p:nvGrpSpPr>
              <p:cNvPr id="211" name="Group 210">
                <a:extLst>
                  <a:ext uri="{FF2B5EF4-FFF2-40B4-BE49-F238E27FC236}">
                    <a16:creationId xmlns:a16="http://schemas.microsoft.com/office/drawing/2014/main" id="{C9BA1DD2-5B09-4E7A-03F9-E0DA07990BE4}"/>
                  </a:ext>
                </a:extLst>
              </p:cNvPr>
              <p:cNvGrpSpPr/>
              <p:nvPr/>
            </p:nvGrpSpPr>
            <p:grpSpPr>
              <a:xfrm>
                <a:off x="4722541" y="2871068"/>
                <a:ext cx="2189358" cy="499575"/>
                <a:chOff x="4438185" y="1463040"/>
                <a:chExt cx="2189358" cy="499575"/>
              </a:xfrm>
            </p:grpSpPr>
            <p:sp>
              <p:nvSpPr>
                <p:cNvPr id="217" name="Rectangle 216">
                  <a:extLst>
                    <a:ext uri="{FF2B5EF4-FFF2-40B4-BE49-F238E27FC236}">
                      <a16:creationId xmlns:a16="http://schemas.microsoft.com/office/drawing/2014/main" id="{1A3C4D38-1684-680A-91FB-CC8AE6D650F5}"/>
                    </a:ext>
                  </a:extLst>
                </p:cNvPr>
                <p:cNvSpPr/>
                <p:nvPr/>
              </p:nvSpPr>
              <p:spPr>
                <a:xfrm>
                  <a:off x="4438185" y="1463040"/>
                  <a:ext cx="550128" cy="499575"/>
                </a:xfrm>
                <a:prstGeom prst="rect">
                  <a:avLst/>
                </a:prstGeom>
                <a:noFill/>
                <a:ln w="190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8</a:t>
                  </a:r>
                </a:p>
              </p:txBody>
            </p:sp>
            <p:sp>
              <p:nvSpPr>
                <p:cNvPr id="218" name="Rectangle 217">
                  <a:extLst>
                    <a:ext uri="{FF2B5EF4-FFF2-40B4-BE49-F238E27FC236}">
                      <a16:creationId xmlns:a16="http://schemas.microsoft.com/office/drawing/2014/main" id="{D217DB28-D99B-08F4-E8F5-1BDEB2D63EE2}"/>
                    </a:ext>
                  </a:extLst>
                </p:cNvPr>
                <p:cNvSpPr/>
                <p:nvPr/>
              </p:nvSpPr>
              <p:spPr>
                <a:xfrm>
                  <a:off x="4984595" y="1463040"/>
                  <a:ext cx="550128" cy="499575"/>
                </a:xfrm>
                <a:prstGeom prst="rect">
                  <a:avLst/>
                </a:prstGeom>
                <a:noFill/>
                <a:ln w="190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9</a:t>
                  </a:r>
                </a:p>
              </p:txBody>
            </p:sp>
            <p:sp>
              <p:nvSpPr>
                <p:cNvPr id="219" name="Rectangle 218">
                  <a:extLst>
                    <a:ext uri="{FF2B5EF4-FFF2-40B4-BE49-F238E27FC236}">
                      <a16:creationId xmlns:a16="http://schemas.microsoft.com/office/drawing/2014/main" id="{1E927B56-EF6B-5E2F-4AAF-DD7B52935D7B}"/>
                    </a:ext>
                  </a:extLst>
                </p:cNvPr>
                <p:cNvSpPr/>
                <p:nvPr/>
              </p:nvSpPr>
              <p:spPr>
                <a:xfrm>
                  <a:off x="5531005" y="1463040"/>
                  <a:ext cx="550128" cy="499575"/>
                </a:xfrm>
                <a:prstGeom prst="rect">
                  <a:avLst/>
                </a:prstGeom>
                <a:noFill/>
                <a:ln w="190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A</a:t>
                  </a:r>
                </a:p>
              </p:txBody>
            </p:sp>
            <p:sp>
              <p:nvSpPr>
                <p:cNvPr id="220" name="Rectangle 219">
                  <a:extLst>
                    <a:ext uri="{FF2B5EF4-FFF2-40B4-BE49-F238E27FC236}">
                      <a16:creationId xmlns:a16="http://schemas.microsoft.com/office/drawing/2014/main" id="{DC4EFF32-AE50-E23D-0A8D-11B0A9848BFB}"/>
                    </a:ext>
                  </a:extLst>
                </p:cNvPr>
                <p:cNvSpPr/>
                <p:nvPr/>
              </p:nvSpPr>
              <p:spPr>
                <a:xfrm>
                  <a:off x="6077415" y="1463040"/>
                  <a:ext cx="550128" cy="499575"/>
                </a:xfrm>
                <a:prstGeom prst="rect">
                  <a:avLst/>
                </a:prstGeom>
                <a:noFill/>
                <a:ln w="190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B</a:t>
                  </a:r>
                </a:p>
              </p:txBody>
            </p:sp>
          </p:grpSp>
          <p:grpSp>
            <p:nvGrpSpPr>
              <p:cNvPr id="212" name="Group 211">
                <a:extLst>
                  <a:ext uri="{FF2B5EF4-FFF2-40B4-BE49-F238E27FC236}">
                    <a16:creationId xmlns:a16="http://schemas.microsoft.com/office/drawing/2014/main" id="{35E0E9AF-92EA-C5FD-335C-422BD2171C51}"/>
                  </a:ext>
                </a:extLst>
              </p:cNvPr>
              <p:cNvGrpSpPr/>
              <p:nvPr/>
            </p:nvGrpSpPr>
            <p:grpSpPr>
              <a:xfrm>
                <a:off x="4716966" y="3370643"/>
                <a:ext cx="2189358" cy="499575"/>
                <a:chOff x="4438185" y="1463040"/>
                <a:chExt cx="2189358" cy="499575"/>
              </a:xfrm>
            </p:grpSpPr>
            <p:sp>
              <p:nvSpPr>
                <p:cNvPr id="213" name="Rectangle 212">
                  <a:extLst>
                    <a:ext uri="{FF2B5EF4-FFF2-40B4-BE49-F238E27FC236}">
                      <a16:creationId xmlns:a16="http://schemas.microsoft.com/office/drawing/2014/main" id="{056626ED-6FFB-E7AC-134C-6F6306DE1260}"/>
                    </a:ext>
                  </a:extLst>
                </p:cNvPr>
                <p:cNvSpPr/>
                <p:nvPr/>
              </p:nvSpPr>
              <p:spPr>
                <a:xfrm>
                  <a:off x="4438185" y="1463040"/>
                  <a:ext cx="550128" cy="499575"/>
                </a:xfrm>
                <a:prstGeom prst="rect">
                  <a:avLst/>
                </a:prstGeom>
                <a:noFill/>
                <a:ln w="190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C</a:t>
                  </a:r>
                </a:p>
              </p:txBody>
            </p:sp>
            <p:sp>
              <p:nvSpPr>
                <p:cNvPr id="214" name="Rectangle 213">
                  <a:extLst>
                    <a:ext uri="{FF2B5EF4-FFF2-40B4-BE49-F238E27FC236}">
                      <a16:creationId xmlns:a16="http://schemas.microsoft.com/office/drawing/2014/main" id="{7E3C8263-F79E-14B9-B1CC-E7DB3FD94683}"/>
                    </a:ext>
                  </a:extLst>
                </p:cNvPr>
                <p:cNvSpPr/>
                <p:nvPr/>
              </p:nvSpPr>
              <p:spPr>
                <a:xfrm>
                  <a:off x="4984595" y="1463040"/>
                  <a:ext cx="550128" cy="499575"/>
                </a:xfrm>
                <a:prstGeom prst="rect">
                  <a:avLst/>
                </a:prstGeom>
                <a:noFill/>
                <a:ln w="190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D</a:t>
                  </a:r>
                </a:p>
              </p:txBody>
            </p:sp>
            <p:sp>
              <p:nvSpPr>
                <p:cNvPr id="215" name="Rectangle 214">
                  <a:extLst>
                    <a:ext uri="{FF2B5EF4-FFF2-40B4-BE49-F238E27FC236}">
                      <a16:creationId xmlns:a16="http://schemas.microsoft.com/office/drawing/2014/main" id="{CF512533-0EA3-4F23-DC3A-0E651B228160}"/>
                    </a:ext>
                  </a:extLst>
                </p:cNvPr>
                <p:cNvSpPr/>
                <p:nvPr/>
              </p:nvSpPr>
              <p:spPr>
                <a:xfrm>
                  <a:off x="5531005" y="1463040"/>
                  <a:ext cx="550128" cy="499575"/>
                </a:xfrm>
                <a:prstGeom prst="rect">
                  <a:avLst/>
                </a:prstGeom>
                <a:noFill/>
                <a:ln w="190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E</a:t>
                  </a:r>
                </a:p>
              </p:txBody>
            </p:sp>
            <p:sp>
              <p:nvSpPr>
                <p:cNvPr id="216" name="Rectangle 215">
                  <a:extLst>
                    <a:ext uri="{FF2B5EF4-FFF2-40B4-BE49-F238E27FC236}">
                      <a16:creationId xmlns:a16="http://schemas.microsoft.com/office/drawing/2014/main" id="{85AE657B-7557-1271-5F34-35C3395FA87C}"/>
                    </a:ext>
                  </a:extLst>
                </p:cNvPr>
                <p:cNvSpPr/>
                <p:nvPr/>
              </p:nvSpPr>
              <p:spPr>
                <a:xfrm>
                  <a:off x="6077415" y="1463040"/>
                  <a:ext cx="550128" cy="499575"/>
                </a:xfrm>
                <a:prstGeom prst="rect">
                  <a:avLst/>
                </a:prstGeom>
                <a:noFill/>
                <a:ln w="190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F</a:t>
                  </a:r>
                </a:p>
              </p:txBody>
            </p:sp>
          </p:grpSp>
        </p:grpSp>
        <p:grpSp>
          <p:nvGrpSpPr>
            <p:cNvPr id="250" name="Group 249">
              <a:extLst>
                <a:ext uri="{FF2B5EF4-FFF2-40B4-BE49-F238E27FC236}">
                  <a16:creationId xmlns:a16="http://schemas.microsoft.com/office/drawing/2014/main" id="{C1EF6F92-3652-9A90-274D-3E56F58946A6}"/>
                </a:ext>
              </a:extLst>
            </p:cNvPr>
            <p:cNvGrpSpPr/>
            <p:nvPr/>
          </p:nvGrpSpPr>
          <p:grpSpPr>
            <a:xfrm>
              <a:off x="6416040" y="3567376"/>
              <a:ext cx="1816124" cy="1438941"/>
              <a:chOff x="4716966" y="1871918"/>
              <a:chExt cx="2196792" cy="1998300"/>
            </a:xfrm>
          </p:grpSpPr>
          <p:grpSp>
            <p:nvGrpSpPr>
              <p:cNvPr id="251" name="Group 250">
                <a:extLst>
                  <a:ext uri="{FF2B5EF4-FFF2-40B4-BE49-F238E27FC236}">
                    <a16:creationId xmlns:a16="http://schemas.microsoft.com/office/drawing/2014/main" id="{A2116168-A215-39A1-8E27-ADA4FA0E02BF}"/>
                  </a:ext>
                </a:extLst>
              </p:cNvPr>
              <p:cNvGrpSpPr/>
              <p:nvPr/>
            </p:nvGrpSpPr>
            <p:grpSpPr>
              <a:xfrm>
                <a:off x="4724400" y="1871918"/>
                <a:ext cx="2189358" cy="499575"/>
                <a:chOff x="4438185" y="1463040"/>
                <a:chExt cx="2189358" cy="499575"/>
              </a:xfrm>
            </p:grpSpPr>
            <p:sp>
              <p:nvSpPr>
                <p:cNvPr id="267" name="Rectangle 266">
                  <a:extLst>
                    <a:ext uri="{FF2B5EF4-FFF2-40B4-BE49-F238E27FC236}">
                      <a16:creationId xmlns:a16="http://schemas.microsoft.com/office/drawing/2014/main" id="{30B74DE4-37A6-BFBF-5031-399720F821BD}"/>
                    </a:ext>
                  </a:extLst>
                </p:cNvPr>
                <p:cNvSpPr/>
                <p:nvPr/>
              </p:nvSpPr>
              <p:spPr>
                <a:xfrm>
                  <a:off x="4438185" y="1463040"/>
                  <a:ext cx="550128" cy="499575"/>
                </a:xfrm>
                <a:prstGeom prst="rect">
                  <a:avLst/>
                </a:prstGeom>
                <a:noFill/>
                <a:ln w="1905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0</a:t>
                  </a:r>
                </a:p>
              </p:txBody>
            </p:sp>
            <p:sp>
              <p:nvSpPr>
                <p:cNvPr id="268" name="Rectangle 267">
                  <a:extLst>
                    <a:ext uri="{FF2B5EF4-FFF2-40B4-BE49-F238E27FC236}">
                      <a16:creationId xmlns:a16="http://schemas.microsoft.com/office/drawing/2014/main" id="{251D325F-9BEB-06FA-671D-C6F65B9475A3}"/>
                    </a:ext>
                  </a:extLst>
                </p:cNvPr>
                <p:cNvSpPr/>
                <p:nvPr/>
              </p:nvSpPr>
              <p:spPr>
                <a:xfrm>
                  <a:off x="4984595" y="1463040"/>
                  <a:ext cx="550128" cy="499575"/>
                </a:xfrm>
                <a:prstGeom prst="rect">
                  <a:avLst/>
                </a:prstGeom>
                <a:noFill/>
                <a:ln w="1905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1</a:t>
                  </a:r>
                </a:p>
              </p:txBody>
            </p:sp>
            <p:sp>
              <p:nvSpPr>
                <p:cNvPr id="269" name="Rectangle 268">
                  <a:extLst>
                    <a:ext uri="{FF2B5EF4-FFF2-40B4-BE49-F238E27FC236}">
                      <a16:creationId xmlns:a16="http://schemas.microsoft.com/office/drawing/2014/main" id="{2F9DA5A7-E377-8A93-F584-0CECF614C17D}"/>
                    </a:ext>
                  </a:extLst>
                </p:cNvPr>
                <p:cNvSpPr/>
                <p:nvPr/>
              </p:nvSpPr>
              <p:spPr>
                <a:xfrm>
                  <a:off x="5531005" y="1463040"/>
                  <a:ext cx="550128" cy="499575"/>
                </a:xfrm>
                <a:prstGeom prst="rect">
                  <a:avLst/>
                </a:prstGeom>
                <a:noFill/>
                <a:ln w="1905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2</a:t>
                  </a:r>
                </a:p>
              </p:txBody>
            </p:sp>
            <p:sp>
              <p:nvSpPr>
                <p:cNvPr id="270" name="Rectangle 269">
                  <a:extLst>
                    <a:ext uri="{FF2B5EF4-FFF2-40B4-BE49-F238E27FC236}">
                      <a16:creationId xmlns:a16="http://schemas.microsoft.com/office/drawing/2014/main" id="{4894F123-6B25-9C89-3A1D-4B3A57E14EE2}"/>
                    </a:ext>
                  </a:extLst>
                </p:cNvPr>
                <p:cNvSpPr/>
                <p:nvPr/>
              </p:nvSpPr>
              <p:spPr>
                <a:xfrm>
                  <a:off x="6077415" y="1463040"/>
                  <a:ext cx="550128" cy="499575"/>
                </a:xfrm>
                <a:prstGeom prst="rect">
                  <a:avLst/>
                </a:prstGeom>
                <a:noFill/>
                <a:ln w="1905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3</a:t>
                  </a:r>
                </a:p>
              </p:txBody>
            </p:sp>
          </p:grpSp>
          <p:grpSp>
            <p:nvGrpSpPr>
              <p:cNvPr id="252" name="Group 251">
                <a:extLst>
                  <a:ext uri="{FF2B5EF4-FFF2-40B4-BE49-F238E27FC236}">
                    <a16:creationId xmlns:a16="http://schemas.microsoft.com/office/drawing/2014/main" id="{58375E65-6487-50E4-D46A-4895A2216F5F}"/>
                  </a:ext>
                </a:extLst>
              </p:cNvPr>
              <p:cNvGrpSpPr/>
              <p:nvPr/>
            </p:nvGrpSpPr>
            <p:grpSpPr>
              <a:xfrm>
                <a:off x="4724400" y="2371493"/>
                <a:ext cx="2189358" cy="499575"/>
                <a:chOff x="4438185" y="1463040"/>
                <a:chExt cx="2189358" cy="499575"/>
              </a:xfrm>
            </p:grpSpPr>
            <p:sp>
              <p:nvSpPr>
                <p:cNvPr id="263" name="Rectangle 262">
                  <a:extLst>
                    <a:ext uri="{FF2B5EF4-FFF2-40B4-BE49-F238E27FC236}">
                      <a16:creationId xmlns:a16="http://schemas.microsoft.com/office/drawing/2014/main" id="{215385B5-684D-163D-0348-6B33DE82012B}"/>
                    </a:ext>
                  </a:extLst>
                </p:cNvPr>
                <p:cNvSpPr/>
                <p:nvPr/>
              </p:nvSpPr>
              <p:spPr>
                <a:xfrm>
                  <a:off x="4438185" y="1463040"/>
                  <a:ext cx="550128" cy="499575"/>
                </a:xfrm>
                <a:prstGeom prst="rect">
                  <a:avLst/>
                </a:prstGeom>
                <a:noFill/>
                <a:ln w="1905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4</a:t>
                  </a:r>
                </a:p>
              </p:txBody>
            </p:sp>
            <p:sp>
              <p:nvSpPr>
                <p:cNvPr id="264" name="Rectangle 263">
                  <a:extLst>
                    <a:ext uri="{FF2B5EF4-FFF2-40B4-BE49-F238E27FC236}">
                      <a16:creationId xmlns:a16="http://schemas.microsoft.com/office/drawing/2014/main" id="{B043F58E-44E1-5833-C9A0-24C10E0989AE}"/>
                    </a:ext>
                  </a:extLst>
                </p:cNvPr>
                <p:cNvSpPr/>
                <p:nvPr/>
              </p:nvSpPr>
              <p:spPr>
                <a:xfrm>
                  <a:off x="4984595" y="1463040"/>
                  <a:ext cx="550128" cy="499575"/>
                </a:xfrm>
                <a:prstGeom prst="rect">
                  <a:avLst/>
                </a:prstGeom>
                <a:noFill/>
                <a:ln w="1905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5</a:t>
                  </a:r>
                </a:p>
              </p:txBody>
            </p:sp>
            <p:sp>
              <p:nvSpPr>
                <p:cNvPr id="265" name="Rectangle 264">
                  <a:extLst>
                    <a:ext uri="{FF2B5EF4-FFF2-40B4-BE49-F238E27FC236}">
                      <a16:creationId xmlns:a16="http://schemas.microsoft.com/office/drawing/2014/main" id="{8D3DF831-5996-AAB0-C5CF-D7C5F90A2722}"/>
                    </a:ext>
                  </a:extLst>
                </p:cNvPr>
                <p:cNvSpPr/>
                <p:nvPr/>
              </p:nvSpPr>
              <p:spPr>
                <a:xfrm>
                  <a:off x="5531005" y="1463040"/>
                  <a:ext cx="550128" cy="499575"/>
                </a:xfrm>
                <a:prstGeom prst="rect">
                  <a:avLst/>
                </a:prstGeom>
                <a:noFill/>
                <a:ln w="1905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6</a:t>
                  </a:r>
                </a:p>
              </p:txBody>
            </p:sp>
            <p:sp>
              <p:nvSpPr>
                <p:cNvPr id="266" name="Rectangle 265">
                  <a:extLst>
                    <a:ext uri="{FF2B5EF4-FFF2-40B4-BE49-F238E27FC236}">
                      <a16:creationId xmlns:a16="http://schemas.microsoft.com/office/drawing/2014/main" id="{CB8B3CA8-7178-65B4-2E7B-110AA53A9501}"/>
                    </a:ext>
                  </a:extLst>
                </p:cNvPr>
                <p:cNvSpPr/>
                <p:nvPr/>
              </p:nvSpPr>
              <p:spPr>
                <a:xfrm>
                  <a:off x="6077415" y="1463040"/>
                  <a:ext cx="550128" cy="499575"/>
                </a:xfrm>
                <a:prstGeom prst="rect">
                  <a:avLst/>
                </a:prstGeom>
                <a:noFill/>
                <a:ln w="1905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7</a:t>
                  </a:r>
                </a:p>
              </p:txBody>
            </p:sp>
          </p:grpSp>
          <p:grpSp>
            <p:nvGrpSpPr>
              <p:cNvPr id="253" name="Group 252">
                <a:extLst>
                  <a:ext uri="{FF2B5EF4-FFF2-40B4-BE49-F238E27FC236}">
                    <a16:creationId xmlns:a16="http://schemas.microsoft.com/office/drawing/2014/main" id="{C3909B90-5BB0-B0E4-880A-76E86670898E}"/>
                  </a:ext>
                </a:extLst>
              </p:cNvPr>
              <p:cNvGrpSpPr/>
              <p:nvPr/>
            </p:nvGrpSpPr>
            <p:grpSpPr>
              <a:xfrm>
                <a:off x="4722541" y="2871068"/>
                <a:ext cx="2189358" cy="499575"/>
                <a:chOff x="4438185" y="1463040"/>
                <a:chExt cx="2189358" cy="499575"/>
              </a:xfrm>
            </p:grpSpPr>
            <p:sp>
              <p:nvSpPr>
                <p:cNvPr id="259" name="Rectangle 258">
                  <a:extLst>
                    <a:ext uri="{FF2B5EF4-FFF2-40B4-BE49-F238E27FC236}">
                      <a16:creationId xmlns:a16="http://schemas.microsoft.com/office/drawing/2014/main" id="{7D4B5854-3E03-11FA-DFC9-27F5ACA05AA6}"/>
                    </a:ext>
                  </a:extLst>
                </p:cNvPr>
                <p:cNvSpPr/>
                <p:nvPr/>
              </p:nvSpPr>
              <p:spPr>
                <a:xfrm>
                  <a:off x="4438185" y="1463040"/>
                  <a:ext cx="550128" cy="499575"/>
                </a:xfrm>
                <a:prstGeom prst="rect">
                  <a:avLst/>
                </a:prstGeom>
                <a:noFill/>
                <a:ln w="1905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8</a:t>
                  </a:r>
                </a:p>
              </p:txBody>
            </p:sp>
            <p:sp>
              <p:nvSpPr>
                <p:cNvPr id="260" name="Rectangle 259">
                  <a:extLst>
                    <a:ext uri="{FF2B5EF4-FFF2-40B4-BE49-F238E27FC236}">
                      <a16:creationId xmlns:a16="http://schemas.microsoft.com/office/drawing/2014/main" id="{9B9B3536-223E-DFBA-5D19-90F91F6F63E4}"/>
                    </a:ext>
                  </a:extLst>
                </p:cNvPr>
                <p:cNvSpPr/>
                <p:nvPr/>
              </p:nvSpPr>
              <p:spPr>
                <a:xfrm>
                  <a:off x="4984595" y="1463040"/>
                  <a:ext cx="550128" cy="499575"/>
                </a:xfrm>
                <a:prstGeom prst="rect">
                  <a:avLst/>
                </a:prstGeom>
                <a:noFill/>
                <a:ln w="1905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9</a:t>
                  </a:r>
                </a:p>
              </p:txBody>
            </p:sp>
            <p:sp>
              <p:nvSpPr>
                <p:cNvPr id="261" name="Rectangle 260">
                  <a:extLst>
                    <a:ext uri="{FF2B5EF4-FFF2-40B4-BE49-F238E27FC236}">
                      <a16:creationId xmlns:a16="http://schemas.microsoft.com/office/drawing/2014/main" id="{3E7E6174-69E9-7C18-17A1-E858B99C6158}"/>
                    </a:ext>
                  </a:extLst>
                </p:cNvPr>
                <p:cNvSpPr/>
                <p:nvPr/>
              </p:nvSpPr>
              <p:spPr>
                <a:xfrm>
                  <a:off x="5531005" y="1463040"/>
                  <a:ext cx="550128" cy="499575"/>
                </a:xfrm>
                <a:prstGeom prst="rect">
                  <a:avLst/>
                </a:prstGeom>
                <a:noFill/>
                <a:ln w="1905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A</a:t>
                  </a:r>
                </a:p>
              </p:txBody>
            </p:sp>
            <p:sp>
              <p:nvSpPr>
                <p:cNvPr id="262" name="Rectangle 261">
                  <a:extLst>
                    <a:ext uri="{FF2B5EF4-FFF2-40B4-BE49-F238E27FC236}">
                      <a16:creationId xmlns:a16="http://schemas.microsoft.com/office/drawing/2014/main" id="{53F3E01D-05E6-E4EE-E463-A1C736B25D4B}"/>
                    </a:ext>
                  </a:extLst>
                </p:cNvPr>
                <p:cNvSpPr/>
                <p:nvPr/>
              </p:nvSpPr>
              <p:spPr>
                <a:xfrm>
                  <a:off x="6077415" y="1463040"/>
                  <a:ext cx="550128" cy="499575"/>
                </a:xfrm>
                <a:prstGeom prst="rect">
                  <a:avLst/>
                </a:prstGeom>
                <a:noFill/>
                <a:ln w="1905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B</a:t>
                  </a:r>
                </a:p>
              </p:txBody>
            </p:sp>
          </p:grpSp>
          <p:grpSp>
            <p:nvGrpSpPr>
              <p:cNvPr id="254" name="Group 253">
                <a:extLst>
                  <a:ext uri="{FF2B5EF4-FFF2-40B4-BE49-F238E27FC236}">
                    <a16:creationId xmlns:a16="http://schemas.microsoft.com/office/drawing/2014/main" id="{82EC93E0-EE0B-262C-88D2-E60C0D043FF9}"/>
                  </a:ext>
                </a:extLst>
              </p:cNvPr>
              <p:cNvGrpSpPr/>
              <p:nvPr/>
            </p:nvGrpSpPr>
            <p:grpSpPr>
              <a:xfrm>
                <a:off x="4716966" y="3370643"/>
                <a:ext cx="2189358" cy="499575"/>
                <a:chOff x="4438185" y="1463040"/>
                <a:chExt cx="2189358" cy="499575"/>
              </a:xfrm>
            </p:grpSpPr>
            <p:sp>
              <p:nvSpPr>
                <p:cNvPr id="255" name="Rectangle 254">
                  <a:extLst>
                    <a:ext uri="{FF2B5EF4-FFF2-40B4-BE49-F238E27FC236}">
                      <a16:creationId xmlns:a16="http://schemas.microsoft.com/office/drawing/2014/main" id="{AA98BC16-E264-4AFB-8D38-29EEE02B0557}"/>
                    </a:ext>
                  </a:extLst>
                </p:cNvPr>
                <p:cNvSpPr/>
                <p:nvPr/>
              </p:nvSpPr>
              <p:spPr>
                <a:xfrm>
                  <a:off x="4438185" y="1463040"/>
                  <a:ext cx="550128" cy="499575"/>
                </a:xfrm>
                <a:prstGeom prst="rect">
                  <a:avLst/>
                </a:prstGeom>
                <a:noFill/>
                <a:ln w="1905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C</a:t>
                  </a:r>
                </a:p>
              </p:txBody>
            </p:sp>
            <p:sp>
              <p:nvSpPr>
                <p:cNvPr id="256" name="Rectangle 255">
                  <a:extLst>
                    <a:ext uri="{FF2B5EF4-FFF2-40B4-BE49-F238E27FC236}">
                      <a16:creationId xmlns:a16="http://schemas.microsoft.com/office/drawing/2014/main" id="{09EC7675-D910-F507-17C5-A8B253106CDD}"/>
                    </a:ext>
                  </a:extLst>
                </p:cNvPr>
                <p:cNvSpPr/>
                <p:nvPr/>
              </p:nvSpPr>
              <p:spPr>
                <a:xfrm>
                  <a:off x="4984595" y="1463040"/>
                  <a:ext cx="550128" cy="499575"/>
                </a:xfrm>
                <a:prstGeom prst="rect">
                  <a:avLst/>
                </a:prstGeom>
                <a:noFill/>
                <a:ln w="1905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D</a:t>
                  </a:r>
                </a:p>
              </p:txBody>
            </p:sp>
            <p:sp>
              <p:nvSpPr>
                <p:cNvPr id="257" name="Rectangle 256">
                  <a:extLst>
                    <a:ext uri="{FF2B5EF4-FFF2-40B4-BE49-F238E27FC236}">
                      <a16:creationId xmlns:a16="http://schemas.microsoft.com/office/drawing/2014/main" id="{BDBD6B38-493C-4181-97D0-8280572CBC1E}"/>
                    </a:ext>
                  </a:extLst>
                </p:cNvPr>
                <p:cNvSpPr/>
                <p:nvPr/>
              </p:nvSpPr>
              <p:spPr>
                <a:xfrm>
                  <a:off x="5531005" y="1463040"/>
                  <a:ext cx="550128" cy="499575"/>
                </a:xfrm>
                <a:prstGeom prst="rect">
                  <a:avLst/>
                </a:prstGeom>
                <a:noFill/>
                <a:ln w="1905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E</a:t>
                  </a:r>
                </a:p>
              </p:txBody>
            </p:sp>
            <p:sp>
              <p:nvSpPr>
                <p:cNvPr id="258" name="Rectangle 257">
                  <a:extLst>
                    <a:ext uri="{FF2B5EF4-FFF2-40B4-BE49-F238E27FC236}">
                      <a16:creationId xmlns:a16="http://schemas.microsoft.com/office/drawing/2014/main" id="{D5BC1840-9545-0AC4-F312-4DC9BF4985AC}"/>
                    </a:ext>
                  </a:extLst>
                </p:cNvPr>
                <p:cNvSpPr/>
                <p:nvPr/>
              </p:nvSpPr>
              <p:spPr>
                <a:xfrm>
                  <a:off x="6077415" y="1463040"/>
                  <a:ext cx="550128" cy="499575"/>
                </a:xfrm>
                <a:prstGeom prst="rect">
                  <a:avLst/>
                </a:prstGeom>
                <a:noFill/>
                <a:ln w="1905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F</a:t>
                  </a:r>
                </a:p>
              </p:txBody>
            </p:sp>
          </p:grpSp>
        </p:grpSp>
      </p:grpSp>
      <p:sp>
        <p:nvSpPr>
          <p:cNvPr id="271" name="TextBox 270">
            <a:extLst>
              <a:ext uri="{FF2B5EF4-FFF2-40B4-BE49-F238E27FC236}">
                <a16:creationId xmlns:a16="http://schemas.microsoft.com/office/drawing/2014/main" id="{3E87A3CB-ECF7-E409-041E-025728CB8BF8}"/>
              </a:ext>
            </a:extLst>
          </p:cNvPr>
          <p:cNvSpPr txBox="1"/>
          <p:nvPr/>
        </p:nvSpPr>
        <p:spPr>
          <a:xfrm>
            <a:off x="60841" y="1213436"/>
            <a:ext cx="4846320" cy="307777"/>
          </a:xfrm>
          <a:prstGeom prst="rect">
            <a:avLst/>
          </a:prstGeom>
          <a:noFill/>
        </p:spPr>
        <p:txBody>
          <a:bodyPr wrap="square" rtlCol="0">
            <a:spAutoFit/>
          </a:bodyPr>
          <a:lstStyle/>
          <a:p>
            <a:pPr>
              <a:tabLst>
                <a:tab pos="455613" algn="l"/>
                <a:tab pos="1536700" algn="l"/>
                <a:tab pos="2562225" algn="l"/>
                <a:tab pos="2851150" algn="l"/>
                <a:tab pos="3652838" algn="l"/>
              </a:tabLst>
            </a:pPr>
            <a:r>
              <a:rPr lang="en-US" sz="1400" dirty="0">
                <a:solidFill>
                  <a:schemeClr val="bg1"/>
                </a:solidFill>
              </a:rPr>
              <a:t>Page	</a:t>
            </a:r>
            <a:r>
              <a:rPr lang="en-US" sz="1400" dirty="0"/>
              <a:t>000</a:t>
            </a:r>
            <a:r>
              <a:rPr lang="en-US" sz="1400" dirty="0">
                <a:solidFill>
                  <a:schemeClr val="bg1"/>
                </a:solidFill>
              </a:rPr>
              <a:t> 00	</a:t>
            </a:r>
            <a:r>
              <a:rPr lang="en-US" sz="1400" dirty="0"/>
              <a:t> 000</a:t>
            </a:r>
            <a:r>
              <a:rPr lang="en-US" sz="1400" dirty="0">
                <a:solidFill>
                  <a:schemeClr val="bg1"/>
                </a:solidFill>
              </a:rPr>
              <a:t> 01	</a:t>
            </a:r>
            <a:r>
              <a:rPr lang="en-US" sz="1400" dirty="0"/>
              <a:t> 000</a:t>
            </a:r>
            <a:r>
              <a:rPr lang="en-US" sz="1400" dirty="0">
                <a:solidFill>
                  <a:schemeClr val="bg1"/>
                </a:solidFill>
              </a:rPr>
              <a:t>  </a:t>
            </a:r>
            <a:r>
              <a:rPr lang="en-US" sz="1400" dirty="0">
                <a:solidFill>
                  <a:srgbClr val="FF0000"/>
                </a:solidFill>
              </a:rPr>
              <a:t>10</a:t>
            </a:r>
            <a:r>
              <a:rPr lang="en-US" sz="1400" dirty="0">
                <a:solidFill>
                  <a:schemeClr val="bg1"/>
                </a:solidFill>
              </a:rPr>
              <a:t>	</a:t>
            </a:r>
            <a:r>
              <a:rPr lang="en-US" sz="1400" dirty="0"/>
              <a:t> 000</a:t>
            </a:r>
            <a:r>
              <a:rPr lang="en-US" sz="1400" dirty="0">
                <a:solidFill>
                  <a:schemeClr val="bg1"/>
                </a:solidFill>
              </a:rPr>
              <a:t> 11</a:t>
            </a:r>
          </a:p>
        </p:txBody>
      </p:sp>
      <p:sp>
        <p:nvSpPr>
          <p:cNvPr id="2" name="TextBox 1">
            <a:extLst>
              <a:ext uri="{FF2B5EF4-FFF2-40B4-BE49-F238E27FC236}">
                <a16:creationId xmlns:a16="http://schemas.microsoft.com/office/drawing/2014/main" id="{7ECA9ADC-0B06-184D-22F7-0249217EADEF}"/>
              </a:ext>
            </a:extLst>
          </p:cNvPr>
          <p:cNvSpPr txBox="1"/>
          <p:nvPr/>
        </p:nvSpPr>
        <p:spPr>
          <a:xfrm>
            <a:off x="60841" y="2390788"/>
            <a:ext cx="4846320" cy="307777"/>
          </a:xfrm>
          <a:prstGeom prst="rect">
            <a:avLst/>
          </a:prstGeom>
          <a:noFill/>
        </p:spPr>
        <p:txBody>
          <a:bodyPr wrap="square" rtlCol="0">
            <a:spAutoFit/>
          </a:bodyPr>
          <a:lstStyle/>
          <a:p>
            <a:pPr>
              <a:tabLst>
                <a:tab pos="511175" algn="l"/>
                <a:tab pos="1481138" algn="l"/>
                <a:tab pos="2505075" algn="l"/>
                <a:tab pos="3597275" algn="l"/>
              </a:tabLst>
            </a:pPr>
            <a:r>
              <a:rPr lang="en-US" sz="1400" dirty="0">
                <a:solidFill>
                  <a:schemeClr val="bg1"/>
                </a:solidFill>
              </a:rPr>
              <a:t>Page	</a:t>
            </a:r>
            <a:r>
              <a:rPr lang="en-US" sz="1400" dirty="0"/>
              <a:t>001</a:t>
            </a:r>
            <a:r>
              <a:rPr lang="en-US" sz="1400" dirty="0">
                <a:solidFill>
                  <a:schemeClr val="bg1"/>
                </a:solidFill>
              </a:rPr>
              <a:t> 00	</a:t>
            </a:r>
            <a:r>
              <a:rPr lang="en-US" sz="1400" dirty="0"/>
              <a:t> 001</a:t>
            </a:r>
            <a:r>
              <a:rPr lang="en-US" sz="1400" dirty="0">
                <a:solidFill>
                  <a:schemeClr val="bg1"/>
                </a:solidFill>
              </a:rPr>
              <a:t> 01</a:t>
            </a:r>
            <a:r>
              <a:rPr lang="en-US" sz="1400" dirty="0"/>
              <a:t> </a:t>
            </a:r>
            <a:r>
              <a:rPr lang="en-US" sz="1400" dirty="0">
                <a:solidFill>
                  <a:schemeClr val="bg1"/>
                </a:solidFill>
              </a:rPr>
              <a:t>	</a:t>
            </a:r>
            <a:r>
              <a:rPr lang="en-US" sz="1400" dirty="0"/>
              <a:t> 001</a:t>
            </a:r>
            <a:r>
              <a:rPr lang="en-US" sz="1400" dirty="0">
                <a:solidFill>
                  <a:schemeClr val="bg1"/>
                </a:solidFill>
              </a:rPr>
              <a:t> </a:t>
            </a:r>
            <a:r>
              <a:rPr lang="en-US" sz="1400" dirty="0">
                <a:solidFill>
                  <a:srgbClr val="FF0000"/>
                </a:solidFill>
              </a:rPr>
              <a:t>10</a:t>
            </a:r>
            <a:r>
              <a:rPr lang="en-US" sz="1400" dirty="0">
                <a:solidFill>
                  <a:schemeClr val="bg1"/>
                </a:solidFill>
              </a:rPr>
              <a:t>	</a:t>
            </a:r>
            <a:r>
              <a:rPr lang="en-US" sz="1400" dirty="0"/>
              <a:t> 001</a:t>
            </a:r>
            <a:r>
              <a:rPr lang="en-US" sz="1400" dirty="0">
                <a:solidFill>
                  <a:schemeClr val="bg1"/>
                </a:solidFill>
              </a:rPr>
              <a:t> 01</a:t>
            </a:r>
          </a:p>
        </p:txBody>
      </p:sp>
      <p:grpSp>
        <p:nvGrpSpPr>
          <p:cNvPr id="8" name="Group 7">
            <a:extLst>
              <a:ext uri="{FF2B5EF4-FFF2-40B4-BE49-F238E27FC236}">
                <a16:creationId xmlns:a16="http://schemas.microsoft.com/office/drawing/2014/main" id="{B34CB3C7-24B6-78F1-CF34-62C0A43376CE}"/>
              </a:ext>
            </a:extLst>
          </p:cNvPr>
          <p:cNvGrpSpPr/>
          <p:nvPr/>
        </p:nvGrpSpPr>
        <p:grpSpPr>
          <a:xfrm>
            <a:off x="219205" y="3728396"/>
            <a:ext cx="989780" cy="592029"/>
            <a:chOff x="4716966" y="1871918"/>
            <a:chExt cx="2196792" cy="1998300"/>
          </a:xfrm>
        </p:grpSpPr>
        <p:grpSp>
          <p:nvGrpSpPr>
            <p:cNvPr id="72" name="Group 71">
              <a:extLst>
                <a:ext uri="{FF2B5EF4-FFF2-40B4-BE49-F238E27FC236}">
                  <a16:creationId xmlns:a16="http://schemas.microsoft.com/office/drawing/2014/main" id="{4A36FE07-8F08-82A2-FD5D-1BB69F37961C}"/>
                </a:ext>
              </a:extLst>
            </p:cNvPr>
            <p:cNvGrpSpPr/>
            <p:nvPr/>
          </p:nvGrpSpPr>
          <p:grpSpPr>
            <a:xfrm>
              <a:off x="4724400" y="1871918"/>
              <a:ext cx="2189358" cy="499575"/>
              <a:chOff x="4438185" y="1463040"/>
              <a:chExt cx="2189358" cy="499575"/>
            </a:xfrm>
          </p:grpSpPr>
          <p:sp>
            <p:nvSpPr>
              <p:cNvPr id="88" name="Rectangle 87">
                <a:extLst>
                  <a:ext uri="{FF2B5EF4-FFF2-40B4-BE49-F238E27FC236}">
                    <a16:creationId xmlns:a16="http://schemas.microsoft.com/office/drawing/2014/main" id="{719782FF-2B4C-090A-2854-37922AFBBA38}"/>
                  </a:ext>
                </a:extLst>
              </p:cNvPr>
              <p:cNvSpPr/>
              <p:nvPr/>
            </p:nvSpPr>
            <p:spPr>
              <a:xfrm>
                <a:off x="4438185" y="1463040"/>
                <a:ext cx="550128" cy="499575"/>
              </a:xfrm>
              <a:prstGeom prst="rect">
                <a:avLst/>
              </a:prstGeom>
              <a:noFill/>
              <a:ln w="19050">
                <a:solidFill>
                  <a:srgbClr val="00FDFF"/>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0</a:t>
                </a:r>
              </a:p>
            </p:txBody>
          </p:sp>
          <p:sp>
            <p:nvSpPr>
              <p:cNvPr id="89" name="Rectangle 88">
                <a:extLst>
                  <a:ext uri="{FF2B5EF4-FFF2-40B4-BE49-F238E27FC236}">
                    <a16:creationId xmlns:a16="http://schemas.microsoft.com/office/drawing/2014/main" id="{B6B9F118-17AF-BB33-4874-EE4B8AB5A9F2}"/>
                  </a:ext>
                </a:extLst>
              </p:cNvPr>
              <p:cNvSpPr/>
              <p:nvPr/>
            </p:nvSpPr>
            <p:spPr>
              <a:xfrm>
                <a:off x="4984595" y="1463040"/>
                <a:ext cx="550128" cy="499575"/>
              </a:xfrm>
              <a:prstGeom prst="rect">
                <a:avLst/>
              </a:prstGeom>
              <a:noFill/>
              <a:ln w="19050">
                <a:solidFill>
                  <a:srgbClr val="00FDFF"/>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1</a:t>
                </a:r>
              </a:p>
            </p:txBody>
          </p:sp>
          <p:sp>
            <p:nvSpPr>
              <p:cNvPr id="90" name="Rectangle 89">
                <a:extLst>
                  <a:ext uri="{FF2B5EF4-FFF2-40B4-BE49-F238E27FC236}">
                    <a16:creationId xmlns:a16="http://schemas.microsoft.com/office/drawing/2014/main" id="{2AF87D3E-77A8-2F06-E04B-B834E5B5AAF6}"/>
                  </a:ext>
                </a:extLst>
              </p:cNvPr>
              <p:cNvSpPr/>
              <p:nvPr/>
            </p:nvSpPr>
            <p:spPr>
              <a:xfrm>
                <a:off x="5531005" y="1463040"/>
                <a:ext cx="550128" cy="499575"/>
              </a:xfrm>
              <a:prstGeom prst="rect">
                <a:avLst/>
              </a:prstGeom>
              <a:noFill/>
              <a:ln w="19050">
                <a:solidFill>
                  <a:srgbClr val="00FDFF"/>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2</a:t>
                </a:r>
              </a:p>
            </p:txBody>
          </p:sp>
          <p:sp>
            <p:nvSpPr>
              <p:cNvPr id="91" name="Rectangle 90">
                <a:extLst>
                  <a:ext uri="{FF2B5EF4-FFF2-40B4-BE49-F238E27FC236}">
                    <a16:creationId xmlns:a16="http://schemas.microsoft.com/office/drawing/2014/main" id="{70DD421F-C4F9-A1C2-3251-08BC0F6A3180}"/>
                  </a:ext>
                </a:extLst>
              </p:cNvPr>
              <p:cNvSpPr/>
              <p:nvPr/>
            </p:nvSpPr>
            <p:spPr>
              <a:xfrm>
                <a:off x="6077415" y="1463040"/>
                <a:ext cx="550128" cy="499575"/>
              </a:xfrm>
              <a:prstGeom prst="rect">
                <a:avLst/>
              </a:prstGeom>
              <a:noFill/>
              <a:ln w="19050">
                <a:solidFill>
                  <a:srgbClr val="00FDFF"/>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3</a:t>
                </a:r>
              </a:p>
            </p:txBody>
          </p:sp>
        </p:grpSp>
        <p:grpSp>
          <p:nvGrpSpPr>
            <p:cNvPr id="73" name="Group 72">
              <a:extLst>
                <a:ext uri="{FF2B5EF4-FFF2-40B4-BE49-F238E27FC236}">
                  <a16:creationId xmlns:a16="http://schemas.microsoft.com/office/drawing/2014/main" id="{C9BF4CA1-6D0A-8AB8-D6D6-E02F0756E565}"/>
                </a:ext>
              </a:extLst>
            </p:cNvPr>
            <p:cNvGrpSpPr/>
            <p:nvPr/>
          </p:nvGrpSpPr>
          <p:grpSpPr>
            <a:xfrm>
              <a:off x="4724400" y="2371493"/>
              <a:ext cx="2189358" cy="499575"/>
              <a:chOff x="4438185" y="1463040"/>
              <a:chExt cx="2189358" cy="499575"/>
            </a:xfrm>
          </p:grpSpPr>
          <p:sp>
            <p:nvSpPr>
              <p:cNvPr id="84" name="Rectangle 83">
                <a:extLst>
                  <a:ext uri="{FF2B5EF4-FFF2-40B4-BE49-F238E27FC236}">
                    <a16:creationId xmlns:a16="http://schemas.microsoft.com/office/drawing/2014/main" id="{A52E7FD9-26FC-BD3C-C118-337EF3DD3996}"/>
                  </a:ext>
                </a:extLst>
              </p:cNvPr>
              <p:cNvSpPr/>
              <p:nvPr/>
            </p:nvSpPr>
            <p:spPr>
              <a:xfrm>
                <a:off x="4438185" y="1463040"/>
                <a:ext cx="550128" cy="499575"/>
              </a:xfrm>
              <a:prstGeom prst="rect">
                <a:avLst/>
              </a:prstGeom>
              <a:noFill/>
              <a:ln w="19050">
                <a:solidFill>
                  <a:srgbClr val="00FDFF"/>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4</a:t>
                </a:r>
              </a:p>
            </p:txBody>
          </p:sp>
          <p:sp>
            <p:nvSpPr>
              <p:cNvPr id="85" name="Rectangle 84">
                <a:extLst>
                  <a:ext uri="{FF2B5EF4-FFF2-40B4-BE49-F238E27FC236}">
                    <a16:creationId xmlns:a16="http://schemas.microsoft.com/office/drawing/2014/main" id="{EC59CA43-B81A-ACCB-8511-690096C4265B}"/>
                  </a:ext>
                </a:extLst>
              </p:cNvPr>
              <p:cNvSpPr/>
              <p:nvPr/>
            </p:nvSpPr>
            <p:spPr>
              <a:xfrm>
                <a:off x="4984595" y="1463040"/>
                <a:ext cx="550128" cy="499575"/>
              </a:xfrm>
              <a:prstGeom prst="rect">
                <a:avLst/>
              </a:prstGeom>
              <a:noFill/>
              <a:ln w="19050">
                <a:solidFill>
                  <a:srgbClr val="00FDFF"/>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5</a:t>
                </a:r>
              </a:p>
            </p:txBody>
          </p:sp>
          <p:sp>
            <p:nvSpPr>
              <p:cNvPr id="86" name="Rectangle 85">
                <a:extLst>
                  <a:ext uri="{FF2B5EF4-FFF2-40B4-BE49-F238E27FC236}">
                    <a16:creationId xmlns:a16="http://schemas.microsoft.com/office/drawing/2014/main" id="{44B42F5F-8D51-7919-C68F-7C66316E7468}"/>
                  </a:ext>
                </a:extLst>
              </p:cNvPr>
              <p:cNvSpPr/>
              <p:nvPr/>
            </p:nvSpPr>
            <p:spPr>
              <a:xfrm>
                <a:off x="5531005" y="1463040"/>
                <a:ext cx="550128" cy="499575"/>
              </a:xfrm>
              <a:prstGeom prst="rect">
                <a:avLst/>
              </a:prstGeom>
              <a:noFill/>
              <a:ln w="19050">
                <a:solidFill>
                  <a:srgbClr val="00FDFF"/>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6</a:t>
                </a:r>
              </a:p>
            </p:txBody>
          </p:sp>
          <p:sp>
            <p:nvSpPr>
              <p:cNvPr id="87" name="Rectangle 86">
                <a:extLst>
                  <a:ext uri="{FF2B5EF4-FFF2-40B4-BE49-F238E27FC236}">
                    <a16:creationId xmlns:a16="http://schemas.microsoft.com/office/drawing/2014/main" id="{46F4E522-FF57-EF2F-C22E-488CAB85E25C}"/>
                  </a:ext>
                </a:extLst>
              </p:cNvPr>
              <p:cNvSpPr/>
              <p:nvPr/>
            </p:nvSpPr>
            <p:spPr>
              <a:xfrm>
                <a:off x="6077415" y="1463040"/>
                <a:ext cx="550128" cy="499575"/>
              </a:xfrm>
              <a:prstGeom prst="rect">
                <a:avLst/>
              </a:prstGeom>
              <a:noFill/>
              <a:ln w="19050">
                <a:solidFill>
                  <a:srgbClr val="00FDFF"/>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7</a:t>
                </a:r>
              </a:p>
            </p:txBody>
          </p:sp>
        </p:grpSp>
        <p:grpSp>
          <p:nvGrpSpPr>
            <p:cNvPr id="74" name="Group 73">
              <a:extLst>
                <a:ext uri="{FF2B5EF4-FFF2-40B4-BE49-F238E27FC236}">
                  <a16:creationId xmlns:a16="http://schemas.microsoft.com/office/drawing/2014/main" id="{96D5131C-322C-870D-9E54-40D082AA286A}"/>
                </a:ext>
              </a:extLst>
            </p:cNvPr>
            <p:cNvGrpSpPr/>
            <p:nvPr/>
          </p:nvGrpSpPr>
          <p:grpSpPr>
            <a:xfrm>
              <a:off x="4722541" y="2871068"/>
              <a:ext cx="2189358" cy="499575"/>
              <a:chOff x="4438185" y="1463040"/>
              <a:chExt cx="2189358" cy="499575"/>
            </a:xfrm>
          </p:grpSpPr>
          <p:sp>
            <p:nvSpPr>
              <p:cNvPr id="80" name="Rectangle 79">
                <a:extLst>
                  <a:ext uri="{FF2B5EF4-FFF2-40B4-BE49-F238E27FC236}">
                    <a16:creationId xmlns:a16="http://schemas.microsoft.com/office/drawing/2014/main" id="{51F6A986-AA2E-ECB7-77BA-8AD30FC9A004}"/>
                  </a:ext>
                </a:extLst>
              </p:cNvPr>
              <p:cNvSpPr/>
              <p:nvPr/>
            </p:nvSpPr>
            <p:spPr>
              <a:xfrm>
                <a:off x="4438185" y="1463040"/>
                <a:ext cx="550128" cy="499575"/>
              </a:xfrm>
              <a:prstGeom prst="rect">
                <a:avLst/>
              </a:prstGeom>
              <a:noFill/>
              <a:ln w="19050">
                <a:solidFill>
                  <a:srgbClr val="00FDFF"/>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8</a:t>
                </a:r>
              </a:p>
            </p:txBody>
          </p:sp>
          <p:sp>
            <p:nvSpPr>
              <p:cNvPr id="81" name="Rectangle 80">
                <a:extLst>
                  <a:ext uri="{FF2B5EF4-FFF2-40B4-BE49-F238E27FC236}">
                    <a16:creationId xmlns:a16="http://schemas.microsoft.com/office/drawing/2014/main" id="{69BB2FA8-3512-F033-1CF1-9E7FED4A092A}"/>
                  </a:ext>
                </a:extLst>
              </p:cNvPr>
              <p:cNvSpPr/>
              <p:nvPr/>
            </p:nvSpPr>
            <p:spPr>
              <a:xfrm>
                <a:off x="4984595" y="1463040"/>
                <a:ext cx="550128" cy="499575"/>
              </a:xfrm>
              <a:prstGeom prst="rect">
                <a:avLst/>
              </a:prstGeom>
              <a:noFill/>
              <a:ln w="19050">
                <a:solidFill>
                  <a:srgbClr val="00FDFF"/>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9</a:t>
                </a:r>
              </a:p>
            </p:txBody>
          </p:sp>
          <p:sp>
            <p:nvSpPr>
              <p:cNvPr id="82" name="Rectangle 81">
                <a:extLst>
                  <a:ext uri="{FF2B5EF4-FFF2-40B4-BE49-F238E27FC236}">
                    <a16:creationId xmlns:a16="http://schemas.microsoft.com/office/drawing/2014/main" id="{52012BED-7EED-E08F-D678-1597D443775F}"/>
                  </a:ext>
                </a:extLst>
              </p:cNvPr>
              <p:cNvSpPr/>
              <p:nvPr/>
            </p:nvSpPr>
            <p:spPr>
              <a:xfrm>
                <a:off x="5531005" y="1463040"/>
                <a:ext cx="550128" cy="499575"/>
              </a:xfrm>
              <a:prstGeom prst="rect">
                <a:avLst/>
              </a:prstGeom>
              <a:noFill/>
              <a:ln w="19050">
                <a:solidFill>
                  <a:srgbClr val="00FDFF"/>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A</a:t>
                </a:r>
              </a:p>
            </p:txBody>
          </p:sp>
          <p:sp>
            <p:nvSpPr>
              <p:cNvPr id="83" name="Rectangle 82">
                <a:extLst>
                  <a:ext uri="{FF2B5EF4-FFF2-40B4-BE49-F238E27FC236}">
                    <a16:creationId xmlns:a16="http://schemas.microsoft.com/office/drawing/2014/main" id="{D7E8D774-82EA-1609-8740-7F576B8B3630}"/>
                  </a:ext>
                </a:extLst>
              </p:cNvPr>
              <p:cNvSpPr/>
              <p:nvPr/>
            </p:nvSpPr>
            <p:spPr>
              <a:xfrm>
                <a:off x="6077415" y="1463040"/>
                <a:ext cx="550128" cy="499575"/>
              </a:xfrm>
              <a:prstGeom prst="rect">
                <a:avLst/>
              </a:prstGeom>
              <a:noFill/>
              <a:ln w="19050">
                <a:solidFill>
                  <a:srgbClr val="00FDFF"/>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B</a:t>
                </a:r>
              </a:p>
            </p:txBody>
          </p:sp>
        </p:grpSp>
        <p:grpSp>
          <p:nvGrpSpPr>
            <p:cNvPr id="75" name="Group 74">
              <a:extLst>
                <a:ext uri="{FF2B5EF4-FFF2-40B4-BE49-F238E27FC236}">
                  <a16:creationId xmlns:a16="http://schemas.microsoft.com/office/drawing/2014/main" id="{0065A4F7-8350-ED1D-495B-E35C8FA41CF3}"/>
                </a:ext>
              </a:extLst>
            </p:cNvPr>
            <p:cNvGrpSpPr/>
            <p:nvPr/>
          </p:nvGrpSpPr>
          <p:grpSpPr>
            <a:xfrm>
              <a:off x="4716966" y="3370643"/>
              <a:ext cx="2189358" cy="499575"/>
              <a:chOff x="4438185" y="1463040"/>
              <a:chExt cx="2189358" cy="499575"/>
            </a:xfrm>
          </p:grpSpPr>
          <p:sp>
            <p:nvSpPr>
              <p:cNvPr id="76" name="Rectangle 75">
                <a:extLst>
                  <a:ext uri="{FF2B5EF4-FFF2-40B4-BE49-F238E27FC236}">
                    <a16:creationId xmlns:a16="http://schemas.microsoft.com/office/drawing/2014/main" id="{B51F437B-FD3D-AE8B-75A3-5654415AF8B7}"/>
                  </a:ext>
                </a:extLst>
              </p:cNvPr>
              <p:cNvSpPr/>
              <p:nvPr/>
            </p:nvSpPr>
            <p:spPr>
              <a:xfrm>
                <a:off x="4438185" y="1463040"/>
                <a:ext cx="550128" cy="499575"/>
              </a:xfrm>
              <a:prstGeom prst="rect">
                <a:avLst/>
              </a:prstGeom>
              <a:noFill/>
              <a:ln w="19050">
                <a:solidFill>
                  <a:srgbClr val="00FDFF"/>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C</a:t>
                </a:r>
              </a:p>
            </p:txBody>
          </p:sp>
          <p:sp>
            <p:nvSpPr>
              <p:cNvPr id="77" name="Rectangle 76">
                <a:extLst>
                  <a:ext uri="{FF2B5EF4-FFF2-40B4-BE49-F238E27FC236}">
                    <a16:creationId xmlns:a16="http://schemas.microsoft.com/office/drawing/2014/main" id="{B82268B6-FEB0-64CE-95F8-9EC6914ED635}"/>
                  </a:ext>
                </a:extLst>
              </p:cNvPr>
              <p:cNvSpPr/>
              <p:nvPr/>
            </p:nvSpPr>
            <p:spPr>
              <a:xfrm>
                <a:off x="4984595" y="1463040"/>
                <a:ext cx="550128" cy="499575"/>
              </a:xfrm>
              <a:prstGeom prst="rect">
                <a:avLst/>
              </a:prstGeom>
              <a:noFill/>
              <a:ln w="19050">
                <a:solidFill>
                  <a:srgbClr val="00FDFF"/>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D</a:t>
                </a:r>
              </a:p>
            </p:txBody>
          </p:sp>
          <p:sp>
            <p:nvSpPr>
              <p:cNvPr id="78" name="Rectangle 77">
                <a:extLst>
                  <a:ext uri="{FF2B5EF4-FFF2-40B4-BE49-F238E27FC236}">
                    <a16:creationId xmlns:a16="http://schemas.microsoft.com/office/drawing/2014/main" id="{60B3AB57-80E0-C8BD-7C78-C22F307CE6F2}"/>
                  </a:ext>
                </a:extLst>
              </p:cNvPr>
              <p:cNvSpPr/>
              <p:nvPr/>
            </p:nvSpPr>
            <p:spPr>
              <a:xfrm>
                <a:off x="5531005" y="1463040"/>
                <a:ext cx="550128" cy="499575"/>
              </a:xfrm>
              <a:prstGeom prst="rect">
                <a:avLst/>
              </a:prstGeom>
              <a:noFill/>
              <a:ln w="19050">
                <a:solidFill>
                  <a:srgbClr val="00FDFF"/>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E</a:t>
                </a:r>
              </a:p>
            </p:txBody>
          </p:sp>
          <p:sp>
            <p:nvSpPr>
              <p:cNvPr id="79" name="Rectangle 78">
                <a:extLst>
                  <a:ext uri="{FF2B5EF4-FFF2-40B4-BE49-F238E27FC236}">
                    <a16:creationId xmlns:a16="http://schemas.microsoft.com/office/drawing/2014/main" id="{A0BA14CC-4790-B812-2366-32A285F7025A}"/>
                  </a:ext>
                </a:extLst>
              </p:cNvPr>
              <p:cNvSpPr/>
              <p:nvPr/>
            </p:nvSpPr>
            <p:spPr>
              <a:xfrm>
                <a:off x="6077415" y="1463040"/>
                <a:ext cx="550128" cy="499575"/>
              </a:xfrm>
              <a:prstGeom prst="rect">
                <a:avLst/>
              </a:prstGeom>
              <a:noFill/>
              <a:ln w="19050">
                <a:solidFill>
                  <a:srgbClr val="00FDFF"/>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F</a:t>
                </a:r>
              </a:p>
            </p:txBody>
          </p:sp>
        </p:grpSp>
      </p:grpSp>
      <p:grpSp>
        <p:nvGrpSpPr>
          <p:cNvPr id="9" name="Group 8">
            <a:extLst>
              <a:ext uri="{FF2B5EF4-FFF2-40B4-BE49-F238E27FC236}">
                <a16:creationId xmlns:a16="http://schemas.microsoft.com/office/drawing/2014/main" id="{3440DE2B-40A7-3FE4-9311-4190C0AA16A5}"/>
              </a:ext>
            </a:extLst>
          </p:cNvPr>
          <p:cNvGrpSpPr/>
          <p:nvPr/>
        </p:nvGrpSpPr>
        <p:grpSpPr>
          <a:xfrm>
            <a:off x="1281110" y="3728396"/>
            <a:ext cx="989780" cy="592029"/>
            <a:chOff x="4716966" y="1871918"/>
            <a:chExt cx="2196792" cy="1998300"/>
          </a:xfrm>
        </p:grpSpPr>
        <p:grpSp>
          <p:nvGrpSpPr>
            <p:cNvPr id="52" name="Group 51">
              <a:extLst>
                <a:ext uri="{FF2B5EF4-FFF2-40B4-BE49-F238E27FC236}">
                  <a16:creationId xmlns:a16="http://schemas.microsoft.com/office/drawing/2014/main" id="{4C423483-3B0F-6F8A-C8C1-E71B0A907799}"/>
                </a:ext>
              </a:extLst>
            </p:cNvPr>
            <p:cNvGrpSpPr/>
            <p:nvPr/>
          </p:nvGrpSpPr>
          <p:grpSpPr>
            <a:xfrm>
              <a:off x="4724400" y="1871918"/>
              <a:ext cx="2189358" cy="499575"/>
              <a:chOff x="4438185" y="1463040"/>
              <a:chExt cx="2189358" cy="499575"/>
            </a:xfrm>
          </p:grpSpPr>
          <p:sp>
            <p:nvSpPr>
              <p:cNvPr id="68" name="Rectangle 67">
                <a:extLst>
                  <a:ext uri="{FF2B5EF4-FFF2-40B4-BE49-F238E27FC236}">
                    <a16:creationId xmlns:a16="http://schemas.microsoft.com/office/drawing/2014/main" id="{180F186E-B282-EE87-BA38-63D526F5EDBE}"/>
                  </a:ext>
                </a:extLst>
              </p:cNvPr>
              <p:cNvSpPr/>
              <p:nvPr/>
            </p:nvSpPr>
            <p:spPr>
              <a:xfrm>
                <a:off x="4438185" y="1463040"/>
                <a:ext cx="550128" cy="499575"/>
              </a:xfrm>
              <a:prstGeom prst="rect">
                <a:avLst/>
              </a:prstGeom>
              <a:noFill/>
              <a:ln w="1905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0</a:t>
                </a:r>
              </a:p>
            </p:txBody>
          </p:sp>
          <p:sp>
            <p:nvSpPr>
              <p:cNvPr id="69" name="Rectangle 68">
                <a:extLst>
                  <a:ext uri="{FF2B5EF4-FFF2-40B4-BE49-F238E27FC236}">
                    <a16:creationId xmlns:a16="http://schemas.microsoft.com/office/drawing/2014/main" id="{60F4A90C-71A0-73C5-E164-E40D0403EE36}"/>
                  </a:ext>
                </a:extLst>
              </p:cNvPr>
              <p:cNvSpPr/>
              <p:nvPr/>
            </p:nvSpPr>
            <p:spPr>
              <a:xfrm>
                <a:off x="4984595" y="1463040"/>
                <a:ext cx="550128" cy="499575"/>
              </a:xfrm>
              <a:prstGeom prst="rect">
                <a:avLst/>
              </a:prstGeom>
              <a:noFill/>
              <a:ln w="1905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1</a:t>
                </a:r>
              </a:p>
            </p:txBody>
          </p:sp>
          <p:sp>
            <p:nvSpPr>
              <p:cNvPr id="70" name="Rectangle 69">
                <a:extLst>
                  <a:ext uri="{FF2B5EF4-FFF2-40B4-BE49-F238E27FC236}">
                    <a16:creationId xmlns:a16="http://schemas.microsoft.com/office/drawing/2014/main" id="{4F9BABE1-F65E-A100-8305-5BFCD03BD1F4}"/>
                  </a:ext>
                </a:extLst>
              </p:cNvPr>
              <p:cNvSpPr/>
              <p:nvPr/>
            </p:nvSpPr>
            <p:spPr>
              <a:xfrm>
                <a:off x="5531005" y="1463040"/>
                <a:ext cx="550128" cy="499575"/>
              </a:xfrm>
              <a:prstGeom prst="rect">
                <a:avLst/>
              </a:prstGeom>
              <a:noFill/>
              <a:ln w="1905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2</a:t>
                </a:r>
              </a:p>
            </p:txBody>
          </p:sp>
          <p:sp>
            <p:nvSpPr>
              <p:cNvPr id="71" name="Rectangle 70">
                <a:extLst>
                  <a:ext uri="{FF2B5EF4-FFF2-40B4-BE49-F238E27FC236}">
                    <a16:creationId xmlns:a16="http://schemas.microsoft.com/office/drawing/2014/main" id="{D2676C19-E058-59E5-1A6D-C10BC2A1E4FC}"/>
                  </a:ext>
                </a:extLst>
              </p:cNvPr>
              <p:cNvSpPr/>
              <p:nvPr/>
            </p:nvSpPr>
            <p:spPr>
              <a:xfrm>
                <a:off x="6077415" y="1463040"/>
                <a:ext cx="550128" cy="499575"/>
              </a:xfrm>
              <a:prstGeom prst="rect">
                <a:avLst/>
              </a:prstGeom>
              <a:noFill/>
              <a:ln w="1905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3</a:t>
                </a:r>
              </a:p>
            </p:txBody>
          </p:sp>
        </p:grpSp>
        <p:grpSp>
          <p:nvGrpSpPr>
            <p:cNvPr id="53" name="Group 52">
              <a:extLst>
                <a:ext uri="{FF2B5EF4-FFF2-40B4-BE49-F238E27FC236}">
                  <a16:creationId xmlns:a16="http://schemas.microsoft.com/office/drawing/2014/main" id="{3DF8E001-21D3-AB76-9497-494D45EB8E14}"/>
                </a:ext>
              </a:extLst>
            </p:cNvPr>
            <p:cNvGrpSpPr/>
            <p:nvPr/>
          </p:nvGrpSpPr>
          <p:grpSpPr>
            <a:xfrm>
              <a:off x="4724400" y="2371493"/>
              <a:ext cx="2189358" cy="499575"/>
              <a:chOff x="4438185" y="1463040"/>
              <a:chExt cx="2189358" cy="499575"/>
            </a:xfrm>
          </p:grpSpPr>
          <p:sp>
            <p:nvSpPr>
              <p:cNvPr id="64" name="Rectangle 63">
                <a:extLst>
                  <a:ext uri="{FF2B5EF4-FFF2-40B4-BE49-F238E27FC236}">
                    <a16:creationId xmlns:a16="http://schemas.microsoft.com/office/drawing/2014/main" id="{BFF11BE2-2492-0F0B-85BD-7C60F31F9C99}"/>
                  </a:ext>
                </a:extLst>
              </p:cNvPr>
              <p:cNvSpPr/>
              <p:nvPr/>
            </p:nvSpPr>
            <p:spPr>
              <a:xfrm>
                <a:off x="4438185" y="1463040"/>
                <a:ext cx="550128" cy="499575"/>
              </a:xfrm>
              <a:prstGeom prst="rect">
                <a:avLst/>
              </a:prstGeom>
              <a:noFill/>
              <a:ln w="1905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4</a:t>
                </a:r>
              </a:p>
            </p:txBody>
          </p:sp>
          <p:sp>
            <p:nvSpPr>
              <p:cNvPr id="65" name="Rectangle 64">
                <a:extLst>
                  <a:ext uri="{FF2B5EF4-FFF2-40B4-BE49-F238E27FC236}">
                    <a16:creationId xmlns:a16="http://schemas.microsoft.com/office/drawing/2014/main" id="{27876AF6-4CD0-5ACC-8A97-F21FF5AA970F}"/>
                  </a:ext>
                </a:extLst>
              </p:cNvPr>
              <p:cNvSpPr/>
              <p:nvPr/>
            </p:nvSpPr>
            <p:spPr>
              <a:xfrm>
                <a:off x="4984595" y="1463040"/>
                <a:ext cx="550128" cy="499575"/>
              </a:xfrm>
              <a:prstGeom prst="rect">
                <a:avLst/>
              </a:prstGeom>
              <a:noFill/>
              <a:ln w="1905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5</a:t>
                </a:r>
              </a:p>
            </p:txBody>
          </p:sp>
          <p:sp>
            <p:nvSpPr>
              <p:cNvPr id="66" name="Rectangle 65">
                <a:extLst>
                  <a:ext uri="{FF2B5EF4-FFF2-40B4-BE49-F238E27FC236}">
                    <a16:creationId xmlns:a16="http://schemas.microsoft.com/office/drawing/2014/main" id="{F5192E61-4DD1-516A-563F-017ECC24875C}"/>
                  </a:ext>
                </a:extLst>
              </p:cNvPr>
              <p:cNvSpPr/>
              <p:nvPr/>
            </p:nvSpPr>
            <p:spPr>
              <a:xfrm>
                <a:off x="5531005" y="1463040"/>
                <a:ext cx="550128" cy="499575"/>
              </a:xfrm>
              <a:prstGeom prst="rect">
                <a:avLst/>
              </a:prstGeom>
              <a:noFill/>
              <a:ln w="1905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6</a:t>
                </a:r>
              </a:p>
            </p:txBody>
          </p:sp>
          <p:sp>
            <p:nvSpPr>
              <p:cNvPr id="67" name="Rectangle 66">
                <a:extLst>
                  <a:ext uri="{FF2B5EF4-FFF2-40B4-BE49-F238E27FC236}">
                    <a16:creationId xmlns:a16="http://schemas.microsoft.com/office/drawing/2014/main" id="{3D297ABF-A3A0-F16B-1EFB-7F4B855FBAB5}"/>
                  </a:ext>
                </a:extLst>
              </p:cNvPr>
              <p:cNvSpPr/>
              <p:nvPr/>
            </p:nvSpPr>
            <p:spPr>
              <a:xfrm>
                <a:off x="6077415" y="1463040"/>
                <a:ext cx="550128" cy="499575"/>
              </a:xfrm>
              <a:prstGeom prst="rect">
                <a:avLst/>
              </a:prstGeom>
              <a:noFill/>
              <a:ln w="1905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7</a:t>
                </a:r>
              </a:p>
            </p:txBody>
          </p:sp>
        </p:grpSp>
        <p:grpSp>
          <p:nvGrpSpPr>
            <p:cNvPr id="54" name="Group 53">
              <a:extLst>
                <a:ext uri="{FF2B5EF4-FFF2-40B4-BE49-F238E27FC236}">
                  <a16:creationId xmlns:a16="http://schemas.microsoft.com/office/drawing/2014/main" id="{3E816A29-9216-6B4B-BC0A-966BAAD3BAB1}"/>
                </a:ext>
              </a:extLst>
            </p:cNvPr>
            <p:cNvGrpSpPr/>
            <p:nvPr/>
          </p:nvGrpSpPr>
          <p:grpSpPr>
            <a:xfrm>
              <a:off x="4722541" y="2871068"/>
              <a:ext cx="2189358" cy="499575"/>
              <a:chOff x="4438185" y="1463040"/>
              <a:chExt cx="2189358" cy="499575"/>
            </a:xfrm>
          </p:grpSpPr>
          <p:sp>
            <p:nvSpPr>
              <p:cNvPr id="60" name="Rectangle 59">
                <a:extLst>
                  <a:ext uri="{FF2B5EF4-FFF2-40B4-BE49-F238E27FC236}">
                    <a16:creationId xmlns:a16="http://schemas.microsoft.com/office/drawing/2014/main" id="{FD70AB2C-70CA-794C-E4D8-363C4EC3E387}"/>
                  </a:ext>
                </a:extLst>
              </p:cNvPr>
              <p:cNvSpPr/>
              <p:nvPr/>
            </p:nvSpPr>
            <p:spPr>
              <a:xfrm>
                <a:off x="4438185" y="1463040"/>
                <a:ext cx="550128" cy="499575"/>
              </a:xfrm>
              <a:prstGeom prst="rect">
                <a:avLst/>
              </a:prstGeom>
              <a:noFill/>
              <a:ln w="1905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8</a:t>
                </a:r>
              </a:p>
            </p:txBody>
          </p:sp>
          <p:sp>
            <p:nvSpPr>
              <p:cNvPr id="61" name="Rectangle 60">
                <a:extLst>
                  <a:ext uri="{FF2B5EF4-FFF2-40B4-BE49-F238E27FC236}">
                    <a16:creationId xmlns:a16="http://schemas.microsoft.com/office/drawing/2014/main" id="{4B9D8D6C-5F1B-4052-1299-443790388868}"/>
                  </a:ext>
                </a:extLst>
              </p:cNvPr>
              <p:cNvSpPr/>
              <p:nvPr/>
            </p:nvSpPr>
            <p:spPr>
              <a:xfrm>
                <a:off x="4984595" y="1463040"/>
                <a:ext cx="550128" cy="499575"/>
              </a:xfrm>
              <a:prstGeom prst="rect">
                <a:avLst/>
              </a:prstGeom>
              <a:noFill/>
              <a:ln w="1905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9</a:t>
                </a:r>
              </a:p>
            </p:txBody>
          </p:sp>
          <p:sp>
            <p:nvSpPr>
              <p:cNvPr id="62" name="Rectangle 61">
                <a:extLst>
                  <a:ext uri="{FF2B5EF4-FFF2-40B4-BE49-F238E27FC236}">
                    <a16:creationId xmlns:a16="http://schemas.microsoft.com/office/drawing/2014/main" id="{B06F8C61-B9B2-0989-B9C5-D5B4A19CFEF3}"/>
                  </a:ext>
                </a:extLst>
              </p:cNvPr>
              <p:cNvSpPr/>
              <p:nvPr/>
            </p:nvSpPr>
            <p:spPr>
              <a:xfrm>
                <a:off x="5531005" y="1463040"/>
                <a:ext cx="550128" cy="499575"/>
              </a:xfrm>
              <a:prstGeom prst="rect">
                <a:avLst/>
              </a:prstGeom>
              <a:noFill/>
              <a:ln w="1905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A</a:t>
                </a:r>
              </a:p>
            </p:txBody>
          </p:sp>
          <p:sp>
            <p:nvSpPr>
              <p:cNvPr id="63" name="Rectangle 62">
                <a:extLst>
                  <a:ext uri="{FF2B5EF4-FFF2-40B4-BE49-F238E27FC236}">
                    <a16:creationId xmlns:a16="http://schemas.microsoft.com/office/drawing/2014/main" id="{2655C284-FC42-D622-CC8A-A68115FC46B5}"/>
                  </a:ext>
                </a:extLst>
              </p:cNvPr>
              <p:cNvSpPr/>
              <p:nvPr/>
            </p:nvSpPr>
            <p:spPr>
              <a:xfrm>
                <a:off x="6077415" y="1463040"/>
                <a:ext cx="550128" cy="499575"/>
              </a:xfrm>
              <a:prstGeom prst="rect">
                <a:avLst/>
              </a:prstGeom>
              <a:noFill/>
              <a:ln w="1905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B</a:t>
                </a:r>
              </a:p>
            </p:txBody>
          </p:sp>
        </p:grpSp>
        <p:grpSp>
          <p:nvGrpSpPr>
            <p:cNvPr id="55" name="Group 54">
              <a:extLst>
                <a:ext uri="{FF2B5EF4-FFF2-40B4-BE49-F238E27FC236}">
                  <a16:creationId xmlns:a16="http://schemas.microsoft.com/office/drawing/2014/main" id="{D86B5822-5FEF-07C0-2CDA-B0E9C8F632B5}"/>
                </a:ext>
              </a:extLst>
            </p:cNvPr>
            <p:cNvGrpSpPr/>
            <p:nvPr/>
          </p:nvGrpSpPr>
          <p:grpSpPr>
            <a:xfrm>
              <a:off x="4716966" y="3370643"/>
              <a:ext cx="2189358" cy="499575"/>
              <a:chOff x="4438185" y="1463040"/>
              <a:chExt cx="2189358" cy="499575"/>
            </a:xfrm>
          </p:grpSpPr>
          <p:sp>
            <p:nvSpPr>
              <p:cNvPr id="56" name="Rectangle 55">
                <a:extLst>
                  <a:ext uri="{FF2B5EF4-FFF2-40B4-BE49-F238E27FC236}">
                    <a16:creationId xmlns:a16="http://schemas.microsoft.com/office/drawing/2014/main" id="{7C661A54-0399-FB60-28A4-C21A16B1701A}"/>
                  </a:ext>
                </a:extLst>
              </p:cNvPr>
              <p:cNvSpPr/>
              <p:nvPr/>
            </p:nvSpPr>
            <p:spPr>
              <a:xfrm>
                <a:off x="4438185" y="1463040"/>
                <a:ext cx="550128" cy="499575"/>
              </a:xfrm>
              <a:prstGeom prst="rect">
                <a:avLst/>
              </a:prstGeom>
              <a:noFill/>
              <a:ln w="1905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C</a:t>
                </a:r>
              </a:p>
            </p:txBody>
          </p:sp>
          <p:sp>
            <p:nvSpPr>
              <p:cNvPr id="57" name="Rectangle 56">
                <a:extLst>
                  <a:ext uri="{FF2B5EF4-FFF2-40B4-BE49-F238E27FC236}">
                    <a16:creationId xmlns:a16="http://schemas.microsoft.com/office/drawing/2014/main" id="{9C96E8DF-D5A5-3825-B486-B1DF11F2068F}"/>
                  </a:ext>
                </a:extLst>
              </p:cNvPr>
              <p:cNvSpPr/>
              <p:nvPr/>
            </p:nvSpPr>
            <p:spPr>
              <a:xfrm>
                <a:off x="4984595" y="1463040"/>
                <a:ext cx="550128" cy="499575"/>
              </a:xfrm>
              <a:prstGeom prst="rect">
                <a:avLst/>
              </a:prstGeom>
              <a:noFill/>
              <a:ln w="1905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D</a:t>
                </a:r>
              </a:p>
            </p:txBody>
          </p:sp>
          <p:sp>
            <p:nvSpPr>
              <p:cNvPr id="58" name="Rectangle 57">
                <a:extLst>
                  <a:ext uri="{FF2B5EF4-FFF2-40B4-BE49-F238E27FC236}">
                    <a16:creationId xmlns:a16="http://schemas.microsoft.com/office/drawing/2014/main" id="{32688FD5-A186-1ADC-F613-5821C54EA077}"/>
                  </a:ext>
                </a:extLst>
              </p:cNvPr>
              <p:cNvSpPr/>
              <p:nvPr/>
            </p:nvSpPr>
            <p:spPr>
              <a:xfrm>
                <a:off x="5531005" y="1463040"/>
                <a:ext cx="550128" cy="499575"/>
              </a:xfrm>
              <a:prstGeom prst="rect">
                <a:avLst/>
              </a:prstGeom>
              <a:noFill/>
              <a:ln w="1905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E</a:t>
                </a:r>
              </a:p>
            </p:txBody>
          </p:sp>
          <p:sp>
            <p:nvSpPr>
              <p:cNvPr id="59" name="Rectangle 58">
                <a:extLst>
                  <a:ext uri="{FF2B5EF4-FFF2-40B4-BE49-F238E27FC236}">
                    <a16:creationId xmlns:a16="http://schemas.microsoft.com/office/drawing/2014/main" id="{938B0706-5B87-CB89-C388-0C99C9B866F9}"/>
                  </a:ext>
                </a:extLst>
              </p:cNvPr>
              <p:cNvSpPr/>
              <p:nvPr/>
            </p:nvSpPr>
            <p:spPr>
              <a:xfrm>
                <a:off x="6077415" y="1463040"/>
                <a:ext cx="550128" cy="499575"/>
              </a:xfrm>
              <a:prstGeom prst="rect">
                <a:avLst/>
              </a:prstGeom>
              <a:noFill/>
              <a:ln w="1905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F</a:t>
                </a:r>
              </a:p>
            </p:txBody>
          </p:sp>
        </p:grpSp>
      </p:grpSp>
      <p:grpSp>
        <p:nvGrpSpPr>
          <p:cNvPr id="10" name="Group 9">
            <a:extLst>
              <a:ext uri="{FF2B5EF4-FFF2-40B4-BE49-F238E27FC236}">
                <a16:creationId xmlns:a16="http://schemas.microsoft.com/office/drawing/2014/main" id="{7948A251-80B8-E2C7-D2C5-334686183CC6}"/>
              </a:ext>
            </a:extLst>
          </p:cNvPr>
          <p:cNvGrpSpPr/>
          <p:nvPr/>
        </p:nvGrpSpPr>
        <p:grpSpPr>
          <a:xfrm>
            <a:off x="2343015" y="3728396"/>
            <a:ext cx="989780" cy="592029"/>
            <a:chOff x="4716966" y="1871918"/>
            <a:chExt cx="2196792" cy="1998300"/>
          </a:xfrm>
        </p:grpSpPr>
        <p:grpSp>
          <p:nvGrpSpPr>
            <p:cNvPr id="32" name="Group 31">
              <a:extLst>
                <a:ext uri="{FF2B5EF4-FFF2-40B4-BE49-F238E27FC236}">
                  <a16:creationId xmlns:a16="http://schemas.microsoft.com/office/drawing/2014/main" id="{316BC63E-2337-6787-ADDE-BAA14683BFC5}"/>
                </a:ext>
              </a:extLst>
            </p:cNvPr>
            <p:cNvGrpSpPr/>
            <p:nvPr/>
          </p:nvGrpSpPr>
          <p:grpSpPr>
            <a:xfrm>
              <a:off x="4724400" y="1871918"/>
              <a:ext cx="2189358" cy="499575"/>
              <a:chOff x="4438185" y="1463040"/>
              <a:chExt cx="2189358" cy="499575"/>
            </a:xfrm>
          </p:grpSpPr>
          <p:sp>
            <p:nvSpPr>
              <p:cNvPr id="48" name="Rectangle 47">
                <a:extLst>
                  <a:ext uri="{FF2B5EF4-FFF2-40B4-BE49-F238E27FC236}">
                    <a16:creationId xmlns:a16="http://schemas.microsoft.com/office/drawing/2014/main" id="{6B7FBAB2-13DF-2997-3C32-2389B7B98F89}"/>
                  </a:ext>
                </a:extLst>
              </p:cNvPr>
              <p:cNvSpPr/>
              <p:nvPr/>
            </p:nvSpPr>
            <p:spPr>
              <a:xfrm>
                <a:off x="443818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0</a:t>
                </a:r>
              </a:p>
            </p:txBody>
          </p:sp>
          <p:sp>
            <p:nvSpPr>
              <p:cNvPr id="49" name="Rectangle 48">
                <a:extLst>
                  <a:ext uri="{FF2B5EF4-FFF2-40B4-BE49-F238E27FC236}">
                    <a16:creationId xmlns:a16="http://schemas.microsoft.com/office/drawing/2014/main" id="{D6D396F2-BC8C-FB0B-0CD1-42005F2AA00D}"/>
                  </a:ext>
                </a:extLst>
              </p:cNvPr>
              <p:cNvSpPr/>
              <p:nvPr/>
            </p:nvSpPr>
            <p:spPr>
              <a:xfrm>
                <a:off x="498459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1</a:t>
                </a:r>
              </a:p>
            </p:txBody>
          </p:sp>
          <p:sp>
            <p:nvSpPr>
              <p:cNvPr id="50" name="Rectangle 49">
                <a:extLst>
                  <a:ext uri="{FF2B5EF4-FFF2-40B4-BE49-F238E27FC236}">
                    <a16:creationId xmlns:a16="http://schemas.microsoft.com/office/drawing/2014/main" id="{2B0CA4E3-1EB6-B190-821B-B8C1533AB5D0}"/>
                  </a:ext>
                </a:extLst>
              </p:cNvPr>
              <p:cNvSpPr/>
              <p:nvPr/>
            </p:nvSpPr>
            <p:spPr>
              <a:xfrm>
                <a:off x="553100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2</a:t>
                </a:r>
              </a:p>
            </p:txBody>
          </p:sp>
          <p:sp>
            <p:nvSpPr>
              <p:cNvPr id="51" name="Rectangle 50">
                <a:extLst>
                  <a:ext uri="{FF2B5EF4-FFF2-40B4-BE49-F238E27FC236}">
                    <a16:creationId xmlns:a16="http://schemas.microsoft.com/office/drawing/2014/main" id="{D4F65C02-55D9-384F-1BB8-6C05D1453591}"/>
                  </a:ext>
                </a:extLst>
              </p:cNvPr>
              <p:cNvSpPr/>
              <p:nvPr/>
            </p:nvSpPr>
            <p:spPr>
              <a:xfrm>
                <a:off x="607741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3</a:t>
                </a:r>
              </a:p>
            </p:txBody>
          </p:sp>
        </p:grpSp>
        <p:grpSp>
          <p:nvGrpSpPr>
            <p:cNvPr id="33" name="Group 32">
              <a:extLst>
                <a:ext uri="{FF2B5EF4-FFF2-40B4-BE49-F238E27FC236}">
                  <a16:creationId xmlns:a16="http://schemas.microsoft.com/office/drawing/2014/main" id="{83371E8A-007B-7CFB-B415-2E65381210E9}"/>
                </a:ext>
              </a:extLst>
            </p:cNvPr>
            <p:cNvGrpSpPr/>
            <p:nvPr/>
          </p:nvGrpSpPr>
          <p:grpSpPr>
            <a:xfrm>
              <a:off x="4724400" y="2371493"/>
              <a:ext cx="2189358" cy="499575"/>
              <a:chOff x="4438185" y="1463040"/>
              <a:chExt cx="2189358" cy="499575"/>
            </a:xfrm>
          </p:grpSpPr>
          <p:sp>
            <p:nvSpPr>
              <p:cNvPr id="44" name="Rectangle 43">
                <a:extLst>
                  <a:ext uri="{FF2B5EF4-FFF2-40B4-BE49-F238E27FC236}">
                    <a16:creationId xmlns:a16="http://schemas.microsoft.com/office/drawing/2014/main" id="{4343EE45-6C87-1E28-A09F-5F53BF622088}"/>
                  </a:ext>
                </a:extLst>
              </p:cNvPr>
              <p:cNvSpPr/>
              <p:nvPr/>
            </p:nvSpPr>
            <p:spPr>
              <a:xfrm>
                <a:off x="443818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4</a:t>
                </a:r>
              </a:p>
            </p:txBody>
          </p:sp>
          <p:sp>
            <p:nvSpPr>
              <p:cNvPr id="45" name="Rectangle 44">
                <a:extLst>
                  <a:ext uri="{FF2B5EF4-FFF2-40B4-BE49-F238E27FC236}">
                    <a16:creationId xmlns:a16="http://schemas.microsoft.com/office/drawing/2014/main" id="{FC8AD92D-505A-A375-ED3C-B7D9E95FD237}"/>
                  </a:ext>
                </a:extLst>
              </p:cNvPr>
              <p:cNvSpPr/>
              <p:nvPr/>
            </p:nvSpPr>
            <p:spPr>
              <a:xfrm>
                <a:off x="498459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5</a:t>
                </a:r>
              </a:p>
            </p:txBody>
          </p:sp>
          <p:sp>
            <p:nvSpPr>
              <p:cNvPr id="46" name="Rectangle 45">
                <a:extLst>
                  <a:ext uri="{FF2B5EF4-FFF2-40B4-BE49-F238E27FC236}">
                    <a16:creationId xmlns:a16="http://schemas.microsoft.com/office/drawing/2014/main" id="{99D87E2C-40A1-BCB8-6EE6-18AA8EDAC316}"/>
                  </a:ext>
                </a:extLst>
              </p:cNvPr>
              <p:cNvSpPr/>
              <p:nvPr/>
            </p:nvSpPr>
            <p:spPr>
              <a:xfrm>
                <a:off x="553100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6</a:t>
                </a:r>
              </a:p>
            </p:txBody>
          </p:sp>
          <p:sp>
            <p:nvSpPr>
              <p:cNvPr id="47" name="Rectangle 46">
                <a:extLst>
                  <a:ext uri="{FF2B5EF4-FFF2-40B4-BE49-F238E27FC236}">
                    <a16:creationId xmlns:a16="http://schemas.microsoft.com/office/drawing/2014/main" id="{C5967A44-BD6F-DFA6-C086-572AA8E6AC64}"/>
                  </a:ext>
                </a:extLst>
              </p:cNvPr>
              <p:cNvSpPr/>
              <p:nvPr/>
            </p:nvSpPr>
            <p:spPr>
              <a:xfrm>
                <a:off x="607741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7</a:t>
                </a:r>
              </a:p>
            </p:txBody>
          </p:sp>
        </p:grpSp>
        <p:grpSp>
          <p:nvGrpSpPr>
            <p:cNvPr id="34" name="Group 33">
              <a:extLst>
                <a:ext uri="{FF2B5EF4-FFF2-40B4-BE49-F238E27FC236}">
                  <a16:creationId xmlns:a16="http://schemas.microsoft.com/office/drawing/2014/main" id="{30A727A2-97FF-3125-3B61-8E5C80E87383}"/>
                </a:ext>
              </a:extLst>
            </p:cNvPr>
            <p:cNvGrpSpPr/>
            <p:nvPr/>
          </p:nvGrpSpPr>
          <p:grpSpPr>
            <a:xfrm>
              <a:off x="4722541" y="2871068"/>
              <a:ext cx="2189358" cy="499575"/>
              <a:chOff x="4438185" y="1463040"/>
              <a:chExt cx="2189358" cy="499575"/>
            </a:xfrm>
          </p:grpSpPr>
          <p:sp>
            <p:nvSpPr>
              <p:cNvPr id="40" name="Rectangle 39">
                <a:extLst>
                  <a:ext uri="{FF2B5EF4-FFF2-40B4-BE49-F238E27FC236}">
                    <a16:creationId xmlns:a16="http://schemas.microsoft.com/office/drawing/2014/main" id="{7F963FF6-2346-8ABC-F3F3-DBBBC484A73C}"/>
                  </a:ext>
                </a:extLst>
              </p:cNvPr>
              <p:cNvSpPr/>
              <p:nvPr/>
            </p:nvSpPr>
            <p:spPr>
              <a:xfrm>
                <a:off x="443818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8</a:t>
                </a:r>
              </a:p>
            </p:txBody>
          </p:sp>
          <p:sp>
            <p:nvSpPr>
              <p:cNvPr id="41" name="Rectangle 40">
                <a:extLst>
                  <a:ext uri="{FF2B5EF4-FFF2-40B4-BE49-F238E27FC236}">
                    <a16:creationId xmlns:a16="http://schemas.microsoft.com/office/drawing/2014/main" id="{33070057-4936-059D-B2CB-946091F80CDD}"/>
                  </a:ext>
                </a:extLst>
              </p:cNvPr>
              <p:cNvSpPr/>
              <p:nvPr/>
            </p:nvSpPr>
            <p:spPr>
              <a:xfrm>
                <a:off x="498459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9</a:t>
                </a:r>
              </a:p>
            </p:txBody>
          </p:sp>
          <p:sp>
            <p:nvSpPr>
              <p:cNvPr id="42" name="Rectangle 41">
                <a:extLst>
                  <a:ext uri="{FF2B5EF4-FFF2-40B4-BE49-F238E27FC236}">
                    <a16:creationId xmlns:a16="http://schemas.microsoft.com/office/drawing/2014/main" id="{6272BB2B-E23B-DE41-B0CA-9D0A62053C16}"/>
                  </a:ext>
                </a:extLst>
              </p:cNvPr>
              <p:cNvSpPr/>
              <p:nvPr/>
            </p:nvSpPr>
            <p:spPr>
              <a:xfrm>
                <a:off x="5531005" y="1463040"/>
                <a:ext cx="550128" cy="499575"/>
              </a:xfrm>
              <a:prstGeom prst="rect">
                <a:avLst/>
              </a:prstGeom>
              <a:solidFill>
                <a:srgbClr val="A349EA"/>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dirty="0">
                    <a:solidFill>
                      <a:schemeClr val="bg1"/>
                    </a:solidFill>
                  </a:rPr>
                  <a:t>A</a:t>
                </a:r>
                <a:endParaRPr lang="en-US" sz="1000" dirty="0">
                  <a:solidFill>
                    <a:schemeClr val="bg1"/>
                  </a:solidFill>
                </a:endParaRPr>
              </a:p>
            </p:txBody>
          </p:sp>
          <p:sp>
            <p:nvSpPr>
              <p:cNvPr id="43" name="Rectangle 42">
                <a:extLst>
                  <a:ext uri="{FF2B5EF4-FFF2-40B4-BE49-F238E27FC236}">
                    <a16:creationId xmlns:a16="http://schemas.microsoft.com/office/drawing/2014/main" id="{0CA036DE-5B3B-2D04-1502-A0B8EAF49B96}"/>
                  </a:ext>
                </a:extLst>
              </p:cNvPr>
              <p:cNvSpPr/>
              <p:nvPr/>
            </p:nvSpPr>
            <p:spPr>
              <a:xfrm>
                <a:off x="607741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B</a:t>
                </a:r>
              </a:p>
            </p:txBody>
          </p:sp>
        </p:grpSp>
        <p:grpSp>
          <p:nvGrpSpPr>
            <p:cNvPr id="35" name="Group 34">
              <a:extLst>
                <a:ext uri="{FF2B5EF4-FFF2-40B4-BE49-F238E27FC236}">
                  <a16:creationId xmlns:a16="http://schemas.microsoft.com/office/drawing/2014/main" id="{05602CDA-F932-67A4-7DCE-0BD90B9B597B}"/>
                </a:ext>
              </a:extLst>
            </p:cNvPr>
            <p:cNvGrpSpPr/>
            <p:nvPr/>
          </p:nvGrpSpPr>
          <p:grpSpPr>
            <a:xfrm>
              <a:off x="4716966" y="3370643"/>
              <a:ext cx="2189358" cy="499575"/>
              <a:chOff x="4438185" y="1463040"/>
              <a:chExt cx="2189358" cy="499575"/>
            </a:xfrm>
          </p:grpSpPr>
          <p:sp>
            <p:nvSpPr>
              <p:cNvPr id="36" name="Rectangle 35">
                <a:extLst>
                  <a:ext uri="{FF2B5EF4-FFF2-40B4-BE49-F238E27FC236}">
                    <a16:creationId xmlns:a16="http://schemas.microsoft.com/office/drawing/2014/main" id="{D5618149-255F-7038-FB7B-86B3C121599C}"/>
                  </a:ext>
                </a:extLst>
              </p:cNvPr>
              <p:cNvSpPr/>
              <p:nvPr/>
            </p:nvSpPr>
            <p:spPr>
              <a:xfrm>
                <a:off x="443818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C</a:t>
                </a:r>
              </a:p>
            </p:txBody>
          </p:sp>
          <p:sp>
            <p:nvSpPr>
              <p:cNvPr id="37" name="Rectangle 36">
                <a:extLst>
                  <a:ext uri="{FF2B5EF4-FFF2-40B4-BE49-F238E27FC236}">
                    <a16:creationId xmlns:a16="http://schemas.microsoft.com/office/drawing/2014/main" id="{25735A95-4851-DB71-2951-F695186CBEE4}"/>
                  </a:ext>
                </a:extLst>
              </p:cNvPr>
              <p:cNvSpPr/>
              <p:nvPr/>
            </p:nvSpPr>
            <p:spPr>
              <a:xfrm>
                <a:off x="498459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D</a:t>
                </a:r>
              </a:p>
            </p:txBody>
          </p:sp>
          <p:sp>
            <p:nvSpPr>
              <p:cNvPr id="38" name="Rectangle 37">
                <a:extLst>
                  <a:ext uri="{FF2B5EF4-FFF2-40B4-BE49-F238E27FC236}">
                    <a16:creationId xmlns:a16="http://schemas.microsoft.com/office/drawing/2014/main" id="{C48EFEF4-B872-22DD-C403-9DB0D5D45B42}"/>
                  </a:ext>
                </a:extLst>
              </p:cNvPr>
              <p:cNvSpPr/>
              <p:nvPr/>
            </p:nvSpPr>
            <p:spPr>
              <a:xfrm>
                <a:off x="553100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E</a:t>
                </a:r>
              </a:p>
            </p:txBody>
          </p:sp>
          <p:sp>
            <p:nvSpPr>
              <p:cNvPr id="39" name="Rectangle 38">
                <a:extLst>
                  <a:ext uri="{FF2B5EF4-FFF2-40B4-BE49-F238E27FC236}">
                    <a16:creationId xmlns:a16="http://schemas.microsoft.com/office/drawing/2014/main" id="{7E8D7FC0-6549-3539-3B50-FCC27D6FD9FA}"/>
                  </a:ext>
                </a:extLst>
              </p:cNvPr>
              <p:cNvSpPr/>
              <p:nvPr/>
            </p:nvSpPr>
            <p:spPr>
              <a:xfrm>
                <a:off x="607741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F</a:t>
                </a:r>
              </a:p>
            </p:txBody>
          </p:sp>
        </p:grpSp>
      </p:grpSp>
      <p:grpSp>
        <p:nvGrpSpPr>
          <p:cNvPr id="11" name="Group 10">
            <a:extLst>
              <a:ext uri="{FF2B5EF4-FFF2-40B4-BE49-F238E27FC236}">
                <a16:creationId xmlns:a16="http://schemas.microsoft.com/office/drawing/2014/main" id="{DEB09CE6-FC37-B328-B094-172B31F30B84}"/>
              </a:ext>
            </a:extLst>
          </p:cNvPr>
          <p:cNvGrpSpPr/>
          <p:nvPr/>
        </p:nvGrpSpPr>
        <p:grpSpPr>
          <a:xfrm>
            <a:off x="3404919" y="3728396"/>
            <a:ext cx="989780" cy="592029"/>
            <a:chOff x="4716966" y="1871918"/>
            <a:chExt cx="2196792" cy="1998300"/>
          </a:xfrm>
        </p:grpSpPr>
        <p:grpSp>
          <p:nvGrpSpPr>
            <p:cNvPr id="12" name="Group 11">
              <a:extLst>
                <a:ext uri="{FF2B5EF4-FFF2-40B4-BE49-F238E27FC236}">
                  <a16:creationId xmlns:a16="http://schemas.microsoft.com/office/drawing/2014/main" id="{63EA4B28-2E5A-96C1-9505-421744448998}"/>
                </a:ext>
              </a:extLst>
            </p:cNvPr>
            <p:cNvGrpSpPr/>
            <p:nvPr/>
          </p:nvGrpSpPr>
          <p:grpSpPr>
            <a:xfrm>
              <a:off x="4724400" y="1871918"/>
              <a:ext cx="2189358" cy="499575"/>
              <a:chOff x="4438185" y="1463040"/>
              <a:chExt cx="2189358" cy="499575"/>
            </a:xfrm>
          </p:grpSpPr>
          <p:sp>
            <p:nvSpPr>
              <p:cNvPr id="28" name="Rectangle 27">
                <a:extLst>
                  <a:ext uri="{FF2B5EF4-FFF2-40B4-BE49-F238E27FC236}">
                    <a16:creationId xmlns:a16="http://schemas.microsoft.com/office/drawing/2014/main" id="{06C5CB4E-2AF0-A8F0-E26B-900D83E9F6C5}"/>
                  </a:ext>
                </a:extLst>
              </p:cNvPr>
              <p:cNvSpPr/>
              <p:nvPr/>
            </p:nvSpPr>
            <p:spPr>
              <a:xfrm>
                <a:off x="4438185" y="1463040"/>
                <a:ext cx="550128" cy="499575"/>
              </a:xfrm>
              <a:prstGeom prst="rect">
                <a:avLst/>
              </a:prstGeom>
              <a:noFill/>
              <a:ln w="1905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0</a:t>
                </a:r>
              </a:p>
            </p:txBody>
          </p:sp>
          <p:sp>
            <p:nvSpPr>
              <p:cNvPr id="29" name="Rectangle 28">
                <a:extLst>
                  <a:ext uri="{FF2B5EF4-FFF2-40B4-BE49-F238E27FC236}">
                    <a16:creationId xmlns:a16="http://schemas.microsoft.com/office/drawing/2014/main" id="{78E03558-6EDF-5753-8E45-BF9B0F58205B}"/>
                  </a:ext>
                </a:extLst>
              </p:cNvPr>
              <p:cNvSpPr/>
              <p:nvPr/>
            </p:nvSpPr>
            <p:spPr>
              <a:xfrm>
                <a:off x="4984595" y="1463040"/>
                <a:ext cx="550128" cy="499575"/>
              </a:xfrm>
              <a:prstGeom prst="rect">
                <a:avLst/>
              </a:prstGeom>
              <a:noFill/>
              <a:ln w="1905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1</a:t>
                </a:r>
              </a:p>
            </p:txBody>
          </p:sp>
          <p:sp>
            <p:nvSpPr>
              <p:cNvPr id="30" name="Rectangle 29">
                <a:extLst>
                  <a:ext uri="{FF2B5EF4-FFF2-40B4-BE49-F238E27FC236}">
                    <a16:creationId xmlns:a16="http://schemas.microsoft.com/office/drawing/2014/main" id="{65450BA7-362E-607D-C9BE-25FE353E07E6}"/>
                  </a:ext>
                </a:extLst>
              </p:cNvPr>
              <p:cNvSpPr/>
              <p:nvPr/>
            </p:nvSpPr>
            <p:spPr>
              <a:xfrm>
                <a:off x="5531005" y="1463040"/>
                <a:ext cx="550128" cy="499575"/>
              </a:xfrm>
              <a:prstGeom prst="rect">
                <a:avLst/>
              </a:prstGeom>
              <a:noFill/>
              <a:ln w="1905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2</a:t>
                </a:r>
              </a:p>
            </p:txBody>
          </p:sp>
          <p:sp>
            <p:nvSpPr>
              <p:cNvPr id="31" name="Rectangle 30">
                <a:extLst>
                  <a:ext uri="{FF2B5EF4-FFF2-40B4-BE49-F238E27FC236}">
                    <a16:creationId xmlns:a16="http://schemas.microsoft.com/office/drawing/2014/main" id="{5F8377DA-5D43-27FB-6DA6-5FA71CB17199}"/>
                  </a:ext>
                </a:extLst>
              </p:cNvPr>
              <p:cNvSpPr/>
              <p:nvPr/>
            </p:nvSpPr>
            <p:spPr>
              <a:xfrm>
                <a:off x="6077415" y="1463040"/>
                <a:ext cx="550128" cy="499575"/>
              </a:xfrm>
              <a:prstGeom prst="rect">
                <a:avLst/>
              </a:prstGeom>
              <a:noFill/>
              <a:ln w="1905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3</a:t>
                </a:r>
              </a:p>
            </p:txBody>
          </p:sp>
        </p:grpSp>
        <p:grpSp>
          <p:nvGrpSpPr>
            <p:cNvPr id="13" name="Group 12">
              <a:extLst>
                <a:ext uri="{FF2B5EF4-FFF2-40B4-BE49-F238E27FC236}">
                  <a16:creationId xmlns:a16="http://schemas.microsoft.com/office/drawing/2014/main" id="{2E1ECABE-C3C5-AA48-0ED9-07A023B8C492}"/>
                </a:ext>
              </a:extLst>
            </p:cNvPr>
            <p:cNvGrpSpPr/>
            <p:nvPr/>
          </p:nvGrpSpPr>
          <p:grpSpPr>
            <a:xfrm>
              <a:off x="4724400" y="2371493"/>
              <a:ext cx="2189358" cy="499575"/>
              <a:chOff x="4438185" y="1463040"/>
              <a:chExt cx="2189358" cy="499575"/>
            </a:xfrm>
          </p:grpSpPr>
          <p:sp>
            <p:nvSpPr>
              <p:cNvPr id="24" name="Rectangle 23">
                <a:extLst>
                  <a:ext uri="{FF2B5EF4-FFF2-40B4-BE49-F238E27FC236}">
                    <a16:creationId xmlns:a16="http://schemas.microsoft.com/office/drawing/2014/main" id="{CA3087E7-D5CF-ACFB-F9CD-5B8BC1493276}"/>
                  </a:ext>
                </a:extLst>
              </p:cNvPr>
              <p:cNvSpPr/>
              <p:nvPr/>
            </p:nvSpPr>
            <p:spPr>
              <a:xfrm>
                <a:off x="4438185" y="1463040"/>
                <a:ext cx="550128" cy="499575"/>
              </a:xfrm>
              <a:prstGeom prst="rect">
                <a:avLst/>
              </a:prstGeom>
              <a:noFill/>
              <a:ln w="1905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4</a:t>
                </a:r>
              </a:p>
            </p:txBody>
          </p:sp>
          <p:sp>
            <p:nvSpPr>
              <p:cNvPr id="25" name="Rectangle 24">
                <a:extLst>
                  <a:ext uri="{FF2B5EF4-FFF2-40B4-BE49-F238E27FC236}">
                    <a16:creationId xmlns:a16="http://schemas.microsoft.com/office/drawing/2014/main" id="{8749578C-74BD-B058-5502-626A26DB073D}"/>
                  </a:ext>
                </a:extLst>
              </p:cNvPr>
              <p:cNvSpPr/>
              <p:nvPr/>
            </p:nvSpPr>
            <p:spPr>
              <a:xfrm>
                <a:off x="4984595" y="1463040"/>
                <a:ext cx="550128" cy="499575"/>
              </a:xfrm>
              <a:prstGeom prst="rect">
                <a:avLst/>
              </a:prstGeom>
              <a:noFill/>
              <a:ln w="1905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5</a:t>
                </a:r>
              </a:p>
            </p:txBody>
          </p:sp>
          <p:sp>
            <p:nvSpPr>
              <p:cNvPr id="26" name="Rectangle 25">
                <a:extLst>
                  <a:ext uri="{FF2B5EF4-FFF2-40B4-BE49-F238E27FC236}">
                    <a16:creationId xmlns:a16="http://schemas.microsoft.com/office/drawing/2014/main" id="{0408AA07-1B04-E714-E115-C9474B5E1BE3}"/>
                  </a:ext>
                </a:extLst>
              </p:cNvPr>
              <p:cNvSpPr/>
              <p:nvPr/>
            </p:nvSpPr>
            <p:spPr>
              <a:xfrm>
                <a:off x="5531005" y="1463040"/>
                <a:ext cx="550128" cy="499575"/>
              </a:xfrm>
              <a:prstGeom prst="rect">
                <a:avLst/>
              </a:prstGeom>
              <a:noFill/>
              <a:ln w="1905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6</a:t>
                </a:r>
              </a:p>
            </p:txBody>
          </p:sp>
          <p:sp>
            <p:nvSpPr>
              <p:cNvPr id="27" name="Rectangle 26">
                <a:extLst>
                  <a:ext uri="{FF2B5EF4-FFF2-40B4-BE49-F238E27FC236}">
                    <a16:creationId xmlns:a16="http://schemas.microsoft.com/office/drawing/2014/main" id="{ED9CA648-96B2-D4DD-8B04-5117A8D6DE9A}"/>
                  </a:ext>
                </a:extLst>
              </p:cNvPr>
              <p:cNvSpPr/>
              <p:nvPr/>
            </p:nvSpPr>
            <p:spPr>
              <a:xfrm>
                <a:off x="6077415" y="1463040"/>
                <a:ext cx="550128" cy="499575"/>
              </a:xfrm>
              <a:prstGeom prst="rect">
                <a:avLst/>
              </a:prstGeom>
              <a:noFill/>
              <a:ln w="1905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7</a:t>
                </a:r>
              </a:p>
            </p:txBody>
          </p:sp>
        </p:grpSp>
        <p:grpSp>
          <p:nvGrpSpPr>
            <p:cNvPr id="14" name="Group 13">
              <a:extLst>
                <a:ext uri="{FF2B5EF4-FFF2-40B4-BE49-F238E27FC236}">
                  <a16:creationId xmlns:a16="http://schemas.microsoft.com/office/drawing/2014/main" id="{AAA579E6-CB1E-BFA8-8D08-686388D774D7}"/>
                </a:ext>
              </a:extLst>
            </p:cNvPr>
            <p:cNvGrpSpPr/>
            <p:nvPr/>
          </p:nvGrpSpPr>
          <p:grpSpPr>
            <a:xfrm>
              <a:off x="4722541" y="2871068"/>
              <a:ext cx="2189358" cy="499575"/>
              <a:chOff x="4438185" y="1463040"/>
              <a:chExt cx="2189358" cy="499575"/>
            </a:xfrm>
          </p:grpSpPr>
          <p:sp>
            <p:nvSpPr>
              <p:cNvPr id="20" name="Rectangle 19">
                <a:extLst>
                  <a:ext uri="{FF2B5EF4-FFF2-40B4-BE49-F238E27FC236}">
                    <a16:creationId xmlns:a16="http://schemas.microsoft.com/office/drawing/2014/main" id="{3C82C028-C93D-B378-CFDA-4DC004BD3BCD}"/>
                  </a:ext>
                </a:extLst>
              </p:cNvPr>
              <p:cNvSpPr/>
              <p:nvPr/>
            </p:nvSpPr>
            <p:spPr>
              <a:xfrm>
                <a:off x="4438185" y="1463040"/>
                <a:ext cx="550128" cy="499575"/>
              </a:xfrm>
              <a:prstGeom prst="rect">
                <a:avLst/>
              </a:prstGeom>
              <a:noFill/>
              <a:ln w="1905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8</a:t>
                </a:r>
              </a:p>
            </p:txBody>
          </p:sp>
          <p:sp>
            <p:nvSpPr>
              <p:cNvPr id="21" name="Rectangle 20">
                <a:extLst>
                  <a:ext uri="{FF2B5EF4-FFF2-40B4-BE49-F238E27FC236}">
                    <a16:creationId xmlns:a16="http://schemas.microsoft.com/office/drawing/2014/main" id="{DE18B51B-42F4-48E6-D8BC-D25C24915B4B}"/>
                  </a:ext>
                </a:extLst>
              </p:cNvPr>
              <p:cNvSpPr/>
              <p:nvPr/>
            </p:nvSpPr>
            <p:spPr>
              <a:xfrm>
                <a:off x="4984595" y="1463040"/>
                <a:ext cx="550128" cy="499575"/>
              </a:xfrm>
              <a:prstGeom prst="rect">
                <a:avLst/>
              </a:prstGeom>
              <a:noFill/>
              <a:ln w="1905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9</a:t>
                </a:r>
              </a:p>
            </p:txBody>
          </p:sp>
          <p:sp>
            <p:nvSpPr>
              <p:cNvPr id="22" name="Rectangle 21">
                <a:extLst>
                  <a:ext uri="{FF2B5EF4-FFF2-40B4-BE49-F238E27FC236}">
                    <a16:creationId xmlns:a16="http://schemas.microsoft.com/office/drawing/2014/main" id="{8FF01183-FAA7-6CBC-5639-59CBC29E7270}"/>
                  </a:ext>
                </a:extLst>
              </p:cNvPr>
              <p:cNvSpPr/>
              <p:nvPr/>
            </p:nvSpPr>
            <p:spPr>
              <a:xfrm>
                <a:off x="5531005" y="1463040"/>
                <a:ext cx="550128" cy="499575"/>
              </a:xfrm>
              <a:prstGeom prst="rect">
                <a:avLst/>
              </a:prstGeom>
              <a:noFill/>
              <a:ln w="1905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A</a:t>
                </a:r>
              </a:p>
            </p:txBody>
          </p:sp>
          <p:sp>
            <p:nvSpPr>
              <p:cNvPr id="23" name="Rectangle 22">
                <a:extLst>
                  <a:ext uri="{FF2B5EF4-FFF2-40B4-BE49-F238E27FC236}">
                    <a16:creationId xmlns:a16="http://schemas.microsoft.com/office/drawing/2014/main" id="{424E500B-7968-64A5-38DE-EA84461EC61E}"/>
                  </a:ext>
                </a:extLst>
              </p:cNvPr>
              <p:cNvSpPr/>
              <p:nvPr/>
            </p:nvSpPr>
            <p:spPr>
              <a:xfrm>
                <a:off x="6077415" y="1463040"/>
                <a:ext cx="550128" cy="499575"/>
              </a:xfrm>
              <a:prstGeom prst="rect">
                <a:avLst/>
              </a:prstGeom>
              <a:noFill/>
              <a:ln w="1905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B</a:t>
                </a:r>
              </a:p>
            </p:txBody>
          </p:sp>
        </p:grpSp>
        <p:grpSp>
          <p:nvGrpSpPr>
            <p:cNvPr id="15" name="Group 14">
              <a:extLst>
                <a:ext uri="{FF2B5EF4-FFF2-40B4-BE49-F238E27FC236}">
                  <a16:creationId xmlns:a16="http://schemas.microsoft.com/office/drawing/2014/main" id="{4BD8E529-94B6-9A80-C11F-7385E2633EB8}"/>
                </a:ext>
              </a:extLst>
            </p:cNvPr>
            <p:cNvGrpSpPr/>
            <p:nvPr/>
          </p:nvGrpSpPr>
          <p:grpSpPr>
            <a:xfrm>
              <a:off x="4716966" y="3370643"/>
              <a:ext cx="2189358" cy="499575"/>
              <a:chOff x="4438185" y="1463040"/>
              <a:chExt cx="2189358" cy="499575"/>
            </a:xfrm>
          </p:grpSpPr>
          <p:sp>
            <p:nvSpPr>
              <p:cNvPr id="16" name="Rectangle 15">
                <a:extLst>
                  <a:ext uri="{FF2B5EF4-FFF2-40B4-BE49-F238E27FC236}">
                    <a16:creationId xmlns:a16="http://schemas.microsoft.com/office/drawing/2014/main" id="{128FD2C1-6939-CC97-7320-ED5E6F57B1CA}"/>
                  </a:ext>
                </a:extLst>
              </p:cNvPr>
              <p:cNvSpPr/>
              <p:nvPr/>
            </p:nvSpPr>
            <p:spPr>
              <a:xfrm>
                <a:off x="4438185" y="1463040"/>
                <a:ext cx="550128" cy="499575"/>
              </a:xfrm>
              <a:prstGeom prst="rect">
                <a:avLst/>
              </a:prstGeom>
              <a:noFill/>
              <a:ln w="1905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C</a:t>
                </a:r>
              </a:p>
            </p:txBody>
          </p:sp>
          <p:sp>
            <p:nvSpPr>
              <p:cNvPr id="17" name="Rectangle 16">
                <a:extLst>
                  <a:ext uri="{FF2B5EF4-FFF2-40B4-BE49-F238E27FC236}">
                    <a16:creationId xmlns:a16="http://schemas.microsoft.com/office/drawing/2014/main" id="{245DD24F-2C48-8688-6A95-869E63796FE3}"/>
                  </a:ext>
                </a:extLst>
              </p:cNvPr>
              <p:cNvSpPr/>
              <p:nvPr/>
            </p:nvSpPr>
            <p:spPr>
              <a:xfrm>
                <a:off x="4984595" y="1463040"/>
                <a:ext cx="550128" cy="499575"/>
              </a:xfrm>
              <a:prstGeom prst="rect">
                <a:avLst/>
              </a:prstGeom>
              <a:noFill/>
              <a:ln w="1905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D</a:t>
                </a:r>
              </a:p>
            </p:txBody>
          </p:sp>
          <p:sp>
            <p:nvSpPr>
              <p:cNvPr id="18" name="Rectangle 17">
                <a:extLst>
                  <a:ext uri="{FF2B5EF4-FFF2-40B4-BE49-F238E27FC236}">
                    <a16:creationId xmlns:a16="http://schemas.microsoft.com/office/drawing/2014/main" id="{B709788F-AE2E-6C3F-0AD6-21A62F3F1F93}"/>
                  </a:ext>
                </a:extLst>
              </p:cNvPr>
              <p:cNvSpPr/>
              <p:nvPr/>
            </p:nvSpPr>
            <p:spPr>
              <a:xfrm>
                <a:off x="5531005" y="1463040"/>
                <a:ext cx="550128" cy="499575"/>
              </a:xfrm>
              <a:prstGeom prst="rect">
                <a:avLst/>
              </a:prstGeom>
              <a:noFill/>
              <a:ln w="1905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E</a:t>
                </a:r>
              </a:p>
            </p:txBody>
          </p:sp>
          <p:sp>
            <p:nvSpPr>
              <p:cNvPr id="19" name="Rectangle 18">
                <a:extLst>
                  <a:ext uri="{FF2B5EF4-FFF2-40B4-BE49-F238E27FC236}">
                    <a16:creationId xmlns:a16="http://schemas.microsoft.com/office/drawing/2014/main" id="{AB757D3C-D7EE-5B82-BC57-EC7B0166CCA3}"/>
                  </a:ext>
                </a:extLst>
              </p:cNvPr>
              <p:cNvSpPr/>
              <p:nvPr/>
            </p:nvSpPr>
            <p:spPr>
              <a:xfrm>
                <a:off x="6077415" y="1463040"/>
                <a:ext cx="550128" cy="499575"/>
              </a:xfrm>
              <a:prstGeom prst="rect">
                <a:avLst/>
              </a:prstGeom>
              <a:noFill/>
              <a:ln w="1905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F</a:t>
                </a:r>
              </a:p>
            </p:txBody>
          </p:sp>
        </p:grpSp>
      </p:grpSp>
      <p:grpSp>
        <p:nvGrpSpPr>
          <p:cNvPr id="92" name="Group 91">
            <a:extLst>
              <a:ext uri="{FF2B5EF4-FFF2-40B4-BE49-F238E27FC236}">
                <a16:creationId xmlns:a16="http://schemas.microsoft.com/office/drawing/2014/main" id="{F0327FD3-9058-4B63-542C-199CEFB56C7C}"/>
              </a:ext>
            </a:extLst>
          </p:cNvPr>
          <p:cNvGrpSpPr/>
          <p:nvPr/>
        </p:nvGrpSpPr>
        <p:grpSpPr>
          <a:xfrm>
            <a:off x="219205" y="4730423"/>
            <a:ext cx="4143655" cy="592029"/>
            <a:chOff x="629067" y="3567376"/>
            <a:chExt cx="7603097" cy="1438941"/>
          </a:xfrm>
        </p:grpSpPr>
        <p:grpSp>
          <p:nvGrpSpPr>
            <p:cNvPr id="93" name="Group 92">
              <a:extLst>
                <a:ext uri="{FF2B5EF4-FFF2-40B4-BE49-F238E27FC236}">
                  <a16:creationId xmlns:a16="http://schemas.microsoft.com/office/drawing/2014/main" id="{DAE712EB-CD3D-0C22-76D0-394DC94386E5}"/>
                </a:ext>
              </a:extLst>
            </p:cNvPr>
            <p:cNvGrpSpPr/>
            <p:nvPr/>
          </p:nvGrpSpPr>
          <p:grpSpPr>
            <a:xfrm>
              <a:off x="629067" y="3567376"/>
              <a:ext cx="1816124" cy="1438941"/>
              <a:chOff x="4716966" y="1871918"/>
              <a:chExt cx="2196792" cy="1998300"/>
            </a:xfrm>
          </p:grpSpPr>
          <p:grpSp>
            <p:nvGrpSpPr>
              <p:cNvPr id="330" name="Group 329">
                <a:extLst>
                  <a:ext uri="{FF2B5EF4-FFF2-40B4-BE49-F238E27FC236}">
                    <a16:creationId xmlns:a16="http://schemas.microsoft.com/office/drawing/2014/main" id="{7544D48B-DBE2-BD70-CA7B-A90E9E8D1CB2}"/>
                  </a:ext>
                </a:extLst>
              </p:cNvPr>
              <p:cNvGrpSpPr/>
              <p:nvPr/>
            </p:nvGrpSpPr>
            <p:grpSpPr>
              <a:xfrm>
                <a:off x="4724400" y="1871918"/>
                <a:ext cx="2189358" cy="499575"/>
                <a:chOff x="4438185" y="1463040"/>
                <a:chExt cx="2189358" cy="499575"/>
              </a:xfrm>
            </p:grpSpPr>
            <p:sp>
              <p:nvSpPr>
                <p:cNvPr id="346" name="Rectangle 345">
                  <a:extLst>
                    <a:ext uri="{FF2B5EF4-FFF2-40B4-BE49-F238E27FC236}">
                      <a16:creationId xmlns:a16="http://schemas.microsoft.com/office/drawing/2014/main" id="{3B353206-F8C3-1CD3-04B4-82CBECAA7367}"/>
                    </a:ext>
                  </a:extLst>
                </p:cNvPr>
                <p:cNvSpPr/>
                <p:nvPr/>
              </p:nvSpPr>
              <p:spPr>
                <a:xfrm>
                  <a:off x="4438185" y="1463040"/>
                  <a:ext cx="550128" cy="499575"/>
                </a:xfrm>
                <a:prstGeom prst="rect">
                  <a:avLst/>
                </a:prstGeom>
                <a:noFill/>
                <a:ln w="190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0</a:t>
                  </a:r>
                </a:p>
              </p:txBody>
            </p:sp>
            <p:sp>
              <p:nvSpPr>
                <p:cNvPr id="347" name="Rectangle 346">
                  <a:extLst>
                    <a:ext uri="{FF2B5EF4-FFF2-40B4-BE49-F238E27FC236}">
                      <a16:creationId xmlns:a16="http://schemas.microsoft.com/office/drawing/2014/main" id="{2D9D9CC2-044E-C46F-31DE-89E64A9304AE}"/>
                    </a:ext>
                  </a:extLst>
                </p:cNvPr>
                <p:cNvSpPr/>
                <p:nvPr/>
              </p:nvSpPr>
              <p:spPr>
                <a:xfrm>
                  <a:off x="4984595" y="1463040"/>
                  <a:ext cx="550128" cy="499575"/>
                </a:xfrm>
                <a:prstGeom prst="rect">
                  <a:avLst/>
                </a:prstGeom>
                <a:noFill/>
                <a:ln w="190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1</a:t>
                  </a:r>
                </a:p>
              </p:txBody>
            </p:sp>
            <p:sp>
              <p:nvSpPr>
                <p:cNvPr id="348" name="Rectangle 347">
                  <a:extLst>
                    <a:ext uri="{FF2B5EF4-FFF2-40B4-BE49-F238E27FC236}">
                      <a16:creationId xmlns:a16="http://schemas.microsoft.com/office/drawing/2014/main" id="{CF5ADD4F-1634-F9D2-4EFF-9F3E937A062D}"/>
                    </a:ext>
                  </a:extLst>
                </p:cNvPr>
                <p:cNvSpPr/>
                <p:nvPr/>
              </p:nvSpPr>
              <p:spPr>
                <a:xfrm>
                  <a:off x="5531005" y="1463040"/>
                  <a:ext cx="550128" cy="499575"/>
                </a:xfrm>
                <a:prstGeom prst="rect">
                  <a:avLst/>
                </a:prstGeom>
                <a:noFill/>
                <a:ln w="190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2</a:t>
                  </a:r>
                </a:p>
              </p:txBody>
            </p:sp>
            <p:sp>
              <p:nvSpPr>
                <p:cNvPr id="349" name="Rectangle 348">
                  <a:extLst>
                    <a:ext uri="{FF2B5EF4-FFF2-40B4-BE49-F238E27FC236}">
                      <a16:creationId xmlns:a16="http://schemas.microsoft.com/office/drawing/2014/main" id="{63B06B22-2213-546B-D3DA-D3DEBEC1A8E4}"/>
                    </a:ext>
                  </a:extLst>
                </p:cNvPr>
                <p:cNvSpPr/>
                <p:nvPr/>
              </p:nvSpPr>
              <p:spPr>
                <a:xfrm>
                  <a:off x="6077415" y="1463040"/>
                  <a:ext cx="550128" cy="499575"/>
                </a:xfrm>
                <a:prstGeom prst="rect">
                  <a:avLst/>
                </a:prstGeom>
                <a:noFill/>
                <a:ln w="190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3</a:t>
                  </a:r>
                </a:p>
              </p:txBody>
            </p:sp>
          </p:grpSp>
          <p:grpSp>
            <p:nvGrpSpPr>
              <p:cNvPr id="331" name="Group 330">
                <a:extLst>
                  <a:ext uri="{FF2B5EF4-FFF2-40B4-BE49-F238E27FC236}">
                    <a16:creationId xmlns:a16="http://schemas.microsoft.com/office/drawing/2014/main" id="{D57DA8AB-CA92-E6D5-AF01-3EB104B98034}"/>
                  </a:ext>
                </a:extLst>
              </p:cNvPr>
              <p:cNvGrpSpPr/>
              <p:nvPr/>
            </p:nvGrpSpPr>
            <p:grpSpPr>
              <a:xfrm>
                <a:off x="4724400" y="2371493"/>
                <a:ext cx="2189358" cy="499575"/>
                <a:chOff x="4438185" y="1463040"/>
                <a:chExt cx="2189358" cy="499575"/>
              </a:xfrm>
            </p:grpSpPr>
            <p:sp>
              <p:nvSpPr>
                <p:cNvPr id="342" name="Rectangle 341">
                  <a:extLst>
                    <a:ext uri="{FF2B5EF4-FFF2-40B4-BE49-F238E27FC236}">
                      <a16:creationId xmlns:a16="http://schemas.microsoft.com/office/drawing/2014/main" id="{0B4668A8-2C46-EC35-DE70-E186C21345D6}"/>
                    </a:ext>
                  </a:extLst>
                </p:cNvPr>
                <p:cNvSpPr/>
                <p:nvPr/>
              </p:nvSpPr>
              <p:spPr>
                <a:xfrm>
                  <a:off x="4438185" y="1463040"/>
                  <a:ext cx="550128" cy="499575"/>
                </a:xfrm>
                <a:prstGeom prst="rect">
                  <a:avLst/>
                </a:prstGeom>
                <a:noFill/>
                <a:ln w="190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4</a:t>
                  </a:r>
                </a:p>
              </p:txBody>
            </p:sp>
            <p:sp>
              <p:nvSpPr>
                <p:cNvPr id="343" name="Rectangle 342">
                  <a:extLst>
                    <a:ext uri="{FF2B5EF4-FFF2-40B4-BE49-F238E27FC236}">
                      <a16:creationId xmlns:a16="http://schemas.microsoft.com/office/drawing/2014/main" id="{078C37D9-6FDD-2058-0B91-D3E09AB13A4F}"/>
                    </a:ext>
                  </a:extLst>
                </p:cNvPr>
                <p:cNvSpPr/>
                <p:nvPr/>
              </p:nvSpPr>
              <p:spPr>
                <a:xfrm>
                  <a:off x="4984595" y="1463040"/>
                  <a:ext cx="550128" cy="499575"/>
                </a:xfrm>
                <a:prstGeom prst="rect">
                  <a:avLst/>
                </a:prstGeom>
                <a:noFill/>
                <a:ln w="190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5</a:t>
                  </a:r>
                </a:p>
              </p:txBody>
            </p:sp>
            <p:sp>
              <p:nvSpPr>
                <p:cNvPr id="344" name="Rectangle 343">
                  <a:extLst>
                    <a:ext uri="{FF2B5EF4-FFF2-40B4-BE49-F238E27FC236}">
                      <a16:creationId xmlns:a16="http://schemas.microsoft.com/office/drawing/2014/main" id="{8DD07D4A-470F-42C5-4FA9-538F6E41EA1B}"/>
                    </a:ext>
                  </a:extLst>
                </p:cNvPr>
                <p:cNvSpPr/>
                <p:nvPr/>
              </p:nvSpPr>
              <p:spPr>
                <a:xfrm>
                  <a:off x="5531005" y="1463040"/>
                  <a:ext cx="550128" cy="499575"/>
                </a:xfrm>
                <a:prstGeom prst="rect">
                  <a:avLst/>
                </a:prstGeom>
                <a:noFill/>
                <a:ln w="190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6</a:t>
                  </a:r>
                </a:p>
              </p:txBody>
            </p:sp>
            <p:sp>
              <p:nvSpPr>
                <p:cNvPr id="345" name="Rectangle 344">
                  <a:extLst>
                    <a:ext uri="{FF2B5EF4-FFF2-40B4-BE49-F238E27FC236}">
                      <a16:creationId xmlns:a16="http://schemas.microsoft.com/office/drawing/2014/main" id="{DFAF263F-BA88-A930-F441-9AD471588567}"/>
                    </a:ext>
                  </a:extLst>
                </p:cNvPr>
                <p:cNvSpPr/>
                <p:nvPr/>
              </p:nvSpPr>
              <p:spPr>
                <a:xfrm>
                  <a:off x="6077415" y="1463040"/>
                  <a:ext cx="550128" cy="499575"/>
                </a:xfrm>
                <a:prstGeom prst="rect">
                  <a:avLst/>
                </a:prstGeom>
                <a:noFill/>
                <a:ln w="190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7</a:t>
                  </a:r>
                </a:p>
              </p:txBody>
            </p:sp>
          </p:grpSp>
          <p:grpSp>
            <p:nvGrpSpPr>
              <p:cNvPr id="332" name="Group 331">
                <a:extLst>
                  <a:ext uri="{FF2B5EF4-FFF2-40B4-BE49-F238E27FC236}">
                    <a16:creationId xmlns:a16="http://schemas.microsoft.com/office/drawing/2014/main" id="{1F8C54ED-5164-8FD2-EF45-099536DCE2A5}"/>
                  </a:ext>
                </a:extLst>
              </p:cNvPr>
              <p:cNvGrpSpPr/>
              <p:nvPr/>
            </p:nvGrpSpPr>
            <p:grpSpPr>
              <a:xfrm>
                <a:off x="4722541" y="2871068"/>
                <a:ext cx="2189358" cy="499575"/>
                <a:chOff x="4438185" y="1463040"/>
                <a:chExt cx="2189358" cy="499575"/>
              </a:xfrm>
            </p:grpSpPr>
            <p:sp>
              <p:nvSpPr>
                <p:cNvPr id="338" name="Rectangle 337">
                  <a:extLst>
                    <a:ext uri="{FF2B5EF4-FFF2-40B4-BE49-F238E27FC236}">
                      <a16:creationId xmlns:a16="http://schemas.microsoft.com/office/drawing/2014/main" id="{DCF6DFF0-D419-83F0-3434-203F63195975}"/>
                    </a:ext>
                  </a:extLst>
                </p:cNvPr>
                <p:cNvSpPr/>
                <p:nvPr/>
              </p:nvSpPr>
              <p:spPr>
                <a:xfrm>
                  <a:off x="4438185" y="1463040"/>
                  <a:ext cx="550128" cy="499575"/>
                </a:xfrm>
                <a:prstGeom prst="rect">
                  <a:avLst/>
                </a:prstGeom>
                <a:noFill/>
                <a:ln w="190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8</a:t>
                  </a:r>
                </a:p>
              </p:txBody>
            </p:sp>
            <p:sp>
              <p:nvSpPr>
                <p:cNvPr id="339" name="Rectangle 338">
                  <a:extLst>
                    <a:ext uri="{FF2B5EF4-FFF2-40B4-BE49-F238E27FC236}">
                      <a16:creationId xmlns:a16="http://schemas.microsoft.com/office/drawing/2014/main" id="{FDDC8B64-A355-E84F-13D5-0EDF6F1452CE}"/>
                    </a:ext>
                  </a:extLst>
                </p:cNvPr>
                <p:cNvSpPr/>
                <p:nvPr/>
              </p:nvSpPr>
              <p:spPr>
                <a:xfrm>
                  <a:off x="4984595" y="1463040"/>
                  <a:ext cx="550128" cy="499575"/>
                </a:xfrm>
                <a:prstGeom prst="rect">
                  <a:avLst/>
                </a:prstGeom>
                <a:noFill/>
                <a:ln w="190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9</a:t>
                  </a:r>
                </a:p>
              </p:txBody>
            </p:sp>
            <p:sp>
              <p:nvSpPr>
                <p:cNvPr id="340" name="Rectangle 339">
                  <a:extLst>
                    <a:ext uri="{FF2B5EF4-FFF2-40B4-BE49-F238E27FC236}">
                      <a16:creationId xmlns:a16="http://schemas.microsoft.com/office/drawing/2014/main" id="{EDB6A247-7C6F-E065-C7A1-F1032A1C7610}"/>
                    </a:ext>
                  </a:extLst>
                </p:cNvPr>
                <p:cNvSpPr/>
                <p:nvPr/>
              </p:nvSpPr>
              <p:spPr>
                <a:xfrm>
                  <a:off x="5531005" y="1463040"/>
                  <a:ext cx="550128" cy="499575"/>
                </a:xfrm>
                <a:prstGeom prst="rect">
                  <a:avLst/>
                </a:prstGeom>
                <a:noFill/>
                <a:ln w="190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A</a:t>
                  </a:r>
                </a:p>
              </p:txBody>
            </p:sp>
            <p:sp>
              <p:nvSpPr>
                <p:cNvPr id="341" name="Rectangle 340">
                  <a:extLst>
                    <a:ext uri="{FF2B5EF4-FFF2-40B4-BE49-F238E27FC236}">
                      <a16:creationId xmlns:a16="http://schemas.microsoft.com/office/drawing/2014/main" id="{D629D792-7A9F-2F15-FF9B-6DDF17CA28A4}"/>
                    </a:ext>
                  </a:extLst>
                </p:cNvPr>
                <p:cNvSpPr/>
                <p:nvPr/>
              </p:nvSpPr>
              <p:spPr>
                <a:xfrm>
                  <a:off x="6077415" y="1463040"/>
                  <a:ext cx="550128" cy="499575"/>
                </a:xfrm>
                <a:prstGeom prst="rect">
                  <a:avLst/>
                </a:prstGeom>
                <a:noFill/>
                <a:ln w="190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B</a:t>
                  </a:r>
                </a:p>
              </p:txBody>
            </p:sp>
          </p:grpSp>
          <p:grpSp>
            <p:nvGrpSpPr>
              <p:cNvPr id="333" name="Group 332">
                <a:extLst>
                  <a:ext uri="{FF2B5EF4-FFF2-40B4-BE49-F238E27FC236}">
                    <a16:creationId xmlns:a16="http://schemas.microsoft.com/office/drawing/2014/main" id="{F35437DD-8950-B016-3E28-5801734201ED}"/>
                  </a:ext>
                </a:extLst>
              </p:cNvPr>
              <p:cNvGrpSpPr/>
              <p:nvPr/>
            </p:nvGrpSpPr>
            <p:grpSpPr>
              <a:xfrm>
                <a:off x="4716966" y="3370643"/>
                <a:ext cx="2189358" cy="499575"/>
                <a:chOff x="4438185" y="1463040"/>
                <a:chExt cx="2189358" cy="499575"/>
              </a:xfrm>
            </p:grpSpPr>
            <p:sp>
              <p:nvSpPr>
                <p:cNvPr id="334" name="Rectangle 333">
                  <a:extLst>
                    <a:ext uri="{FF2B5EF4-FFF2-40B4-BE49-F238E27FC236}">
                      <a16:creationId xmlns:a16="http://schemas.microsoft.com/office/drawing/2014/main" id="{EF91A33C-7EAF-CFF4-7EFB-1F479F74EF05}"/>
                    </a:ext>
                  </a:extLst>
                </p:cNvPr>
                <p:cNvSpPr/>
                <p:nvPr/>
              </p:nvSpPr>
              <p:spPr>
                <a:xfrm>
                  <a:off x="4438185" y="1463040"/>
                  <a:ext cx="550128" cy="499575"/>
                </a:xfrm>
                <a:prstGeom prst="rect">
                  <a:avLst/>
                </a:prstGeom>
                <a:noFill/>
                <a:ln w="190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C</a:t>
                  </a:r>
                </a:p>
              </p:txBody>
            </p:sp>
            <p:sp>
              <p:nvSpPr>
                <p:cNvPr id="335" name="Rectangle 334">
                  <a:extLst>
                    <a:ext uri="{FF2B5EF4-FFF2-40B4-BE49-F238E27FC236}">
                      <a16:creationId xmlns:a16="http://schemas.microsoft.com/office/drawing/2014/main" id="{36084744-BFD0-2FCB-19AE-42520A11B483}"/>
                    </a:ext>
                  </a:extLst>
                </p:cNvPr>
                <p:cNvSpPr/>
                <p:nvPr/>
              </p:nvSpPr>
              <p:spPr>
                <a:xfrm>
                  <a:off x="4984595" y="1463040"/>
                  <a:ext cx="550128" cy="499575"/>
                </a:xfrm>
                <a:prstGeom prst="rect">
                  <a:avLst/>
                </a:prstGeom>
                <a:noFill/>
                <a:ln w="190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D</a:t>
                  </a:r>
                </a:p>
              </p:txBody>
            </p:sp>
            <p:sp>
              <p:nvSpPr>
                <p:cNvPr id="336" name="Rectangle 335">
                  <a:extLst>
                    <a:ext uri="{FF2B5EF4-FFF2-40B4-BE49-F238E27FC236}">
                      <a16:creationId xmlns:a16="http://schemas.microsoft.com/office/drawing/2014/main" id="{70A5CD70-444D-425C-2753-187347B58EA4}"/>
                    </a:ext>
                  </a:extLst>
                </p:cNvPr>
                <p:cNvSpPr/>
                <p:nvPr/>
              </p:nvSpPr>
              <p:spPr>
                <a:xfrm>
                  <a:off x="5531005" y="1463040"/>
                  <a:ext cx="550128" cy="499575"/>
                </a:xfrm>
                <a:prstGeom prst="rect">
                  <a:avLst/>
                </a:prstGeom>
                <a:noFill/>
                <a:ln w="190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E</a:t>
                  </a:r>
                </a:p>
              </p:txBody>
            </p:sp>
            <p:sp>
              <p:nvSpPr>
                <p:cNvPr id="337" name="Rectangle 336">
                  <a:extLst>
                    <a:ext uri="{FF2B5EF4-FFF2-40B4-BE49-F238E27FC236}">
                      <a16:creationId xmlns:a16="http://schemas.microsoft.com/office/drawing/2014/main" id="{32954222-9110-A39D-E4BF-5DCBFA5CA444}"/>
                    </a:ext>
                  </a:extLst>
                </p:cNvPr>
                <p:cNvSpPr/>
                <p:nvPr/>
              </p:nvSpPr>
              <p:spPr>
                <a:xfrm>
                  <a:off x="6077415" y="1463040"/>
                  <a:ext cx="550128" cy="499575"/>
                </a:xfrm>
                <a:prstGeom prst="rect">
                  <a:avLst/>
                </a:prstGeom>
                <a:noFill/>
                <a:ln w="190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F</a:t>
                  </a:r>
                </a:p>
              </p:txBody>
            </p:sp>
          </p:grpSp>
        </p:grpSp>
        <p:grpSp>
          <p:nvGrpSpPr>
            <p:cNvPr id="94" name="Group 93">
              <a:extLst>
                <a:ext uri="{FF2B5EF4-FFF2-40B4-BE49-F238E27FC236}">
                  <a16:creationId xmlns:a16="http://schemas.microsoft.com/office/drawing/2014/main" id="{4FDBCEC2-52EA-F0AD-A1C6-882F39C1DA2D}"/>
                </a:ext>
              </a:extLst>
            </p:cNvPr>
            <p:cNvGrpSpPr/>
            <p:nvPr/>
          </p:nvGrpSpPr>
          <p:grpSpPr>
            <a:xfrm>
              <a:off x="2558058" y="3567376"/>
              <a:ext cx="1816124" cy="1438941"/>
              <a:chOff x="4716966" y="1871918"/>
              <a:chExt cx="2196792" cy="1998300"/>
            </a:xfrm>
          </p:grpSpPr>
          <p:grpSp>
            <p:nvGrpSpPr>
              <p:cNvPr id="310" name="Group 309">
                <a:extLst>
                  <a:ext uri="{FF2B5EF4-FFF2-40B4-BE49-F238E27FC236}">
                    <a16:creationId xmlns:a16="http://schemas.microsoft.com/office/drawing/2014/main" id="{D012599E-B096-F96B-93F8-98D27519E628}"/>
                  </a:ext>
                </a:extLst>
              </p:cNvPr>
              <p:cNvGrpSpPr/>
              <p:nvPr/>
            </p:nvGrpSpPr>
            <p:grpSpPr>
              <a:xfrm>
                <a:off x="4724400" y="1871918"/>
                <a:ext cx="2189358" cy="499575"/>
                <a:chOff x="4438185" y="1463040"/>
                <a:chExt cx="2189358" cy="499575"/>
              </a:xfrm>
            </p:grpSpPr>
            <p:sp>
              <p:nvSpPr>
                <p:cNvPr id="326" name="Rectangle 325">
                  <a:extLst>
                    <a:ext uri="{FF2B5EF4-FFF2-40B4-BE49-F238E27FC236}">
                      <a16:creationId xmlns:a16="http://schemas.microsoft.com/office/drawing/2014/main" id="{39EFB1D2-4B02-1E33-C693-FC3E3815D8DD}"/>
                    </a:ext>
                  </a:extLst>
                </p:cNvPr>
                <p:cNvSpPr/>
                <p:nvPr/>
              </p:nvSpPr>
              <p:spPr>
                <a:xfrm>
                  <a:off x="4438185" y="1463040"/>
                  <a:ext cx="550128" cy="499575"/>
                </a:xfrm>
                <a:prstGeom prst="rect">
                  <a:avLst/>
                </a:prstGeom>
                <a:noFill/>
                <a:ln w="1905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0</a:t>
                  </a:r>
                </a:p>
              </p:txBody>
            </p:sp>
            <p:sp>
              <p:nvSpPr>
                <p:cNvPr id="327" name="Rectangle 326">
                  <a:extLst>
                    <a:ext uri="{FF2B5EF4-FFF2-40B4-BE49-F238E27FC236}">
                      <a16:creationId xmlns:a16="http://schemas.microsoft.com/office/drawing/2014/main" id="{55B4A398-FAA3-B709-BA5F-AB143F453B5E}"/>
                    </a:ext>
                  </a:extLst>
                </p:cNvPr>
                <p:cNvSpPr/>
                <p:nvPr/>
              </p:nvSpPr>
              <p:spPr>
                <a:xfrm>
                  <a:off x="4984595" y="1463040"/>
                  <a:ext cx="550128" cy="499575"/>
                </a:xfrm>
                <a:prstGeom prst="rect">
                  <a:avLst/>
                </a:prstGeom>
                <a:noFill/>
                <a:ln w="1905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1</a:t>
                  </a:r>
                </a:p>
              </p:txBody>
            </p:sp>
            <p:sp>
              <p:nvSpPr>
                <p:cNvPr id="328" name="Rectangle 327">
                  <a:extLst>
                    <a:ext uri="{FF2B5EF4-FFF2-40B4-BE49-F238E27FC236}">
                      <a16:creationId xmlns:a16="http://schemas.microsoft.com/office/drawing/2014/main" id="{A88B256B-FDF5-7855-A9C4-E4D4955F6B3E}"/>
                    </a:ext>
                  </a:extLst>
                </p:cNvPr>
                <p:cNvSpPr/>
                <p:nvPr/>
              </p:nvSpPr>
              <p:spPr>
                <a:xfrm>
                  <a:off x="5531005" y="1463040"/>
                  <a:ext cx="550128" cy="499575"/>
                </a:xfrm>
                <a:prstGeom prst="rect">
                  <a:avLst/>
                </a:prstGeom>
                <a:noFill/>
                <a:ln w="1905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2</a:t>
                  </a:r>
                </a:p>
              </p:txBody>
            </p:sp>
            <p:sp>
              <p:nvSpPr>
                <p:cNvPr id="329" name="Rectangle 328">
                  <a:extLst>
                    <a:ext uri="{FF2B5EF4-FFF2-40B4-BE49-F238E27FC236}">
                      <a16:creationId xmlns:a16="http://schemas.microsoft.com/office/drawing/2014/main" id="{7009CC9A-14BE-886A-44A6-468AA200924C}"/>
                    </a:ext>
                  </a:extLst>
                </p:cNvPr>
                <p:cNvSpPr/>
                <p:nvPr/>
              </p:nvSpPr>
              <p:spPr>
                <a:xfrm>
                  <a:off x="6077415" y="1463040"/>
                  <a:ext cx="550128" cy="499575"/>
                </a:xfrm>
                <a:prstGeom prst="rect">
                  <a:avLst/>
                </a:prstGeom>
                <a:noFill/>
                <a:ln w="1905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3</a:t>
                  </a:r>
                </a:p>
              </p:txBody>
            </p:sp>
          </p:grpSp>
          <p:grpSp>
            <p:nvGrpSpPr>
              <p:cNvPr id="311" name="Group 310">
                <a:extLst>
                  <a:ext uri="{FF2B5EF4-FFF2-40B4-BE49-F238E27FC236}">
                    <a16:creationId xmlns:a16="http://schemas.microsoft.com/office/drawing/2014/main" id="{D1C7AC98-18DE-1E0A-1D72-D7356156B9DB}"/>
                  </a:ext>
                </a:extLst>
              </p:cNvPr>
              <p:cNvGrpSpPr/>
              <p:nvPr/>
            </p:nvGrpSpPr>
            <p:grpSpPr>
              <a:xfrm>
                <a:off x="4724400" y="2371493"/>
                <a:ext cx="2189358" cy="499575"/>
                <a:chOff x="4438185" y="1463040"/>
                <a:chExt cx="2189358" cy="499575"/>
              </a:xfrm>
            </p:grpSpPr>
            <p:sp>
              <p:nvSpPr>
                <p:cNvPr id="322" name="Rectangle 321">
                  <a:extLst>
                    <a:ext uri="{FF2B5EF4-FFF2-40B4-BE49-F238E27FC236}">
                      <a16:creationId xmlns:a16="http://schemas.microsoft.com/office/drawing/2014/main" id="{AEEAC31E-6E54-0FF7-8E53-D75DD4E2FC56}"/>
                    </a:ext>
                  </a:extLst>
                </p:cNvPr>
                <p:cNvSpPr/>
                <p:nvPr/>
              </p:nvSpPr>
              <p:spPr>
                <a:xfrm>
                  <a:off x="4438185" y="1463040"/>
                  <a:ext cx="550128" cy="499575"/>
                </a:xfrm>
                <a:prstGeom prst="rect">
                  <a:avLst/>
                </a:prstGeom>
                <a:noFill/>
                <a:ln w="1905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4</a:t>
                  </a:r>
                </a:p>
              </p:txBody>
            </p:sp>
            <p:sp>
              <p:nvSpPr>
                <p:cNvPr id="323" name="Rectangle 322">
                  <a:extLst>
                    <a:ext uri="{FF2B5EF4-FFF2-40B4-BE49-F238E27FC236}">
                      <a16:creationId xmlns:a16="http://schemas.microsoft.com/office/drawing/2014/main" id="{F1AE517B-392C-6F14-A4D1-63EAD5ABF764}"/>
                    </a:ext>
                  </a:extLst>
                </p:cNvPr>
                <p:cNvSpPr/>
                <p:nvPr/>
              </p:nvSpPr>
              <p:spPr>
                <a:xfrm>
                  <a:off x="4984595" y="1463040"/>
                  <a:ext cx="550128" cy="499575"/>
                </a:xfrm>
                <a:prstGeom prst="rect">
                  <a:avLst/>
                </a:prstGeom>
                <a:noFill/>
                <a:ln w="1905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5</a:t>
                  </a:r>
                </a:p>
              </p:txBody>
            </p:sp>
            <p:sp>
              <p:nvSpPr>
                <p:cNvPr id="324" name="Rectangle 323">
                  <a:extLst>
                    <a:ext uri="{FF2B5EF4-FFF2-40B4-BE49-F238E27FC236}">
                      <a16:creationId xmlns:a16="http://schemas.microsoft.com/office/drawing/2014/main" id="{555C8316-3A5B-3827-438D-F5C40A543B0B}"/>
                    </a:ext>
                  </a:extLst>
                </p:cNvPr>
                <p:cNvSpPr/>
                <p:nvPr/>
              </p:nvSpPr>
              <p:spPr>
                <a:xfrm>
                  <a:off x="5531005" y="1463040"/>
                  <a:ext cx="550128" cy="499575"/>
                </a:xfrm>
                <a:prstGeom prst="rect">
                  <a:avLst/>
                </a:prstGeom>
                <a:noFill/>
                <a:ln w="1905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6</a:t>
                  </a:r>
                </a:p>
              </p:txBody>
            </p:sp>
            <p:sp>
              <p:nvSpPr>
                <p:cNvPr id="325" name="Rectangle 324">
                  <a:extLst>
                    <a:ext uri="{FF2B5EF4-FFF2-40B4-BE49-F238E27FC236}">
                      <a16:creationId xmlns:a16="http://schemas.microsoft.com/office/drawing/2014/main" id="{E58BB362-3635-9267-6D5E-0C943841DEBE}"/>
                    </a:ext>
                  </a:extLst>
                </p:cNvPr>
                <p:cNvSpPr/>
                <p:nvPr/>
              </p:nvSpPr>
              <p:spPr>
                <a:xfrm>
                  <a:off x="6077415" y="1463040"/>
                  <a:ext cx="550128" cy="499575"/>
                </a:xfrm>
                <a:prstGeom prst="rect">
                  <a:avLst/>
                </a:prstGeom>
                <a:noFill/>
                <a:ln w="1905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7</a:t>
                  </a:r>
                </a:p>
              </p:txBody>
            </p:sp>
          </p:grpSp>
          <p:grpSp>
            <p:nvGrpSpPr>
              <p:cNvPr id="312" name="Group 311">
                <a:extLst>
                  <a:ext uri="{FF2B5EF4-FFF2-40B4-BE49-F238E27FC236}">
                    <a16:creationId xmlns:a16="http://schemas.microsoft.com/office/drawing/2014/main" id="{4E14EC16-460A-C546-52ED-789825DD8216}"/>
                  </a:ext>
                </a:extLst>
              </p:cNvPr>
              <p:cNvGrpSpPr/>
              <p:nvPr/>
            </p:nvGrpSpPr>
            <p:grpSpPr>
              <a:xfrm>
                <a:off x="4722541" y="2871068"/>
                <a:ext cx="2189358" cy="499575"/>
                <a:chOff x="4438185" y="1463040"/>
                <a:chExt cx="2189358" cy="499575"/>
              </a:xfrm>
            </p:grpSpPr>
            <p:sp>
              <p:nvSpPr>
                <p:cNvPr id="318" name="Rectangle 317">
                  <a:extLst>
                    <a:ext uri="{FF2B5EF4-FFF2-40B4-BE49-F238E27FC236}">
                      <a16:creationId xmlns:a16="http://schemas.microsoft.com/office/drawing/2014/main" id="{C3755DB0-88ED-308E-0503-BBE20A1C4396}"/>
                    </a:ext>
                  </a:extLst>
                </p:cNvPr>
                <p:cNvSpPr/>
                <p:nvPr/>
              </p:nvSpPr>
              <p:spPr>
                <a:xfrm>
                  <a:off x="4438185" y="1463040"/>
                  <a:ext cx="550128" cy="499575"/>
                </a:xfrm>
                <a:prstGeom prst="rect">
                  <a:avLst/>
                </a:prstGeom>
                <a:noFill/>
                <a:ln w="1905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8</a:t>
                  </a:r>
                </a:p>
              </p:txBody>
            </p:sp>
            <p:sp>
              <p:nvSpPr>
                <p:cNvPr id="319" name="Rectangle 318">
                  <a:extLst>
                    <a:ext uri="{FF2B5EF4-FFF2-40B4-BE49-F238E27FC236}">
                      <a16:creationId xmlns:a16="http://schemas.microsoft.com/office/drawing/2014/main" id="{B6986850-6711-5C33-C74D-78A4834B9F63}"/>
                    </a:ext>
                  </a:extLst>
                </p:cNvPr>
                <p:cNvSpPr/>
                <p:nvPr/>
              </p:nvSpPr>
              <p:spPr>
                <a:xfrm>
                  <a:off x="4984595" y="1463040"/>
                  <a:ext cx="550128" cy="499575"/>
                </a:xfrm>
                <a:prstGeom prst="rect">
                  <a:avLst/>
                </a:prstGeom>
                <a:noFill/>
                <a:ln w="1905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9</a:t>
                  </a:r>
                </a:p>
              </p:txBody>
            </p:sp>
            <p:sp>
              <p:nvSpPr>
                <p:cNvPr id="320" name="Rectangle 319">
                  <a:extLst>
                    <a:ext uri="{FF2B5EF4-FFF2-40B4-BE49-F238E27FC236}">
                      <a16:creationId xmlns:a16="http://schemas.microsoft.com/office/drawing/2014/main" id="{2159B1F1-A500-7E79-B572-1CCDDCFA5791}"/>
                    </a:ext>
                  </a:extLst>
                </p:cNvPr>
                <p:cNvSpPr/>
                <p:nvPr/>
              </p:nvSpPr>
              <p:spPr>
                <a:xfrm>
                  <a:off x="5531005" y="1463040"/>
                  <a:ext cx="550128" cy="499575"/>
                </a:xfrm>
                <a:prstGeom prst="rect">
                  <a:avLst/>
                </a:prstGeom>
                <a:noFill/>
                <a:ln w="1905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A</a:t>
                  </a:r>
                </a:p>
              </p:txBody>
            </p:sp>
            <p:sp>
              <p:nvSpPr>
                <p:cNvPr id="321" name="Rectangle 320">
                  <a:extLst>
                    <a:ext uri="{FF2B5EF4-FFF2-40B4-BE49-F238E27FC236}">
                      <a16:creationId xmlns:a16="http://schemas.microsoft.com/office/drawing/2014/main" id="{EF137546-0CE7-813E-CC80-B7F23EA5F050}"/>
                    </a:ext>
                  </a:extLst>
                </p:cNvPr>
                <p:cNvSpPr/>
                <p:nvPr/>
              </p:nvSpPr>
              <p:spPr>
                <a:xfrm>
                  <a:off x="6077415" y="1463040"/>
                  <a:ext cx="550128" cy="499575"/>
                </a:xfrm>
                <a:prstGeom prst="rect">
                  <a:avLst/>
                </a:prstGeom>
                <a:noFill/>
                <a:ln w="1905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B</a:t>
                  </a:r>
                </a:p>
              </p:txBody>
            </p:sp>
          </p:grpSp>
          <p:grpSp>
            <p:nvGrpSpPr>
              <p:cNvPr id="313" name="Group 312">
                <a:extLst>
                  <a:ext uri="{FF2B5EF4-FFF2-40B4-BE49-F238E27FC236}">
                    <a16:creationId xmlns:a16="http://schemas.microsoft.com/office/drawing/2014/main" id="{ECC99E01-3D6A-72A2-25CE-D9618B73D671}"/>
                  </a:ext>
                </a:extLst>
              </p:cNvPr>
              <p:cNvGrpSpPr/>
              <p:nvPr/>
            </p:nvGrpSpPr>
            <p:grpSpPr>
              <a:xfrm>
                <a:off x="4716966" y="3370643"/>
                <a:ext cx="2189358" cy="499575"/>
                <a:chOff x="4438185" y="1463040"/>
                <a:chExt cx="2189358" cy="499575"/>
              </a:xfrm>
            </p:grpSpPr>
            <p:sp>
              <p:nvSpPr>
                <p:cNvPr id="314" name="Rectangle 313">
                  <a:extLst>
                    <a:ext uri="{FF2B5EF4-FFF2-40B4-BE49-F238E27FC236}">
                      <a16:creationId xmlns:a16="http://schemas.microsoft.com/office/drawing/2014/main" id="{7E1D11B2-C9D9-08DB-A677-223D444DDBD9}"/>
                    </a:ext>
                  </a:extLst>
                </p:cNvPr>
                <p:cNvSpPr/>
                <p:nvPr/>
              </p:nvSpPr>
              <p:spPr>
                <a:xfrm>
                  <a:off x="4438185" y="1463040"/>
                  <a:ext cx="550128" cy="499575"/>
                </a:xfrm>
                <a:prstGeom prst="rect">
                  <a:avLst/>
                </a:prstGeom>
                <a:noFill/>
                <a:ln w="1905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C</a:t>
                  </a:r>
                </a:p>
              </p:txBody>
            </p:sp>
            <p:sp>
              <p:nvSpPr>
                <p:cNvPr id="315" name="Rectangle 314">
                  <a:extLst>
                    <a:ext uri="{FF2B5EF4-FFF2-40B4-BE49-F238E27FC236}">
                      <a16:creationId xmlns:a16="http://schemas.microsoft.com/office/drawing/2014/main" id="{8A08CC63-6A40-6055-E0B3-2F7F2CA6B82A}"/>
                    </a:ext>
                  </a:extLst>
                </p:cNvPr>
                <p:cNvSpPr/>
                <p:nvPr/>
              </p:nvSpPr>
              <p:spPr>
                <a:xfrm>
                  <a:off x="4984595" y="1463040"/>
                  <a:ext cx="550128" cy="499575"/>
                </a:xfrm>
                <a:prstGeom prst="rect">
                  <a:avLst/>
                </a:prstGeom>
                <a:noFill/>
                <a:ln w="1905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D</a:t>
                  </a:r>
                </a:p>
              </p:txBody>
            </p:sp>
            <p:sp>
              <p:nvSpPr>
                <p:cNvPr id="316" name="Rectangle 315">
                  <a:extLst>
                    <a:ext uri="{FF2B5EF4-FFF2-40B4-BE49-F238E27FC236}">
                      <a16:creationId xmlns:a16="http://schemas.microsoft.com/office/drawing/2014/main" id="{FD9E78AE-A355-9D0B-09E1-838C077A1A4D}"/>
                    </a:ext>
                  </a:extLst>
                </p:cNvPr>
                <p:cNvSpPr/>
                <p:nvPr/>
              </p:nvSpPr>
              <p:spPr>
                <a:xfrm>
                  <a:off x="5531005" y="1463040"/>
                  <a:ext cx="550128" cy="499575"/>
                </a:xfrm>
                <a:prstGeom prst="rect">
                  <a:avLst/>
                </a:prstGeom>
                <a:noFill/>
                <a:ln w="1905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E</a:t>
                  </a:r>
                </a:p>
              </p:txBody>
            </p:sp>
            <p:sp>
              <p:nvSpPr>
                <p:cNvPr id="317" name="Rectangle 316">
                  <a:extLst>
                    <a:ext uri="{FF2B5EF4-FFF2-40B4-BE49-F238E27FC236}">
                      <a16:creationId xmlns:a16="http://schemas.microsoft.com/office/drawing/2014/main" id="{29C6C2DA-5702-9E89-9D2F-19AC536055D2}"/>
                    </a:ext>
                  </a:extLst>
                </p:cNvPr>
                <p:cNvSpPr/>
                <p:nvPr/>
              </p:nvSpPr>
              <p:spPr>
                <a:xfrm>
                  <a:off x="6077415" y="1463040"/>
                  <a:ext cx="550128" cy="499575"/>
                </a:xfrm>
                <a:prstGeom prst="rect">
                  <a:avLst/>
                </a:prstGeom>
                <a:noFill/>
                <a:ln w="1905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F</a:t>
                  </a:r>
                </a:p>
              </p:txBody>
            </p:sp>
          </p:grpSp>
        </p:grpSp>
        <p:grpSp>
          <p:nvGrpSpPr>
            <p:cNvPr id="95" name="Group 94">
              <a:extLst>
                <a:ext uri="{FF2B5EF4-FFF2-40B4-BE49-F238E27FC236}">
                  <a16:creationId xmlns:a16="http://schemas.microsoft.com/office/drawing/2014/main" id="{B6535BD2-1ADD-3854-A941-93E132C00CE4}"/>
                </a:ext>
              </a:extLst>
            </p:cNvPr>
            <p:cNvGrpSpPr/>
            <p:nvPr/>
          </p:nvGrpSpPr>
          <p:grpSpPr>
            <a:xfrm>
              <a:off x="4487049" y="3567376"/>
              <a:ext cx="1816124" cy="1438941"/>
              <a:chOff x="4716966" y="1871918"/>
              <a:chExt cx="2196792" cy="1998300"/>
            </a:xfrm>
          </p:grpSpPr>
          <p:grpSp>
            <p:nvGrpSpPr>
              <p:cNvPr id="290" name="Group 289">
                <a:extLst>
                  <a:ext uri="{FF2B5EF4-FFF2-40B4-BE49-F238E27FC236}">
                    <a16:creationId xmlns:a16="http://schemas.microsoft.com/office/drawing/2014/main" id="{1B94F602-4C83-B0B1-75C2-8535CB404C45}"/>
                  </a:ext>
                </a:extLst>
              </p:cNvPr>
              <p:cNvGrpSpPr/>
              <p:nvPr/>
            </p:nvGrpSpPr>
            <p:grpSpPr>
              <a:xfrm>
                <a:off x="4724400" y="1871918"/>
                <a:ext cx="2189358" cy="499575"/>
                <a:chOff x="4438185" y="1463040"/>
                <a:chExt cx="2189358" cy="499575"/>
              </a:xfrm>
            </p:grpSpPr>
            <p:sp>
              <p:nvSpPr>
                <p:cNvPr id="306" name="Rectangle 305">
                  <a:extLst>
                    <a:ext uri="{FF2B5EF4-FFF2-40B4-BE49-F238E27FC236}">
                      <a16:creationId xmlns:a16="http://schemas.microsoft.com/office/drawing/2014/main" id="{9D40B452-7CD5-6240-C526-AFF0B1BE3020}"/>
                    </a:ext>
                  </a:extLst>
                </p:cNvPr>
                <p:cNvSpPr/>
                <p:nvPr/>
              </p:nvSpPr>
              <p:spPr>
                <a:xfrm>
                  <a:off x="4438185" y="1463040"/>
                  <a:ext cx="550128" cy="499575"/>
                </a:xfrm>
                <a:prstGeom prst="rect">
                  <a:avLst/>
                </a:prstGeom>
                <a:noFill/>
                <a:ln w="190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0</a:t>
                  </a:r>
                </a:p>
              </p:txBody>
            </p:sp>
            <p:sp>
              <p:nvSpPr>
                <p:cNvPr id="307" name="Rectangle 306">
                  <a:extLst>
                    <a:ext uri="{FF2B5EF4-FFF2-40B4-BE49-F238E27FC236}">
                      <a16:creationId xmlns:a16="http://schemas.microsoft.com/office/drawing/2014/main" id="{4AD2912D-3C80-A8FA-1F40-3DB7238BE597}"/>
                    </a:ext>
                  </a:extLst>
                </p:cNvPr>
                <p:cNvSpPr/>
                <p:nvPr/>
              </p:nvSpPr>
              <p:spPr>
                <a:xfrm>
                  <a:off x="4984595" y="1463040"/>
                  <a:ext cx="550128" cy="499575"/>
                </a:xfrm>
                <a:prstGeom prst="rect">
                  <a:avLst/>
                </a:prstGeom>
                <a:noFill/>
                <a:ln w="190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1</a:t>
                  </a:r>
                </a:p>
              </p:txBody>
            </p:sp>
            <p:sp>
              <p:nvSpPr>
                <p:cNvPr id="308" name="Rectangle 307">
                  <a:extLst>
                    <a:ext uri="{FF2B5EF4-FFF2-40B4-BE49-F238E27FC236}">
                      <a16:creationId xmlns:a16="http://schemas.microsoft.com/office/drawing/2014/main" id="{1811475E-DCDA-A647-5AD8-08F2EE65B75F}"/>
                    </a:ext>
                  </a:extLst>
                </p:cNvPr>
                <p:cNvSpPr/>
                <p:nvPr/>
              </p:nvSpPr>
              <p:spPr>
                <a:xfrm>
                  <a:off x="5531005" y="1463040"/>
                  <a:ext cx="550128" cy="499575"/>
                </a:xfrm>
                <a:prstGeom prst="rect">
                  <a:avLst/>
                </a:prstGeom>
                <a:noFill/>
                <a:ln w="190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2</a:t>
                  </a:r>
                </a:p>
              </p:txBody>
            </p:sp>
            <p:sp>
              <p:nvSpPr>
                <p:cNvPr id="309" name="Rectangle 308">
                  <a:extLst>
                    <a:ext uri="{FF2B5EF4-FFF2-40B4-BE49-F238E27FC236}">
                      <a16:creationId xmlns:a16="http://schemas.microsoft.com/office/drawing/2014/main" id="{C521D5CF-8D8C-E1A2-5C8F-33D037D6CB5A}"/>
                    </a:ext>
                  </a:extLst>
                </p:cNvPr>
                <p:cNvSpPr/>
                <p:nvPr/>
              </p:nvSpPr>
              <p:spPr>
                <a:xfrm>
                  <a:off x="6077415" y="1463040"/>
                  <a:ext cx="550128" cy="499575"/>
                </a:xfrm>
                <a:prstGeom prst="rect">
                  <a:avLst/>
                </a:prstGeom>
                <a:noFill/>
                <a:ln w="190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3</a:t>
                  </a:r>
                </a:p>
              </p:txBody>
            </p:sp>
          </p:grpSp>
          <p:grpSp>
            <p:nvGrpSpPr>
              <p:cNvPr id="291" name="Group 290">
                <a:extLst>
                  <a:ext uri="{FF2B5EF4-FFF2-40B4-BE49-F238E27FC236}">
                    <a16:creationId xmlns:a16="http://schemas.microsoft.com/office/drawing/2014/main" id="{B675C603-B42E-FB74-2421-1098721B92F7}"/>
                  </a:ext>
                </a:extLst>
              </p:cNvPr>
              <p:cNvGrpSpPr/>
              <p:nvPr/>
            </p:nvGrpSpPr>
            <p:grpSpPr>
              <a:xfrm>
                <a:off x="4724400" y="2371493"/>
                <a:ext cx="2189358" cy="499575"/>
                <a:chOff x="4438185" y="1463040"/>
                <a:chExt cx="2189358" cy="499575"/>
              </a:xfrm>
            </p:grpSpPr>
            <p:sp>
              <p:nvSpPr>
                <p:cNvPr id="302" name="Rectangle 301">
                  <a:extLst>
                    <a:ext uri="{FF2B5EF4-FFF2-40B4-BE49-F238E27FC236}">
                      <a16:creationId xmlns:a16="http://schemas.microsoft.com/office/drawing/2014/main" id="{92FADB43-840B-0641-AB11-401D74D0DA5F}"/>
                    </a:ext>
                  </a:extLst>
                </p:cNvPr>
                <p:cNvSpPr/>
                <p:nvPr/>
              </p:nvSpPr>
              <p:spPr>
                <a:xfrm>
                  <a:off x="4438185" y="1463040"/>
                  <a:ext cx="550128" cy="499575"/>
                </a:xfrm>
                <a:prstGeom prst="rect">
                  <a:avLst/>
                </a:prstGeom>
                <a:noFill/>
                <a:ln w="190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4</a:t>
                  </a:r>
                </a:p>
              </p:txBody>
            </p:sp>
            <p:sp>
              <p:nvSpPr>
                <p:cNvPr id="303" name="Rectangle 302">
                  <a:extLst>
                    <a:ext uri="{FF2B5EF4-FFF2-40B4-BE49-F238E27FC236}">
                      <a16:creationId xmlns:a16="http://schemas.microsoft.com/office/drawing/2014/main" id="{C217AEE1-9A90-5919-918B-3F9F5E07E754}"/>
                    </a:ext>
                  </a:extLst>
                </p:cNvPr>
                <p:cNvSpPr/>
                <p:nvPr/>
              </p:nvSpPr>
              <p:spPr>
                <a:xfrm>
                  <a:off x="4984595" y="1463040"/>
                  <a:ext cx="550128" cy="499575"/>
                </a:xfrm>
                <a:prstGeom prst="rect">
                  <a:avLst/>
                </a:prstGeom>
                <a:noFill/>
                <a:ln w="190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5</a:t>
                  </a:r>
                </a:p>
              </p:txBody>
            </p:sp>
            <p:sp>
              <p:nvSpPr>
                <p:cNvPr id="304" name="Rectangle 303">
                  <a:extLst>
                    <a:ext uri="{FF2B5EF4-FFF2-40B4-BE49-F238E27FC236}">
                      <a16:creationId xmlns:a16="http://schemas.microsoft.com/office/drawing/2014/main" id="{51C45C5B-2DFD-3325-C3BE-E44E4554DB9C}"/>
                    </a:ext>
                  </a:extLst>
                </p:cNvPr>
                <p:cNvSpPr/>
                <p:nvPr/>
              </p:nvSpPr>
              <p:spPr>
                <a:xfrm>
                  <a:off x="5531005" y="1463040"/>
                  <a:ext cx="550128" cy="499575"/>
                </a:xfrm>
                <a:prstGeom prst="rect">
                  <a:avLst/>
                </a:prstGeom>
                <a:noFill/>
                <a:ln w="190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6</a:t>
                  </a:r>
                </a:p>
              </p:txBody>
            </p:sp>
            <p:sp>
              <p:nvSpPr>
                <p:cNvPr id="305" name="Rectangle 304">
                  <a:extLst>
                    <a:ext uri="{FF2B5EF4-FFF2-40B4-BE49-F238E27FC236}">
                      <a16:creationId xmlns:a16="http://schemas.microsoft.com/office/drawing/2014/main" id="{F6BA7320-DE92-B549-2E1F-F3CDE8A66A07}"/>
                    </a:ext>
                  </a:extLst>
                </p:cNvPr>
                <p:cNvSpPr/>
                <p:nvPr/>
              </p:nvSpPr>
              <p:spPr>
                <a:xfrm>
                  <a:off x="6077415" y="1463040"/>
                  <a:ext cx="550128" cy="499575"/>
                </a:xfrm>
                <a:prstGeom prst="rect">
                  <a:avLst/>
                </a:prstGeom>
                <a:noFill/>
                <a:ln w="190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7</a:t>
                  </a:r>
                </a:p>
              </p:txBody>
            </p:sp>
          </p:grpSp>
          <p:grpSp>
            <p:nvGrpSpPr>
              <p:cNvPr id="292" name="Group 291">
                <a:extLst>
                  <a:ext uri="{FF2B5EF4-FFF2-40B4-BE49-F238E27FC236}">
                    <a16:creationId xmlns:a16="http://schemas.microsoft.com/office/drawing/2014/main" id="{740C95EA-414D-F970-AC20-878B8895B611}"/>
                  </a:ext>
                </a:extLst>
              </p:cNvPr>
              <p:cNvGrpSpPr/>
              <p:nvPr/>
            </p:nvGrpSpPr>
            <p:grpSpPr>
              <a:xfrm>
                <a:off x="4722541" y="2871068"/>
                <a:ext cx="2189358" cy="499575"/>
                <a:chOff x="4438185" y="1463040"/>
                <a:chExt cx="2189358" cy="499575"/>
              </a:xfrm>
            </p:grpSpPr>
            <p:sp>
              <p:nvSpPr>
                <p:cNvPr id="298" name="Rectangle 297">
                  <a:extLst>
                    <a:ext uri="{FF2B5EF4-FFF2-40B4-BE49-F238E27FC236}">
                      <a16:creationId xmlns:a16="http://schemas.microsoft.com/office/drawing/2014/main" id="{76F0A327-CA75-4126-CDB4-C18F4CD385EC}"/>
                    </a:ext>
                  </a:extLst>
                </p:cNvPr>
                <p:cNvSpPr/>
                <p:nvPr/>
              </p:nvSpPr>
              <p:spPr>
                <a:xfrm>
                  <a:off x="4438185" y="1463040"/>
                  <a:ext cx="550128" cy="499575"/>
                </a:xfrm>
                <a:prstGeom prst="rect">
                  <a:avLst/>
                </a:prstGeom>
                <a:noFill/>
                <a:ln w="190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8</a:t>
                  </a:r>
                </a:p>
              </p:txBody>
            </p:sp>
            <p:sp>
              <p:nvSpPr>
                <p:cNvPr id="299" name="Rectangle 298">
                  <a:extLst>
                    <a:ext uri="{FF2B5EF4-FFF2-40B4-BE49-F238E27FC236}">
                      <a16:creationId xmlns:a16="http://schemas.microsoft.com/office/drawing/2014/main" id="{6DB92BEB-6FF6-49B3-320F-2D3E4C49C7D4}"/>
                    </a:ext>
                  </a:extLst>
                </p:cNvPr>
                <p:cNvSpPr/>
                <p:nvPr/>
              </p:nvSpPr>
              <p:spPr>
                <a:xfrm>
                  <a:off x="4984595" y="1463040"/>
                  <a:ext cx="550128" cy="499575"/>
                </a:xfrm>
                <a:prstGeom prst="rect">
                  <a:avLst/>
                </a:prstGeom>
                <a:noFill/>
                <a:ln w="190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9</a:t>
                  </a:r>
                </a:p>
              </p:txBody>
            </p:sp>
            <p:sp>
              <p:nvSpPr>
                <p:cNvPr id="300" name="Rectangle 299">
                  <a:extLst>
                    <a:ext uri="{FF2B5EF4-FFF2-40B4-BE49-F238E27FC236}">
                      <a16:creationId xmlns:a16="http://schemas.microsoft.com/office/drawing/2014/main" id="{3AB1509C-5EFC-5E47-0A4F-16198ED778FF}"/>
                    </a:ext>
                  </a:extLst>
                </p:cNvPr>
                <p:cNvSpPr/>
                <p:nvPr/>
              </p:nvSpPr>
              <p:spPr>
                <a:xfrm>
                  <a:off x="5531005" y="1463040"/>
                  <a:ext cx="550128" cy="499575"/>
                </a:xfrm>
                <a:prstGeom prst="rect">
                  <a:avLst/>
                </a:prstGeom>
                <a:noFill/>
                <a:ln w="190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A</a:t>
                  </a:r>
                </a:p>
              </p:txBody>
            </p:sp>
            <p:sp>
              <p:nvSpPr>
                <p:cNvPr id="301" name="Rectangle 300">
                  <a:extLst>
                    <a:ext uri="{FF2B5EF4-FFF2-40B4-BE49-F238E27FC236}">
                      <a16:creationId xmlns:a16="http://schemas.microsoft.com/office/drawing/2014/main" id="{AF74FA3C-1A7D-D949-7BAC-4D72BDB78D36}"/>
                    </a:ext>
                  </a:extLst>
                </p:cNvPr>
                <p:cNvSpPr/>
                <p:nvPr/>
              </p:nvSpPr>
              <p:spPr>
                <a:xfrm>
                  <a:off x="6077415" y="1463040"/>
                  <a:ext cx="550128" cy="499575"/>
                </a:xfrm>
                <a:prstGeom prst="rect">
                  <a:avLst/>
                </a:prstGeom>
                <a:noFill/>
                <a:ln w="190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B</a:t>
                  </a:r>
                </a:p>
              </p:txBody>
            </p:sp>
          </p:grpSp>
          <p:grpSp>
            <p:nvGrpSpPr>
              <p:cNvPr id="293" name="Group 292">
                <a:extLst>
                  <a:ext uri="{FF2B5EF4-FFF2-40B4-BE49-F238E27FC236}">
                    <a16:creationId xmlns:a16="http://schemas.microsoft.com/office/drawing/2014/main" id="{49830C99-51CF-DFEF-0D36-8EE14FF06EBD}"/>
                  </a:ext>
                </a:extLst>
              </p:cNvPr>
              <p:cNvGrpSpPr/>
              <p:nvPr/>
            </p:nvGrpSpPr>
            <p:grpSpPr>
              <a:xfrm>
                <a:off x="4716966" y="3370643"/>
                <a:ext cx="2189358" cy="499575"/>
                <a:chOff x="4438185" y="1463040"/>
                <a:chExt cx="2189358" cy="499575"/>
              </a:xfrm>
            </p:grpSpPr>
            <p:sp>
              <p:nvSpPr>
                <p:cNvPr id="294" name="Rectangle 293">
                  <a:extLst>
                    <a:ext uri="{FF2B5EF4-FFF2-40B4-BE49-F238E27FC236}">
                      <a16:creationId xmlns:a16="http://schemas.microsoft.com/office/drawing/2014/main" id="{867FD8C4-B739-2B5D-1EA0-73A979ECBDA5}"/>
                    </a:ext>
                  </a:extLst>
                </p:cNvPr>
                <p:cNvSpPr/>
                <p:nvPr/>
              </p:nvSpPr>
              <p:spPr>
                <a:xfrm>
                  <a:off x="4438185" y="1463040"/>
                  <a:ext cx="550128" cy="499575"/>
                </a:xfrm>
                <a:prstGeom prst="rect">
                  <a:avLst/>
                </a:prstGeom>
                <a:noFill/>
                <a:ln w="190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C</a:t>
                  </a:r>
                </a:p>
              </p:txBody>
            </p:sp>
            <p:sp>
              <p:nvSpPr>
                <p:cNvPr id="295" name="Rectangle 294">
                  <a:extLst>
                    <a:ext uri="{FF2B5EF4-FFF2-40B4-BE49-F238E27FC236}">
                      <a16:creationId xmlns:a16="http://schemas.microsoft.com/office/drawing/2014/main" id="{2682E221-0C6F-2C80-6023-48A3A12BB18D}"/>
                    </a:ext>
                  </a:extLst>
                </p:cNvPr>
                <p:cNvSpPr/>
                <p:nvPr/>
              </p:nvSpPr>
              <p:spPr>
                <a:xfrm>
                  <a:off x="4984595" y="1463040"/>
                  <a:ext cx="550128" cy="499575"/>
                </a:xfrm>
                <a:prstGeom prst="rect">
                  <a:avLst/>
                </a:prstGeom>
                <a:noFill/>
                <a:ln w="190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D</a:t>
                  </a:r>
                </a:p>
              </p:txBody>
            </p:sp>
            <p:sp>
              <p:nvSpPr>
                <p:cNvPr id="296" name="Rectangle 295">
                  <a:extLst>
                    <a:ext uri="{FF2B5EF4-FFF2-40B4-BE49-F238E27FC236}">
                      <a16:creationId xmlns:a16="http://schemas.microsoft.com/office/drawing/2014/main" id="{B4EA724A-F855-2EC3-35F2-6CF5111CAB4D}"/>
                    </a:ext>
                  </a:extLst>
                </p:cNvPr>
                <p:cNvSpPr/>
                <p:nvPr/>
              </p:nvSpPr>
              <p:spPr>
                <a:xfrm>
                  <a:off x="5531005" y="1463040"/>
                  <a:ext cx="550128" cy="499575"/>
                </a:xfrm>
                <a:prstGeom prst="rect">
                  <a:avLst/>
                </a:prstGeom>
                <a:noFill/>
                <a:ln w="190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E</a:t>
                  </a:r>
                </a:p>
              </p:txBody>
            </p:sp>
            <p:sp>
              <p:nvSpPr>
                <p:cNvPr id="297" name="Rectangle 296">
                  <a:extLst>
                    <a:ext uri="{FF2B5EF4-FFF2-40B4-BE49-F238E27FC236}">
                      <a16:creationId xmlns:a16="http://schemas.microsoft.com/office/drawing/2014/main" id="{58BE574B-CFB7-CB63-07E9-1844DC815C51}"/>
                    </a:ext>
                  </a:extLst>
                </p:cNvPr>
                <p:cNvSpPr/>
                <p:nvPr/>
              </p:nvSpPr>
              <p:spPr>
                <a:xfrm>
                  <a:off x="6077415" y="1463040"/>
                  <a:ext cx="550128" cy="499575"/>
                </a:xfrm>
                <a:prstGeom prst="rect">
                  <a:avLst/>
                </a:prstGeom>
                <a:noFill/>
                <a:ln w="190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F</a:t>
                  </a:r>
                </a:p>
              </p:txBody>
            </p:sp>
          </p:grpSp>
        </p:grpSp>
        <p:grpSp>
          <p:nvGrpSpPr>
            <p:cNvPr id="96" name="Group 95">
              <a:extLst>
                <a:ext uri="{FF2B5EF4-FFF2-40B4-BE49-F238E27FC236}">
                  <a16:creationId xmlns:a16="http://schemas.microsoft.com/office/drawing/2014/main" id="{A8151041-E3A2-14BE-29B6-55D61BA2F057}"/>
                </a:ext>
              </a:extLst>
            </p:cNvPr>
            <p:cNvGrpSpPr/>
            <p:nvPr/>
          </p:nvGrpSpPr>
          <p:grpSpPr>
            <a:xfrm>
              <a:off x="6416040" y="3567376"/>
              <a:ext cx="1816124" cy="1438941"/>
              <a:chOff x="4716966" y="1871918"/>
              <a:chExt cx="2196792" cy="1998300"/>
            </a:xfrm>
          </p:grpSpPr>
          <p:grpSp>
            <p:nvGrpSpPr>
              <p:cNvPr id="97" name="Group 96">
                <a:extLst>
                  <a:ext uri="{FF2B5EF4-FFF2-40B4-BE49-F238E27FC236}">
                    <a16:creationId xmlns:a16="http://schemas.microsoft.com/office/drawing/2014/main" id="{6A4949DF-91C9-CB2D-31D5-46F237725D5B}"/>
                  </a:ext>
                </a:extLst>
              </p:cNvPr>
              <p:cNvGrpSpPr/>
              <p:nvPr/>
            </p:nvGrpSpPr>
            <p:grpSpPr>
              <a:xfrm>
                <a:off x="4724400" y="1871918"/>
                <a:ext cx="2189358" cy="499575"/>
                <a:chOff x="4438185" y="1463040"/>
                <a:chExt cx="2189358" cy="499575"/>
              </a:xfrm>
            </p:grpSpPr>
            <p:sp>
              <p:nvSpPr>
                <p:cNvPr id="286" name="Rectangle 285">
                  <a:extLst>
                    <a:ext uri="{FF2B5EF4-FFF2-40B4-BE49-F238E27FC236}">
                      <a16:creationId xmlns:a16="http://schemas.microsoft.com/office/drawing/2014/main" id="{EEA72100-C5CB-EC50-8D72-4F898BBE85E6}"/>
                    </a:ext>
                  </a:extLst>
                </p:cNvPr>
                <p:cNvSpPr/>
                <p:nvPr/>
              </p:nvSpPr>
              <p:spPr>
                <a:xfrm>
                  <a:off x="4438185" y="1463040"/>
                  <a:ext cx="550128" cy="499575"/>
                </a:xfrm>
                <a:prstGeom prst="rect">
                  <a:avLst/>
                </a:prstGeom>
                <a:noFill/>
                <a:ln w="1905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0</a:t>
                  </a:r>
                </a:p>
              </p:txBody>
            </p:sp>
            <p:sp>
              <p:nvSpPr>
                <p:cNvPr id="287" name="Rectangle 286">
                  <a:extLst>
                    <a:ext uri="{FF2B5EF4-FFF2-40B4-BE49-F238E27FC236}">
                      <a16:creationId xmlns:a16="http://schemas.microsoft.com/office/drawing/2014/main" id="{0A00E61A-52BF-469A-4AAF-3A45044706EB}"/>
                    </a:ext>
                  </a:extLst>
                </p:cNvPr>
                <p:cNvSpPr/>
                <p:nvPr/>
              </p:nvSpPr>
              <p:spPr>
                <a:xfrm>
                  <a:off x="4984595" y="1463040"/>
                  <a:ext cx="550128" cy="499575"/>
                </a:xfrm>
                <a:prstGeom prst="rect">
                  <a:avLst/>
                </a:prstGeom>
                <a:noFill/>
                <a:ln w="1905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1</a:t>
                  </a:r>
                </a:p>
              </p:txBody>
            </p:sp>
            <p:sp>
              <p:nvSpPr>
                <p:cNvPr id="288" name="Rectangle 287">
                  <a:extLst>
                    <a:ext uri="{FF2B5EF4-FFF2-40B4-BE49-F238E27FC236}">
                      <a16:creationId xmlns:a16="http://schemas.microsoft.com/office/drawing/2014/main" id="{6BA2B0C8-A1A8-E3AE-0786-52DD853BC24D}"/>
                    </a:ext>
                  </a:extLst>
                </p:cNvPr>
                <p:cNvSpPr/>
                <p:nvPr/>
              </p:nvSpPr>
              <p:spPr>
                <a:xfrm>
                  <a:off x="5531005" y="1463040"/>
                  <a:ext cx="550128" cy="499575"/>
                </a:xfrm>
                <a:prstGeom prst="rect">
                  <a:avLst/>
                </a:prstGeom>
                <a:noFill/>
                <a:ln w="1905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2</a:t>
                  </a:r>
                </a:p>
              </p:txBody>
            </p:sp>
            <p:sp>
              <p:nvSpPr>
                <p:cNvPr id="289" name="Rectangle 288">
                  <a:extLst>
                    <a:ext uri="{FF2B5EF4-FFF2-40B4-BE49-F238E27FC236}">
                      <a16:creationId xmlns:a16="http://schemas.microsoft.com/office/drawing/2014/main" id="{B3EAF544-A67D-418A-29BB-11A1918665EB}"/>
                    </a:ext>
                  </a:extLst>
                </p:cNvPr>
                <p:cNvSpPr/>
                <p:nvPr/>
              </p:nvSpPr>
              <p:spPr>
                <a:xfrm>
                  <a:off x="6077415" y="1463040"/>
                  <a:ext cx="550128" cy="499575"/>
                </a:xfrm>
                <a:prstGeom prst="rect">
                  <a:avLst/>
                </a:prstGeom>
                <a:noFill/>
                <a:ln w="1905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3</a:t>
                  </a:r>
                </a:p>
              </p:txBody>
            </p:sp>
          </p:grpSp>
          <p:grpSp>
            <p:nvGrpSpPr>
              <p:cNvPr id="98" name="Group 97">
                <a:extLst>
                  <a:ext uri="{FF2B5EF4-FFF2-40B4-BE49-F238E27FC236}">
                    <a16:creationId xmlns:a16="http://schemas.microsoft.com/office/drawing/2014/main" id="{6FB8ADDD-CD00-6D83-D50A-0BF5B64C1AC2}"/>
                  </a:ext>
                </a:extLst>
              </p:cNvPr>
              <p:cNvGrpSpPr/>
              <p:nvPr/>
            </p:nvGrpSpPr>
            <p:grpSpPr>
              <a:xfrm>
                <a:off x="4724400" y="2371493"/>
                <a:ext cx="2189358" cy="499575"/>
                <a:chOff x="4438185" y="1463040"/>
                <a:chExt cx="2189358" cy="499575"/>
              </a:xfrm>
            </p:grpSpPr>
            <p:sp>
              <p:nvSpPr>
                <p:cNvPr id="282" name="Rectangle 281">
                  <a:extLst>
                    <a:ext uri="{FF2B5EF4-FFF2-40B4-BE49-F238E27FC236}">
                      <a16:creationId xmlns:a16="http://schemas.microsoft.com/office/drawing/2014/main" id="{84D041D5-4198-0242-2423-BCCCA3FFBD29}"/>
                    </a:ext>
                  </a:extLst>
                </p:cNvPr>
                <p:cNvSpPr/>
                <p:nvPr/>
              </p:nvSpPr>
              <p:spPr>
                <a:xfrm>
                  <a:off x="4438185" y="1463040"/>
                  <a:ext cx="550128" cy="499575"/>
                </a:xfrm>
                <a:prstGeom prst="rect">
                  <a:avLst/>
                </a:prstGeom>
                <a:noFill/>
                <a:ln w="1905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4</a:t>
                  </a:r>
                </a:p>
              </p:txBody>
            </p:sp>
            <p:sp>
              <p:nvSpPr>
                <p:cNvPr id="283" name="Rectangle 282">
                  <a:extLst>
                    <a:ext uri="{FF2B5EF4-FFF2-40B4-BE49-F238E27FC236}">
                      <a16:creationId xmlns:a16="http://schemas.microsoft.com/office/drawing/2014/main" id="{27C69352-280E-70A3-7EDD-F2FE1A5A6BE9}"/>
                    </a:ext>
                  </a:extLst>
                </p:cNvPr>
                <p:cNvSpPr/>
                <p:nvPr/>
              </p:nvSpPr>
              <p:spPr>
                <a:xfrm>
                  <a:off x="4984595" y="1463040"/>
                  <a:ext cx="550128" cy="499575"/>
                </a:xfrm>
                <a:prstGeom prst="rect">
                  <a:avLst/>
                </a:prstGeom>
                <a:noFill/>
                <a:ln w="1905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5</a:t>
                  </a:r>
                </a:p>
              </p:txBody>
            </p:sp>
            <p:sp>
              <p:nvSpPr>
                <p:cNvPr id="284" name="Rectangle 283">
                  <a:extLst>
                    <a:ext uri="{FF2B5EF4-FFF2-40B4-BE49-F238E27FC236}">
                      <a16:creationId xmlns:a16="http://schemas.microsoft.com/office/drawing/2014/main" id="{3AEF2668-2490-945C-0D79-4670183A8822}"/>
                    </a:ext>
                  </a:extLst>
                </p:cNvPr>
                <p:cNvSpPr/>
                <p:nvPr/>
              </p:nvSpPr>
              <p:spPr>
                <a:xfrm>
                  <a:off x="5531005" y="1463040"/>
                  <a:ext cx="550128" cy="499575"/>
                </a:xfrm>
                <a:prstGeom prst="rect">
                  <a:avLst/>
                </a:prstGeom>
                <a:noFill/>
                <a:ln w="1905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6</a:t>
                  </a:r>
                </a:p>
              </p:txBody>
            </p:sp>
            <p:sp>
              <p:nvSpPr>
                <p:cNvPr id="285" name="Rectangle 284">
                  <a:extLst>
                    <a:ext uri="{FF2B5EF4-FFF2-40B4-BE49-F238E27FC236}">
                      <a16:creationId xmlns:a16="http://schemas.microsoft.com/office/drawing/2014/main" id="{B4AE75B1-26E4-E98C-FC09-54A140397FA7}"/>
                    </a:ext>
                  </a:extLst>
                </p:cNvPr>
                <p:cNvSpPr/>
                <p:nvPr/>
              </p:nvSpPr>
              <p:spPr>
                <a:xfrm>
                  <a:off x="6077415" y="1463040"/>
                  <a:ext cx="550128" cy="499575"/>
                </a:xfrm>
                <a:prstGeom prst="rect">
                  <a:avLst/>
                </a:prstGeom>
                <a:noFill/>
                <a:ln w="1905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7</a:t>
                  </a:r>
                </a:p>
              </p:txBody>
            </p:sp>
          </p:grpSp>
          <p:grpSp>
            <p:nvGrpSpPr>
              <p:cNvPr id="99" name="Group 98">
                <a:extLst>
                  <a:ext uri="{FF2B5EF4-FFF2-40B4-BE49-F238E27FC236}">
                    <a16:creationId xmlns:a16="http://schemas.microsoft.com/office/drawing/2014/main" id="{114041F2-9F52-7B1D-2BE5-9807DE2854F1}"/>
                  </a:ext>
                </a:extLst>
              </p:cNvPr>
              <p:cNvGrpSpPr/>
              <p:nvPr/>
            </p:nvGrpSpPr>
            <p:grpSpPr>
              <a:xfrm>
                <a:off x="4722541" y="2871068"/>
                <a:ext cx="2189358" cy="499575"/>
                <a:chOff x="4438185" y="1463040"/>
                <a:chExt cx="2189358" cy="499575"/>
              </a:xfrm>
            </p:grpSpPr>
            <p:sp>
              <p:nvSpPr>
                <p:cNvPr id="278" name="Rectangle 277">
                  <a:extLst>
                    <a:ext uri="{FF2B5EF4-FFF2-40B4-BE49-F238E27FC236}">
                      <a16:creationId xmlns:a16="http://schemas.microsoft.com/office/drawing/2014/main" id="{B8B0A8C1-ABB5-964A-F0B9-B2320F23BE26}"/>
                    </a:ext>
                  </a:extLst>
                </p:cNvPr>
                <p:cNvSpPr/>
                <p:nvPr/>
              </p:nvSpPr>
              <p:spPr>
                <a:xfrm>
                  <a:off x="4438185" y="1463040"/>
                  <a:ext cx="550128" cy="499575"/>
                </a:xfrm>
                <a:prstGeom prst="rect">
                  <a:avLst/>
                </a:prstGeom>
                <a:noFill/>
                <a:ln w="1905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8</a:t>
                  </a:r>
                </a:p>
              </p:txBody>
            </p:sp>
            <p:sp>
              <p:nvSpPr>
                <p:cNvPr id="279" name="Rectangle 278">
                  <a:extLst>
                    <a:ext uri="{FF2B5EF4-FFF2-40B4-BE49-F238E27FC236}">
                      <a16:creationId xmlns:a16="http://schemas.microsoft.com/office/drawing/2014/main" id="{BB694A61-0914-56C5-DFD7-23CC5F854FFF}"/>
                    </a:ext>
                  </a:extLst>
                </p:cNvPr>
                <p:cNvSpPr/>
                <p:nvPr/>
              </p:nvSpPr>
              <p:spPr>
                <a:xfrm>
                  <a:off x="4984595" y="1463040"/>
                  <a:ext cx="550128" cy="499575"/>
                </a:xfrm>
                <a:prstGeom prst="rect">
                  <a:avLst/>
                </a:prstGeom>
                <a:noFill/>
                <a:ln w="1905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9</a:t>
                  </a:r>
                </a:p>
              </p:txBody>
            </p:sp>
            <p:sp>
              <p:nvSpPr>
                <p:cNvPr id="280" name="Rectangle 279">
                  <a:extLst>
                    <a:ext uri="{FF2B5EF4-FFF2-40B4-BE49-F238E27FC236}">
                      <a16:creationId xmlns:a16="http://schemas.microsoft.com/office/drawing/2014/main" id="{44A3C64C-FB52-8DE7-537E-A17ECC338B27}"/>
                    </a:ext>
                  </a:extLst>
                </p:cNvPr>
                <p:cNvSpPr/>
                <p:nvPr/>
              </p:nvSpPr>
              <p:spPr>
                <a:xfrm>
                  <a:off x="5531005" y="1463040"/>
                  <a:ext cx="550128" cy="499575"/>
                </a:xfrm>
                <a:prstGeom prst="rect">
                  <a:avLst/>
                </a:prstGeom>
                <a:noFill/>
                <a:ln w="1905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A</a:t>
                  </a:r>
                </a:p>
              </p:txBody>
            </p:sp>
            <p:sp>
              <p:nvSpPr>
                <p:cNvPr id="281" name="Rectangle 280">
                  <a:extLst>
                    <a:ext uri="{FF2B5EF4-FFF2-40B4-BE49-F238E27FC236}">
                      <a16:creationId xmlns:a16="http://schemas.microsoft.com/office/drawing/2014/main" id="{84DBF546-35E5-C825-8109-5C7559797236}"/>
                    </a:ext>
                  </a:extLst>
                </p:cNvPr>
                <p:cNvSpPr/>
                <p:nvPr/>
              </p:nvSpPr>
              <p:spPr>
                <a:xfrm>
                  <a:off x="6077415" y="1463040"/>
                  <a:ext cx="550128" cy="499575"/>
                </a:xfrm>
                <a:prstGeom prst="rect">
                  <a:avLst/>
                </a:prstGeom>
                <a:noFill/>
                <a:ln w="1905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B</a:t>
                  </a:r>
                </a:p>
              </p:txBody>
            </p:sp>
          </p:grpSp>
          <p:grpSp>
            <p:nvGrpSpPr>
              <p:cNvPr id="100" name="Group 99">
                <a:extLst>
                  <a:ext uri="{FF2B5EF4-FFF2-40B4-BE49-F238E27FC236}">
                    <a16:creationId xmlns:a16="http://schemas.microsoft.com/office/drawing/2014/main" id="{F7049B2F-0B2F-65BD-98BE-6069E00BA6E3}"/>
                  </a:ext>
                </a:extLst>
              </p:cNvPr>
              <p:cNvGrpSpPr/>
              <p:nvPr/>
            </p:nvGrpSpPr>
            <p:grpSpPr>
              <a:xfrm>
                <a:off x="4716966" y="3370643"/>
                <a:ext cx="2189358" cy="499575"/>
                <a:chOff x="4438185" y="1463040"/>
                <a:chExt cx="2189358" cy="499575"/>
              </a:xfrm>
            </p:grpSpPr>
            <p:sp>
              <p:nvSpPr>
                <p:cNvPr id="101" name="Rectangle 100">
                  <a:extLst>
                    <a:ext uri="{FF2B5EF4-FFF2-40B4-BE49-F238E27FC236}">
                      <a16:creationId xmlns:a16="http://schemas.microsoft.com/office/drawing/2014/main" id="{8F7F7F98-CBCC-C04C-614D-125562ED8776}"/>
                    </a:ext>
                  </a:extLst>
                </p:cNvPr>
                <p:cNvSpPr/>
                <p:nvPr/>
              </p:nvSpPr>
              <p:spPr>
                <a:xfrm>
                  <a:off x="4438185" y="1463040"/>
                  <a:ext cx="550128" cy="499575"/>
                </a:xfrm>
                <a:prstGeom prst="rect">
                  <a:avLst/>
                </a:prstGeom>
                <a:noFill/>
                <a:ln w="1905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C</a:t>
                  </a:r>
                </a:p>
              </p:txBody>
            </p:sp>
            <p:sp>
              <p:nvSpPr>
                <p:cNvPr id="275" name="Rectangle 274">
                  <a:extLst>
                    <a:ext uri="{FF2B5EF4-FFF2-40B4-BE49-F238E27FC236}">
                      <a16:creationId xmlns:a16="http://schemas.microsoft.com/office/drawing/2014/main" id="{E231F6EB-A792-8F8F-E584-38CEE4366CCF}"/>
                    </a:ext>
                  </a:extLst>
                </p:cNvPr>
                <p:cNvSpPr/>
                <p:nvPr/>
              </p:nvSpPr>
              <p:spPr>
                <a:xfrm>
                  <a:off x="4984595" y="1463040"/>
                  <a:ext cx="550128" cy="499575"/>
                </a:xfrm>
                <a:prstGeom prst="rect">
                  <a:avLst/>
                </a:prstGeom>
                <a:noFill/>
                <a:ln w="1905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D</a:t>
                  </a:r>
                </a:p>
              </p:txBody>
            </p:sp>
            <p:sp>
              <p:nvSpPr>
                <p:cNvPr id="276" name="Rectangle 275">
                  <a:extLst>
                    <a:ext uri="{FF2B5EF4-FFF2-40B4-BE49-F238E27FC236}">
                      <a16:creationId xmlns:a16="http://schemas.microsoft.com/office/drawing/2014/main" id="{9096F553-9E52-0D38-EB60-04F059C46181}"/>
                    </a:ext>
                  </a:extLst>
                </p:cNvPr>
                <p:cNvSpPr/>
                <p:nvPr/>
              </p:nvSpPr>
              <p:spPr>
                <a:xfrm>
                  <a:off x="5531005" y="1463040"/>
                  <a:ext cx="550128" cy="499575"/>
                </a:xfrm>
                <a:prstGeom prst="rect">
                  <a:avLst/>
                </a:prstGeom>
                <a:noFill/>
                <a:ln w="1905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E</a:t>
                  </a:r>
                </a:p>
              </p:txBody>
            </p:sp>
            <p:sp>
              <p:nvSpPr>
                <p:cNvPr id="277" name="Rectangle 276">
                  <a:extLst>
                    <a:ext uri="{FF2B5EF4-FFF2-40B4-BE49-F238E27FC236}">
                      <a16:creationId xmlns:a16="http://schemas.microsoft.com/office/drawing/2014/main" id="{FD91FA19-914A-B47F-B130-2CEF365DAC7E}"/>
                    </a:ext>
                  </a:extLst>
                </p:cNvPr>
                <p:cNvSpPr/>
                <p:nvPr/>
              </p:nvSpPr>
              <p:spPr>
                <a:xfrm>
                  <a:off x="6077415" y="1463040"/>
                  <a:ext cx="550128" cy="499575"/>
                </a:xfrm>
                <a:prstGeom prst="rect">
                  <a:avLst/>
                </a:prstGeom>
                <a:noFill/>
                <a:ln w="1905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F</a:t>
                  </a:r>
                </a:p>
              </p:txBody>
            </p:sp>
          </p:grpSp>
        </p:grpSp>
      </p:grpSp>
      <p:sp>
        <p:nvSpPr>
          <p:cNvPr id="350" name="TextBox 349">
            <a:extLst>
              <a:ext uri="{FF2B5EF4-FFF2-40B4-BE49-F238E27FC236}">
                <a16:creationId xmlns:a16="http://schemas.microsoft.com/office/drawing/2014/main" id="{E8E5F0F7-3B8F-038B-BCBE-7A274DEAA2E9}"/>
              </a:ext>
            </a:extLst>
          </p:cNvPr>
          <p:cNvSpPr txBox="1"/>
          <p:nvPr/>
        </p:nvSpPr>
        <p:spPr>
          <a:xfrm>
            <a:off x="60841" y="3392653"/>
            <a:ext cx="4846320" cy="338554"/>
          </a:xfrm>
          <a:prstGeom prst="rect">
            <a:avLst/>
          </a:prstGeom>
          <a:noFill/>
        </p:spPr>
        <p:txBody>
          <a:bodyPr wrap="square" rtlCol="0">
            <a:spAutoFit/>
          </a:bodyPr>
          <a:lstStyle/>
          <a:p>
            <a:pPr>
              <a:tabLst>
                <a:tab pos="455613" algn="l"/>
                <a:tab pos="1481138" algn="l"/>
                <a:tab pos="2562225" algn="l"/>
                <a:tab pos="3652838" algn="l"/>
              </a:tabLst>
            </a:pPr>
            <a:r>
              <a:rPr lang="en-US" sz="1600" dirty="0">
                <a:solidFill>
                  <a:schemeClr val="bg1"/>
                </a:solidFill>
              </a:rPr>
              <a:t>Page	</a:t>
            </a:r>
            <a:r>
              <a:rPr lang="en-US" sz="1600" dirty="0"/>
              <a:t>010</a:t>
            </a:r>
            <a:r>
              <a:rPr lang="en-US" sz="1600" dirty="0">
                <a:solidFill>
                  <a:schemeClr val="bg1"/>
                </a:solidFill>
              </a:rPr>
              <a:t> 00	</a:t>
            </a:r>
            <a:r>
              <a:rPr lang="en-US" sz="1600" dirty="0"/>
              <a:t> 010</a:t>
            </a:r>
            <a:r>
              <a:rPr lang="en-US" sz="1600" dirty="0">
                <a:solidFill>
                  <a:schemeClr val="bg1"/>
                </a:solidFill>
              </a:rPr>
              <a:t> 01</a:t>
            </a:r>
            <a:r>
              <a:rPr lang="en-US" sz="1600" dirty="0"/>
              <a:t> </a:t>
            </a:r>
            <a:r>
              <a:rPr lang="en-US" sz="1600" dirty="0">
                <a:solidFill>
                  <a:schemeClr val="bg1"/>
                </a:solidFill>
              </a:rPr>
              <a:t>	</a:t>
            </a:r>
            <a:r>
              <a:rPr lang="en-US" sz="1600" dirty="0"/>
              <a:t> </a:t>
            </a:r>
            <a:r>
              <a:rPr lang="en-US" sz="1600" dirty="0">
                <a:highlight>
                  <a:srgbClr val="00FFFF"/>
                </a:highlight>
              </a:rPr>
              <a:t>010</a:t>
            </a:r>
            <a:r>
              <a:rPr lang="en-US" sz="1600" dirty="0">
                <a:solidFill>
                  <a:schemeClr val="bg1"/>
                </a:solidFill>
              </a:rPr>
              <a:t> </a:t>
            </a:r>
            <a:r>
              <a:rPr lang="en-US" sz="1600" dirty="0">
                <a:solidFill>
                  <a:srgbClr val="FF0000"/>
                </a:solidFill>
                <a:highlight>
                  <a:srgbClr val="00FFFF"/>
                </a:highlight>
              </a:rPr>
              <a:t>10</a:t>
            </a:r>
            <a:r>
              <a:rPr lang="en-US" sz="1600" dirty="0">
                <a:solidFill>
                  <a:schemeClr val="bg1"/>
                </a:solidFill>
              </a:rPr>
              <a:t>	</a:t>
            </a:r>
            <a:r>
              <a:rPr lang="en-US" sz="1600" dirty="0"/>
              <a:t> 010</a:t>
            </a:r>
            <a:r>
              <a:rPr lang="en-US" sz="1600" dirty="0">
                <a:solidFill>
                  <a:schemeClr val="bg1"/>
                </a:solidFill>
              </a:rPr>
              <a:t> 11</a:t>
            </a:r>
          </a:p>
        </p:txBody>
      </p:sp>
      <p:sp>
        <p:nvSpPr>
          <p:cNvPr id="351" name="TextBox 350">
            <a:extLst>
              <a:ext uri="{FF2B5EF4-FFF2-40B4-BE49-F238E27FC236}">
                <a16:creationId xmlns:a16="http://schemas.microsoft.com/office/drawing/2014/main" id="{8B5A1FFB-FA4D-9F3F-8A91-4EDA7C68D268}"/>
              </a:ext>
            </a:extLst>
          </p:cNvPr>
          <p:cNvSpPr txBox="1"/>
          <p:nvPr/>
        </p:nvSpPr>
        <p:spPr>
          <a:xfrm>
            <a:off x="60841" y="4446949"/>
            <a:ext cx="4846320" cy="307777"/>
          </a:xfrm>
          <a:prstGeom prst="rect">
            <a:avLst/>
          </a:prstGeom>
          <a:noFill/>
        </p:spPr>
        <p:txBody>
          <a:bodyPr wrap="square" rtlCol="0">
            <a:spAutoFit/>
          </a:bodyPr>
          <a:lstStyle/>
          <a:p>
            <a:pPr>
              <a:tabLst>
                <a:tab pos="455613" algn="l"/>
                <a:tab pos="1481138" algn="l"/>
                <a:tab pos="2505075" algn="l"/>
                <a:tab pos="3597275" algn="l"/>
              </a:tabLst>
            </a:pPr>
            <a:r>
              <a:rPr lang="en-US" sz="1400" dirty="0">
                <a:solidFill>
                  <a:schemeClr val="bg1"/>
                </a:solidFill>
              </a:rPr>
              <a:t>Page	</a:t>
            </a:r>
            <a:r>
              <a:rPr lang="en-US" sz="1400" dirty="0"/>
              <a:t> 011</a:t>
            </a:r>
            <a:r>
              <a:rPr lang="en-US" sz="1400" dirty="0">
                <a:solidFill>
                  <a:schemeClr val="bg1"/>
                </a:solidFill>
              </a:rPr>
              <a:t> 00	</a:t>
            </a:r>
            <a:r>
              <a:rPr lang="en-US" sz="1400" dirty="0"/>
              <a:t> 011</a:t>
            </a:r>
            <a:r>
              <a:rPr lang="en-US" sz="1400" dirty="0">
                <a:solidFill>
                  <a:schemeClr val="bg1"/>
                </a:solidFill>
              </a:rPr>
              <a:t> 01</a:t>
            </a:r>
            <a:r>
              <a:rPr lang="en-US" sz="1400" dirty="0"/>
              <a:t> </a:t>
            </a:r>
            <a:r>
              <a:rPr lang="en-US" sz="1400" dirty="0">
                <a:solidFill>
                  <a:schemeClr val="bg1"/>
                </a:solidFill>
              </a:rPr>
              <a:t>	</a:t>
            </a:r>
            <a:r>
              <a:rPr lang="en-US" sz="1400" dirty="0"/>
              <a:t> 011</a:t>
            </a:r>
            <a:r>
              <a:rPr lang="en-US" sz="1400" dirty="0">
                <a:solidFill>
                  <a:schemeClr val="bg1"/>
                </a:solidFill>
              </a:rPr>
              <a:t>  </a:t>
            </a:r>
            <a:r>
              <a:rPr lang="en-US" sz="1400" dirty="0">
                <a:solidFill>
                  <a:srgbClr val="FF0000"/>
                </a:solidFill>
              </a:rPr>
              <a:t>10</a:t>
            </a:r>
            <a:r>
              <a:rPr lang="en-US" sz="1400" dirty="0">
                <a:solidFill>
                  <a:schemeClr val="bg1"/>
                </a:solidFill>
              </a:rPr>
              <a:t>	</a:t>
            </a:r>
            <a:r>
              <a:rPr lang="en-US" sz="1400" dirty="0"/>
              <a:t>011</a:t>
            </a:r>
            <a:r>
              <a:rPr lang="en-US" sz="1400" dirty="0">
                <a:solidFill>
                  <a:schemeClr val="bg1"/>
                </a:solidFill>
              </a:rPr>
              <a:t> 11</a:t>
            </a:r>
          </a:p>
        </p:txBody>
      </p:sp>
      <p:grpSp>
        <p:nvGrpSpPr>
          <p:cNvPr id="5" name="Group 4">
            <a:extLst>
              <a:ext uri="{FF2B5EF4-FFF2-40B4-BE49-F238E27FC236}">
                <a16:creationId xmlns:a16="http://schemas.microsoft.com/office/drawing/2014/main" id="{A52229E5-2993-7A4E-EEDD-107367D8FDC1}"/>
              </a:ext>
            </a:extLst>
          </p:cNvPr>
          <p:cNvGrpSpPr/>
          <p:nvPr/>
        </p:nvGrpSpPr>
        <p:grpSpPr>
          <a:xfrm>
            <a:off x="5177082" y="1867436"/>
            <a:ext cx="3279905" cy="2182467"/>
            <a:chOff x="4716966" y="1871918"/>
            <a:chExt cx="2196792" cy="1998300"/>
          </a:xfrm>
        </p:grpSpPr>
        <p:grpSp>
          <p:nvGrpSpPr>
            <p:cNvPr id="696" name="Group 695">
              <a:extLst>
                <a:ext uri="{FF2B5EF4-FFF2-40B4-BE49-F238E27FC236}">
                  <a16:creationId xmlns:a16="http://schemas.microsoft.com/office/drawing/2014/main" id="{57ADA455-1197-1785-FE6C-AE9B0459763B}"/>
                </a:ext>
              </a:extLst>
            </p:cNvPr>
            <p:cNvGrpSpPr/>
            <p:nvPr/>
          </p:nvGrpSpPr>
          <p:grpSpPr>
            <a:xfrm>
              <a:off x="4724400" y="1871918"/>
              <a:ext cx="2189358" cy="499575"/>
              <a:chOff x="4438185" y="1463040"/>
              <a:chExt cx="2189358" cy="499575"/>
            </a:xfrm>
          </p:grpSpPr>
          <p:sp>
            <p:nvSpPr>
              <p:cNvPr id="712" name="Rectangle 711">
                <a:extLst>
                  <a:ext uri="{FF2B5EF4-FFF2-40B4-BE49-F238E27FC236}">
                    <a16:creationId xmlns:a16="http://schemas.microsoft.com/office/drawing/2014/main" id="{A63723F0-8E7A-0060-D17B-8B685FB31A38}"/>
                  </a:ext>
                </a:extLst>
              </p:cNvPr>
              <p:cNvSpPr/>
              <p:nvPr/>
            </p:nvSpPr>
            <p:spPr>
              <a:xfrm>
                <a:off x="443818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solidFill>
                      <a:schemeClr val="bg1"/>
                    </a:solidFill>
                  </a:rPr>
                  <a:t>0</a:t>
                </a:r>
              </a:p>
            </p:txBody>
          </p:sp>
          <p:sp>
            <p:nvSpPr>
              <p:cNvPr id="713" name="Rectangle 712">
                <a:extLst>
                  <a:ext uri="{FF2B5EF4-FFF2-40B4-BE49-F238E27FC236}">
                    <a16:creationId xmlns:a16="http://schemas.microsoft.com/office/drawing/2014/main" id="{C6F03C72-9A13-E320-CD85-BE5088FDA13C}"/>
                  </a:ext>
                </a:extLst>
              </p:cNvPr>
              <p:cNvSpPr/>
              <p:nvPr/>
            </p:nvSpPr>
            <p:spPr>
              <a:xfrm>
                <a:off x="498459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solidFill>
                      <a:schemeClr val="bg1"/>
                    </a:solidFill>
                  </a:rPr>
                  <a:t>1</a:t>
                </a:r>
              </a:p>
            </p:txBody>
          </p:sp>
          <p:sp>
            <p:nvSpPr>
              <p:cNvPr id="714" name="Rectangle 713">
                <a:extLst>
                  <a:ext uri="{FF2B5EF4-FFF2-40B4-BE49-F238E27FC236}">
                    <a16:creationId xmlns:a16="http://schemas.microsoft.com/office/drawing/2014/main" id="{017F4626-6A1C-33E8-B36F-524910BDBEEC}"/>
                  </a:ext>
                </a:extLst>
              </p:cNvPr>
              <p:cNvSpPr/>
              <p:nvPr/>
            </p:nvSpPr>
            <p:spPr>
              <a:xfrm>
                <a:off x="553100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solidFill>
                      <a:schemeClr val="bg1"/>
                    </a:solidFill>
                  </a:rPr>
                  <a:t>2</a:t>
                </a:r>
              </a:p>
            </p:txBody>
          </p:sp>
          <p:sp>
            <p:nvSpPr>
              <p:cNvPr id="715" name="Rectangle 714">
                <a:extLst>
                  <a:ext uri="{FF2B5EF4-FFF2-40B4-BE49-F238E27FC236}">
                    <a16:creationId xmlns:a16="http://schemas.microsoft.com/office/drawing/2014/main" id="{F8D0235D-6EAD-621E-A417-64A844E4D036}"/>
                  </a:ext>
                </a:extLst>
              </p:cNvPr>
              <p:cNvSpPr/>
              <p:nvPr/>
            </p:nvSpPr>
            <p:spPr>
              <a:xfrm>
                <a:off x="607741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solidFill>
                      <a:schemeClr val="bg1"/>
                    </a:solidFill>
                  </a:rPr>
                  <a:t>3</a:t>
                </a:r>
              </a:p>
            </p:txBody>
          </p:sp>
        </p:grpSp>
        <p:grpSp>
          <p:nvGrpSpPr>
            <p:cNvPr id="697" name="Group 696">
              <a:extLst>
                <a:ext uri="{FF2B5EF4-FFF2-40B4-BE49-F238E27FC236}">
                  <a16:creationId xmlns:a16="http://schemas.microsoft.com/office/drawing/2014/main" id="{C1274A5A-58BD-FA81-3E9F-5FA6455DB1E3}"/>
                </a:ext>
              </a:extLst>
            </p:cNvPr>
            <p:cNvGrpSpPr/>
            <p:nvPr/>
          </p:nvGrpSpPr>
          <p:grpSpPr>
            <a:xfrm>
              <a:off x="4724400" y="2371493"/>
              <a:ext cx="2189358" cy="499575"/>
              <a:chOff x="4438185" y="1463040"/>
              <a:chExt cx="2189358" cy="499575"/>
            </a:xfrm>
          </p:grpSpPr>
          <p:sp>
            <p:nvSpPr>
              <p:cNvPr id="708" name="Rectangle 707">
                <a:extLst>
                  <a:ext uri="{FF2B5EF4-FFF2-40B4-BE49-F238E27FC236}">
                    <a16:creationId xmlns:a16="http://schemas.microsoft.com/office/drawing/2014/main" id="{6A82C71C-5544-AD34-AE34-0142A4B647E1}"/>
                  </a:ext>
                </a:extLst>
              </p:cNvPr>
              <p:cNvSpPr/>
              <p:nvPr/>
            </p:nvSpPr>
            <p:spPr>
              <a:xfrm>
                <a:off x="443818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solidFill>
                      <a:schemeClr val="bg1"/>
                    </a:solidFill>
                  </a:rPr>
                  <a:t>4</a:t>
                </a:r>
              </a:p>
            </p:txBody>
          </p:sp>
          <p:sp>
            <p:nvSpPr>
              <p:cNvPr id="709" name="Rectangle 708">
                <a:extLst>
                  <a:ext uri="{FF2B5EF4-FFF2-40B4-BE49-F238E27FC236}">
                    <a16:creationId xmlns:a16="http://schemas.microsoft.com/office/drawing/2014/main" id="{9443D0E1-444E-BB0B-2E8E-07DB7A294F81}"/>
                  </a:ext>
                </a:extLst>
              </p:cNvPr>
              <p:cNvSpPr/>
              <p:nvPr/>
            </p:nvSpPr>
            <p:spPr>
              <a:xfrm>
                <a:off x="498459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solidFill>
                      <a:schemeClr val="bg1"/>
                    </a:solidFill>
                  </a:rPr>
                  <a:t>5</a:t>
                </a:r>
              </a:p>
            </p:txBody>
          </p:sp>
          <p:sp>
            <p:nvSpPr>
              <p:cNvPr id="710" name="Rectangle 709">
                <a:extLst>
                  <a:ext uri="{FF2B5EF4-FFF2-40B4-BE49-F238E27FC236}">
                    <a16:creationId xmlns:a16="http://schemas.microsoft.com/office/drawing/2014/main" id="{CA5B703D-0C98-2D49-0163-9F0D58EA3C92}"/>
                  </a:ext>
                </a:extLst>
              </p:cNvPr>
              <p:cNvSpPr/>
              <p:nvPr/>
            </p:nvSpPr>
            <p:spPr>
              <a:xfrm>
                <a:off x="553100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solidFill>
                      <a:schemeClr val="bg1"/>
                    </a:solidFill>
                  </a:rPr>
                  <a:t>6</a:t>
                </a:r>
              </a:p>
            </p:txBody>
          </p:sp>
          <p:sp>
            <p:nvSpPr>
              <p:cNvPr id="711" name="Rectangle 710">
                <a:extLst>
                  <a:ext uri="{FF2B5EF4-FFF2-40B4-BE49-F238E27FC236}">
                    <a16:creationId xmlns:a16="http://schemas.microsoft.com/office/drawing/2014/main" id="{D82075F9-7D90-72B0-FFE8-B9C8DAB1D7D6}"/>
                  </a:ext>
                </a:extLst>
              </p:cNvPr>
              <p:cNvSpPr/>
              <p:nvPr/>
            </p:nvSpPr>
            <p:spPr>
              <a:xfrm>
                <a:off x="607741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solidFill>
                      <a:schemeClr val="bg1"/>
                    </a:solidFill>
                  </a:rPr>
                  <a:t>7</a:t>
                </a:r>
              </a:p>
            </p:txBody>
          </p:sp>
        </p:grpSp>
        <p:grpSp>
          <p:nvGrpSpPr>
            <p:cNvPr id="698" name="Group 697">
              <a:extLst>
                <a:ext uri="{FF2B5EF4-FFF2-40B4-BE49-F238E27FC236}">
                  <a16:creationId xmlns:a16="http://schemas.microsoft.com/office/drawing/2014/main" id="{4A47E349-395F-7104-F226-1D6B3563421F}"/>
                </a:ext>
              </a:extLst>
            </p:cNvPr>
            <p:cNvGrpSpPr/>
            <p:nvPr/>
          </p:nvGrpSpPr>
          <p:grpSpPr>
            <a:xfrm>
              <a:off x="4722541" y="2871068"/>
              <a:ext cx="2189358" cy="499575"/>
              <a:chOff x="4438185" y="1463040"/>
              <a:chExt cx="2189358" cy="499575"/>
            </a:xfrm>
          </p:grpSpPr>
          <p:sp>
            <p:nvSpPr>
              <p:cNvPr id="704" name="Rectangle 703">
                <a:extLst>
                  <a:ext uri="{FF2B5EF4-FFF2-40B4-BE49-F238E27FC236}">
                    <a16:creationId xmlns:a16="http://schemas.microsoft.com/office/drawing/2014/main" id="{D249C0B1-13A0-24AA-B073-FCED2A5E8175}"/>
                  </a:ext>
                </a:extLst>
              </p:cNvPr>
              <p:cNvSpPr/>
              <p:nvPr/>
            </p:nvSpPr>
            <p:spPr>
              <a:xfrm>
                <a:off x="443818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solidFill>
                      <a:schemeClr val="bg1"/>
                    </a:solidFill>
                  </a:rPr>
                  <a:t>8</a:t>
                </a:r>
              </a:p>
            </p:txBody>
          </p:sp>
          <p:sp>
            <p:nvSpPr>
              <p:cNvPr id="705" name="Rectangle 704">
                <a:extLst>
                  <a:ext uri="{FF2B5EF4-FFF2-40B4-BE49-F238E27FC236}">
                    <a16:creationId xmlns:a16="http://schemas.microsoft.com/office/drawing/2014/main" id="{2EE781F8-FF45-8ADB-A468-5C7F76FE6C1C}"/>
                  </a:ext>
                </a:extLst>
              </p:cNvPr>
              <p:cNvSpPr/>
              <p:nvPr/>
            </p:nvSpPr>
            <p:spPr>
              <a:xfrm>
                <a:off x="498459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solidFill>
                      <a:schemeClr val="bg1"/>
                    </a:solidFill>
                  </a:rPr>
                  <a:t>9</a:t>
                </a:r>
              </a:p>
            </p:txBody>
          </p:sp>
          <p:sp>
            <p:nvSpPr>
              <p:cNvPr id="706" name="Rectangle 705">
                <a:extLst>
                  <a:ext uri="{FF2B5EF4-FFF2-40B4-BE49-F238E27FC236}">
                    <a16:creationId xmlns:a16="http://schemas.microsoft.com/office/drawing/2014/main" id="{991E2F86-35DA-914C-396D-434A2D7A0C2D}"/>
                  </a:ext>
                </a:extLst>
              </p:cNvPr>
              <p:cNvSpPr/>
              <p:nvPr/>
            </p:nvSpPr>
            <p:spPr>
              <a:xfrm>
                <a:off x="5531005" y="1463040"/>
                <a:ext cx="550128" cy="499575"/>
              </a:xfrm>
              <a:prstGeom prst="rect">
                <a:avLst/>
              </a:prstGeom>
              <a:solidFill>
                <a:srgbClr val="A349EA"/>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a:solidFill>
                      <a:schemeClr val="bg1"/>
                    </a:solidFill>
                  </a:rPr>
                  <a:t>A</a:t>
                </a:r>
                <a:endParaRPr lang="en-US" sz="2400" dirty="0">
                  <a:solidFill>
                    <a:schemeClr val="bg1"/>
                  </a:solidFill>
                </a:endParaRPr>
              </a:p>
            </p:txBody>
          </p:sp>
          <p:sp>
            <p:nvSpPr>
              <p:cNvPr id="707" name="Rectangle 706">
                <a:extLst>
                  <a:ext uri="{FF2B5EF4-FFF2-40B4-BE49-F238E27FC236}">
                    <a16:creationId xmlns:a16="http://schemas.microsoft.com/office/drawing/2014/main" id="{84153016-8A75-EC11-31D8-47388AE4397B}"/>
                  </a:ext>
                </a:extLst>
              </p:cNvPr>
              <p:cNvSpPr/>
              <p:nvPr/>
            </p:nvSpPr>
            <p:spPr>
              <a:xfrm>
                <a:off x="607741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solidFill>
                      <a:schemeClr val="bg1"/>
                    </a:solidFill>
                  </a:rPr>
                  <a:t>B</a:t>
                </a:r>
              </a:p>
            </p:txBody>
          </p:sp>
        </p:grpSp>
        <p:grpSp>
          <p:nvGrpSpPr>
            <p:cNvPr id="699" name="Group 698">
              <a:extLst>
                <a:ext uri="{FF2B5EF4-FFF2-40B4-BE49-F238E27FC236}">
                  <a16:creationId xmlns:a16="http://schemas.microsoft.com/office/drawing/2014/main" id="{30CF32FF-962B-4F56-A726-9B2C6F007562}"/>
                </a:ext>
              </a:extLst>
            </p:cNvPr>
            <p:cNvGrpSpPr/>
            <p:nvPr/>
          </p:nvGrpSpPr>
          <p:grpSpPr>
            <a:xfrm>
              <a:off x="4716966" y="3370643"/>
              <a:ext cx="2189358" cy="499575"/>
              <a:chOff x="4438185" y="1463040"/>
              <a:chExt cx="2189358" cy="499575"/>
            </a:xfrm>
          </p:grpSpPr>
          <p:sp>
            <p:nvSpPr>
              <p:cNvPr id="700" name="Rectangle 699">
                <a:extLst>
                  <a:ext uri="{FF2B5EF4-FFF2-40B4-BE49-F238E27FC236}">
                    <a16:creationId xmlns:a16="http://schemas.microsoft.com/office/drawing/2014/main" id="{2813EF05-0B3E-C189-5881-E6DB49C22B8D}"/>
                  </a:ext>
                </a:extLst>
              </p:cNvPr>
              <p:cNvSpPr/>
              <p:nvPr/>
            </p:nvSpPr>
            <p:spPr>
              <a:xfrm>
                <a:off x="443818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solidFill>
                      <a:schemeClr val="bg1"/>
                    </a:solidFill>
                  </a:rPr>
                  <a:t>C</a:t>
                </a:r>
              </a:p>
            </p:txBody>
          </p:sp>
          <p:sp>
            <p:nvSpPr>
              <p:cNvPr id="701" name="Rectangle 700">
                <a:extLst>
                  <a:ext uri="{FF2B5EF4-FFF2-40B4-BE49-F238E27FC236}">
                    <a16:creationId xmlns:a16="http://schemas.microsoft.com/office/drawing/2014/main" id="{BCEF3514-7ED6-2E42-EB9E-B5427C370626}"/>
                  </a:ext>
                </a:extLst>
              </p:cNvPr>
              <p:cNvSpPr/>
              <p:nvPr/>
            </p:nvSpPr>
            <p:spPr>
              <a:xfrm>
                <a:off x="498459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solidFill>
                      <a:schemeClr val="bg1"/>
                    </a:solidFill>
                  </a:rPr>
                  <a:t>D</a:t>
                </a:r>
              </a:p>
            </p:txBody>
          </p:sp>
          <p:sp>
            <p:nvSpPr>
              <p:cNvPr id="702" name="Rectangle 701">
                <a:extLst>
                  <a:ext uri="{FF2B5EF4-FFF2-40B4-BE49-F238E27FC236}">
                    <a16:creationId xmlns:a16="http://schemas.microsoft.com/office/drawing/2014/main" id="{67257343-34D0-9132-BF1A-39B53B53C793}"/>
                  </a:ext>
                </a:extLst>
              </p:cNvPr>
              <p:cNvSpPr/>
              <p:nvPr/>
            </p:nvSpPr>
            <p:spPr>
              <a:xfrm>
                <a:off x="553100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solidFill>
                      <a:schemeClr val="bg1"/>
                    </a:solidFill>
                  </a:rPr>
                  <a:t>E</a:t>
                </a:r>
              </a:p>
            </p:txBody>
          </p:sp>
          <p:sp>
            <p:nvSpPr>
              <p:cNvPr id="703" name="Rectangle 702">
                <a:extLst>
                  <a:ext uri="{FF2B5EF4-FFF2-40B4-BE49-F238E27FC236}">
                    <a16:creationId xmlns:a16="http://schemas.microsoft.com/office/drawing/2014/main" id="{6AD8E964-B7B8-8123-7D97-D7F006C068FB}"/>
                  </a:ext>
                </a:extLst>
              </p:cNvPr>
              <p:cNvSpPr/>
              <p:nvPr/>
            </p:nvSpPr>
            <p:spPr>
              <a:xfrm>
                <a:off x="607741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solidFill>
                      <a:schemeClr val="bg1"/>
                    </a:solidFill>
                  </a:rPr>
                  <a:t>F</a:t>
                </a:r>
              </a:p>
            </p:txBody>
          </p:sp>
        </p:grpSp>
      </p:grpSp>
      <p:sp>
        <p:nvSpPr>
          <p:cNvPr id="716" name="TextBox 715">
            <a:extLst>
              <a:ext uri="{FF2B5EF4-FFF2-40B4-BE49-F238E27FC236}">
                <a16:creationId xmlns:a16="http://schemas.microsoft.com/office/drawing/2014/main" id="{457DC101-C31D-BA06-8703-94596B346EB7}"/>
              </a:ext>
            </a:extLst>
          </p:cNvPr>
          <p:cNvSpPr txBox="1"/>
          <p:nvPr/>
        </p:nvSpPr>
        <p:spPr>
          <a:xfrm>
            <a:off x="5204142" y="1159663"/>
            <a:ext cx="3157926" cy="646331"/>
          </a:xfrm>
          <a:prstGeom prst="rect">
            <a:avLst/>
          </a:prstGeom>
          <a:noFill/>
        </p:spPr>
        <p:txBody>
          <a:bodyPr wrap="square" rtlCol="0">
            <a:spAutoFit/>
          </a:bodyPr>
          <a:lstStyle/>
          <a:p>
            <a:pPr algn="ctr">
              <a:tabLst>
                <a:tab pos="455613" algn="l"/>
                <a:tab pos="1536700" algn="l"/>
                <a:tab pos="2562225" algn="l"/>
                <a:tab pos="2851150" algn="l"/>
                <a:tab pos="3652838" algn="l"/>
              </a:tabLst>
            </a:pPr>
            <a:r>
              <a:rPr lang="en-US" sz="3600" dirty="0">
                <a:solidFill>
                  <a:schemeClr val="accent1">
                    <a:lumMod val="40000"/>
                    <a:lumOff val="60000"/>
                  </a:schemeClr>
                </a:solidFill>
                <a:highlight>
                  <a:srgbClr val="000000"/>
                </a:highlight>
              </a:rPr>
              <a:t>010</a:t>
            </a:r>
            <a:r>
              <a:rPr lang="en-US" sz="3600" dirty="0">
                <a:solidFill>
                  <a:schemeClr val="bg1"/>
                </a:solidFill>
                <a:highlight>
                  <a:srgbClr val="000000"/>
                </a:highlight>
              </a:rPr>
              <a:t>  </a:t>
            </a:r>
            <a:r>
              <a:rPr lang="en-US" sz="3600" dirty="0">
                <a:solidFill>
                  <a:srgbClr val="FF0000"/>
                </a:solidFill>
                <a:highlight>
                  <a:srgbClr val="000000"/>
                </a:highlight>
              </a:rPr>
              <a:t> 10</a:t>
            </a:r>
          </a:p>
        </p:txBody>
      </p:sp>
      <p:sp>
        <p:nvSpPr>
          <p:cNvPr id="717" name="Up Arrow 716">
            <a:extLst>
              <a:ext uri="{FF2B5EF4-FFF2-40B4-BE49-F238E27FC236}">
                <a16:creationId xmlns:a16="http://schemas.microsoft.com/office/drawing/2014/main" id="{FB84092F-7917-2D2B-2367-9F6055626C38}"/>
              </a:ext>
            </a:extLst>
          </p:cNvPr>
          <p:cNvSpPr/>
          <p:nvPr/>
        </p:nvSpPr>
        <p:spPr>
          <a:xfrm rot="4215348">
            <a:off x="3838864" y="2491597"/>
            <a:ext cx="566360" cy="2114380"/>
          </a:xfrm>
          <a:prstGeom prst="upArrow">
            <a:avLst>
              <a:gd name="adj1" fmla="val 50000"/>
              <a:gd name="adj2" fmla="val 468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9" name="TextBox 718">
            <a:extLst>
              <a:ext uri="{FF2B5EF4-FFF2-40B4-BE49-F238E27FC236}">
                <a16:creationId xmlns:a16="http://schemas.microsoft.com/office/drawing/2014/main" id="{4B54A27D-566F-FFE3-2C7B-FD3681266EB0}"/>
              </a:ext>
            </a:extLst>
          </p:cNvPr>
          <p:cNvSpPr txBox="1"/>
          <p:nvPr/>
        </p:nvSpPr>
        <p:spPr>
          <a:xfrm>
            <a:off x="4980122" y="4125357"/>
            <a:ext cx="3157926" cy="1077218"/>
          </a:xfrm>
          <a:prstGeom prst="rect">
            <a:avLst/>
          </a:prstGeom>
          <a:noFill/>
        </p:spPr>
        <p:txBody>
          <a:bodyPr wrap="square" rtlCol="0">
            <a:spAutoFit/>
          </a:bodyPr>
          <a:lstStyle/>
          <a:p>
            <a:pPr marL="57150">
              <a:tabLst>
                <a:tab pos="331788" algn="l"/>
                <a:tab pos="1312863" algn="l"/>
                <a:tab pos="3652838" algn="l"/>
              </a:tabLst>
            </a:pPr>
            <a:r>
              <a:rPr lang="en-US" sz="3200" dirty="0">
                <a:solidFill>
                  <a:schemeClr val="bg1"/>
                </a:solidFill>
              </a:rPr>
              <a:t>	000	Tag	10	Index</a:t>
            </a:r>
          </a:p>
        </p:txBody>
      </p:sp>
    </p:spTree>
    <p:extLst>
      <p:ext uri="{BB962C8B-B14F-4D97-AF65-F5344CB8AC3E}">
        <p14:creationId xmlns:p14="http://schemas.microsoft.com/office/powerpoint/2010/main" val="27861624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F1C98F-E8A6-5479-FB4C-331782305815}"/>
              </a:ext>
            </a:extLst>
          </p:cNvPr>
          <p:cNvSpPr>
            <a:spLocks noGrp="1"/>
          </p:cNvSpPr>
          <p:nvPr>
            <p:ph type="title"/>
          </p:nvPr>
        </p:nvSpPr>
        <p:spPr/>
        <p:txBody>
          <a:bodyPr/>
          <a:lstStyle/>
          <a:p>
            <a:r>
              <a:rPr lang="en-US" dirty="0">
                <a:solidFill>
                  <a:schemeClr val="tx1"/>
                </a:solidFill>
              </a:rPr>
              <a:t>Cache</a:t>
            </a:r>
          </a:p>
        </p:txBody>
      </p:sp>
      <p:sp>
        <p:nvSpPr>
          <p:cNvPr id="4" name="Date Placeholder 3">
            <a:extLst>
              <a:ext uri="{FF2B5EF4-FFF2-40B4-BE49-F238E27FC236}">
                <a16:creationId xmlns:a16="http://schemas.microsoft.com/office/drawing/2014/main" id="{640E2CC9-38A1-ED42-65B4-8F43840387BF}"/>
              </a:ext>
            </a:extLst>
          </p:cNvPr>
          <p:cNvSpPr>
            <a:spLocks noGrp="1"/>
          </p:cNvSpPr>
          <p:nvPr>
            <p:ph type="dt" sz="half" idx="10"/>
          </p:nvPr>
        </p:nvSpPr>
        <p:spPr/>
        <p:txBody>
          <a:bodyPr/>
          <a:lstStyle/>
          <a:p>
            <a:r>
              <a:rPr lang="en-US">
                <a:solidFill>
                  <a:schemeClr val="bg1"/>
                </a:solidFill>
              </a:rPr>
              <a:t>CSCE 2610 - Assembly</a:t>
            </a:r>
          </a:p>
        </p:txBody>
      </p:sp>
      <p:sp>
        <p:nvSpPr>
          <p:cNvPr id="6" name="Slide Number Placeholder 5">
            <a:extLst>
              <a:ext uri="{FF2B5EF4-FFF2-40B4-BE49-F238E27FC236}">
                <a16:creationId xmlns:a16="http://schemas.microsoft.com/office/drawing/2014/main" id="{D069F99C-0936-5021-B5A3-12194B4C627C}"/>
              </a:ext>
            </a:extLst>
          </p:cNvPr>
          <p:cNvSpPr>
            <a:spLocks noGrp="1"/>
          </p:cNvSpPr>
          <p:nvPr>
            <p:ph type="sldNum" sz="quarter" idx="12"/>
          </p:nvPr>
        </p:nvSpPr>
        <p:spPr/>
        <p:txBody>
          <a:bodyPr/>
          <a:lstStyle/>
          <a:p>
            <a:fld id="{1793BAB9-E1F0-F549-9C9A-9A92982B7AD1}" type="slidenum">
              <a:rPr lang="en-US" smtClean="0">
                <a:solidFill>
                  <a:schemeClr val="bg1"/>
                </a:solidFill>
              </a:rPr>
              <a:pPr/>
              <a:t>14</a:t>
            </a:fld>
            <a:endParaRPr lang="en-US">
              <a:solidFill>
                <a:schemeClr val="bg1"/>
              </a:solidFill>
            </a:endParaRPr>
          </a:p>
        </p:txBody>
      </p:sp>
      <p:sp>
        <p:nvSpPr>
          <p:cNvPr id="186" name="TextBox 185">
            <a:extLst>
              <a:ext uri="{FF2B5EF4-FFF2-40B4-BE49-F238E27FC236}">
                <a16:creationId xmlns:a16="http://schemas.microsoft.com/office/drawing/2014/main" id="{AABC3DD2-7CF2-A748-BA8D-90D605F5574A}"/>
              </a:ext>
            </a:extLst>
          </p:cNvPr>
          <p:cNvSpPr txBox="1"/>
          <p:nvPr/>
        </p:nvSpPr>
        <p:spPr>
          <a:xfrm>
            <a:off x="716219" y="4023997"/>
            <a:ext cx="5084453" cy="2308324"/>
          </a:xfrm>
          <a:prstGeom prst="rect">
            <a:avLst/>
          </a:prstGeom>
          <a:noFill/>
        </p:spPr>
        <p:txBody>
          <a:bodyPr wrap="square" rtlCol="0">
            <a:spAutoFit/>
          </a:bodyPr>
          <a:lstStyle/>
          <a:p>
            <a:r>
              <a:rPr lang="en-US" sz="2400" dirty="0">
                <a:solidFill>
                  <a:schemeClr val="bg1"/>
                </a:solidFill>
              </a:rPr>
              <a:t>Our Cache has 4 Blocks. </a:t>
            </a:r>
          </a:p>
          <a:p>
            <a:r>
              <a:rPr lang="en-US" sz="2400" dirty="0">
                <a:solidFill>
                  <a:schemeClr val="bg1"/>
                </a:solidFill>
              </a:rPr>
              <a:t>	Number: 00	01	10	11</a:t>
            </a:r>
          </a:p>
          <a:p>
            <a:r>
              <a:rPr lang="en-US" sz="2400" dirty="0">
                <a:solidFill>
                  <a:schemeClr val="bg1"/>
                </a:solidFill>
              </a:rPr>
              <a:t>Each block has 16K bytes</a:t>
            </a:r>
          </a:p>
          <a:p>
            <a:r>
              <a:rPr lang="en-US" sz="2400" dirty="0">
                <a:solidFill>
                  <a:schemeClr val="bg1"/>
                </a:solidFill>
              </a:rPr>
              <a:t>Total Cache size is 4 * 16K = 64K bytes</a:t>
            </a:r>
          </a:p>
          <a:p>
            <a:endParaRPr lang="en-US" sz="2400" dirty="0">
              <a:solidFill>
                <a:schemeClr val="bg1"/>
              </a:solidFill>
            </a:endParaRPr>
          </a:p>
          <a:p>
            <a:r>
              <a:rPr lang="en-US" sz="2400" dirty="0">
                <a:solidFill>
                  <a:schemeClr val="bg1"/>
                </a:solidFill>
              </a:rPr>
              <a:t>But our application has 512K!!</a:t>
            </a:r>
          </a:p>
        </p:txBody>
      </p:sp>
      <p:grpSp>
        <p:nvGrpSpPr>
          <p:cNvPr id="274" name="Group 273">
            <a:extLst>
              <a:ext uri="{FF2B5EF4-FFF2-40B4-BE49-F238E27FC236}">
                <a16:creationId xmlns:a16="http://schemas.microsoft.com/office/drawing/2014/main" id="{DE3ED9AC-2A68-2B87-6BD8-AA7080352368}"/>
              </a:ext>
            </a:extLst>
          </p:cNvPr>
          <p:cNvGrpSpPr/>
          <p:nvPr/>
        </p:nvGrpSpPr>
        <p:grpSpPr>
          <a:xfrm>
            <a:off x="418320" y="1936724"/>
            <a:ext cx="7603097" cy="1438941"/>
            <a:chOff x="629067" y="3567376"/>
            <a:chExt cx="7603097" cy="1438941"/>
          </a:xfrm>
        </p:grpSpPr>
        <p:grpSp>
          <p:nvGrpSpPr>
            <p:cNvPr id="123" name="Group 122">
              <a:extLst>
                <a:ext uri="{FF2B5EF4-FFF2-40B4-BE49-F238E27FC236}">
                  <a16:creationId xmlns:a16="http://schemas.microsoft.com/office/drawing/2014/main" id="{0D1AD0F5-5545-69DD-A022-9698E38BA9CB}"/>
                </a:ext>
              </a:extLst>
            </p:cNvPr>
            <p:cNvGrpSpPr/>
            <p:nvPr/>
          </p:nvGrpSpPr>
          <p:grpSpPr>
            <a:xfrm>
              <a:off x="629067" y="3567376"/>
              <a:ext cx="1816124" cy="1438941"/>
              <a:chOff x="4716966" y="1871918"/>
              <a:chExt cx="2196792" cy="1998300"/>
            </a:xfrm>
          </p:grpSpPr>
          <p:grpSp>
            <p:nvGrpSpPr>
              <p:cNvPr id="124" name="Group 123">
                <a:extLst>
                  <a:ext uri="{FF2B5EF4-FFF2-40B4-BE49-F238E27FC236}">
                    <a16:creationId xmlns:a16="http://schemas.microsoft.com/office/drawing/2014/main" id="{83208E3A-9B88-2FE3-1B38-D27C4C0E456B}"/>
                  </a:ext>
                </a:extLst>
              </p:cNvPr>
              <p:cNvGrpSpPr/>
              <p:nvPr/>
            </p:nvGrpSpPr>
            <p:grpSpPr>
              <a:xfrm>
                <a:off x="4724400" y="1871918"/>
                <a:ext cx="2189358" cy="499575"/>
                <a:chOff x="4438185" y="1463040"/>
                <a:chExt cx="2189358" cy="499575"/>
              </a:xfrm>
            </p:grpSpPr>
            <p:sp>
              <p:nvSpPr>
                <p:cNvPr id="140" name="Rectangle 139">
                  <a:extLst>
                    <a:ext uri="{FF2B5EF4-FFF2-40B4-BE49-F238E27FC236}">
                      <a16:creationId xmlns:a16="http://schemas.microsoft.com/office/drawing/2014/main" id="{5AB0E51C-2322-5D4E-5AF7-EF5E08178264}"/>
                    </a:ext>
                  </a:extLst>
                </p:cNvPr>
                <p:cNvSpPr/>
                <p:nvPr/>
              </p:nvSpPr>
              <p:spPr>
                <a:xfrm>
                  <a:off x="4438185" y="1463040"/>
                  <a:ext cx="550128" cy="499575"/>
                </a:xfrm>
                <a:prstGeom prst="rect">
                  <a:avLst/>
                </a:prstGeom>
                <a:noFill/>
                <a:ln w="3810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solidFill>
                        <a:schemeClr val="bg1"/>
                      </a:solidFill>
                    </a:rPr>
                    <a:t>0</a:t>
                  </a:r>
                </a:p>
              </p:txBody>
            </p:sp>
            <p:sp>
              <p:nvSpPr>
                <p:cNvPr id="141" name="Rectangle 140">
                  <a:extLst>
                    <a:ext uri="{FF2B5EF4-FFF2-40B4-BE49-F238E27FC236}">
                      <a16:creationId xmlns:a16="http://schemas.microsoft.com/office/drawing/2014/main" id="{9AAB282F-116D-1D79-D746-D0463BBB3040}"/>
                    </a:ext>
                  </a:extLst>
                </p:cNvPr>
                <p:cNvSpPr/>
                <p:nvPr/>
              </p:nvSpPr>
              <p:spPr>
                <a:xfrm>
                  <a:off x="4984595" y="1463040"/>
                  <a:ext cx="550128" cy="499575"/>
                </a:xfrm>
                <a:prstGeom prst="rect">
                  <a:avLst/>
                </a:prstGeom>
                <a:noFill/>
                <a:ln w="3810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solidFill>
                        <a:schemeClr val="bg1"/>
                      </a:solidFill>
                    </a:rPr>
                    <a:t>1</a:t>
                  </a:r>
                </a:p>
              </p:txBody>
            </p:sp>
            <p:sp>
              <p:nvSpPr>
                <p:cNvPr id="142" name="Rectangle 141">
                  <a:extLst>
                    <a:ext uri="{FF2B5EF4-FFF2-40B4-BE49-F238E27FC236}">
                      <a16:creationId xmlns:a16="http://schemas.microsoft.com/office/drawing/2014/main" id="{27ACB63C-D46D-9B9B-2275-3BAA6BD011DB}"/>
                    </a:ext>
                  </a:extLst>
                </p:cNvPr>
                <p:cNvSpPr/>
                <p:nvPr/>
              </p:nvSpPr>
              <p:spPr>
                <a:xfrm>
                  <a:off x="5531005" y="1463040"/>
                  <a:ext cx="550128" cy="499575"/>
                </a:xfrm>
                <a:prstGeom prst="rect">
                  <a:avLst/>
                </a:prstGeom>
                <a:noFill/>
                <a:ln w="3810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solidFill>
                        <a:schemeClr val="bg1"/>
                      </a:solidFill>
                    </a:rPr>
                    <a:t>2</a:t>
                  </a:r>
                </a:p>
              </p:txBody>
            </p:sp>
            <p:sp>
              <p:nvSpPr>
                <p:cNvPr id="143" name="Rectangle 142">
                  <a:extLst>
                    <a:ext uri="{FF2B5EF4-FFF2-40B4-BE49-F238E27FC236}">
                      <a16:creationId xmlns:a16="http://schemas.microsoft.com/office/drawing/2014/main" id="{4B4D25B5-80D7-436B-29FC-ADACE09B7A35}"/>
                    </a:ext>
                  </a:extLst>
                </p:cNvPr>
                <p:cNvSpPr/>
                <p:nvPr/>
              </p:nvSpPr>
              <p:spPr>
                <a:xfrm>
                  <a:off x="6077415" y="1463040"/>
                  <a:ext cx="550128" cy="499575"/>
                </a:xfrm>
                <a:prstGeom prst="rect">
                  <a:avLst/>
                </a:prstGeom>
                <a:noFill/>
                <a:ln w="3810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solidFill>
                        <a:schemeClr val="bg1"/>
                      </a:solidFill>
                    </a:rPr>
                    <a:t>3</a:t>
                  </a:r>
                </a:p>
              </p:txBody>
            </p:sp>
          </p:grpSp>
          <p:grpSp>
            <p:nvGrpSpPr>
              <p:cNvPr id="125" name="Group 124">
                <a:extLst>
                  <a:ext uri="{FF2B5EF4-FFF2-40B4-BE49-F238E27FC236}">
                    <a16:creationId xmlns:a16="http://schemas.microsoft.com/office/drawing/2014/main" id="{4FD2E6D2-85E4-CA0C-21C8-A0142C1BB79F}"/>
                  </a:ext>
                </a:extLst>
              </p:cNvPr>
              <p:cNvGrpSpPr/>
              <p:nvPr/>
            </p:nvGrpSpPr>
            <p:grpSpPr>
              <a:xfrm>
                <a:off x="4724400" y="2371493"/>
                <a:ext cx="2189358" cy="499575"/>
                <a:chOff x="4438185" y="1463040"/>
                <a:chExt cx="2189358" cy="499575"/>
              </a:xfrm>
            </p:grpSpPr>
            <p:sp>
              <p:nvSpPr>
                <p:cNvPr id="136" name="Rectangle 135">
                  <a:extLst>
                    <a:ext uri="{FF2B5EF4-FFF2-40B4-BE49-F238E27FC236}">
                      <a16:creationId xmlns:a16="http://schemas.microsoft.com/office/drawing/2014/main" id="{BBC260EC-4E55-9EDB-2D87-912AF4C41BB2}"/>
                    </a:ext>
                  </a:extLst>
                </p:cNvPr>
                <p:cNvSpPr/>
                <p:nvPr/>
              </p:nvSpPr>
              <p:spPr>
                <a:xfrm>
                  <a:off x="4438185" y="1463040"/>
                  <a:ext cx="550128" cy="499575"/>
                </a:xfrm>
                <a:prstGeom prst="rect">
                  <a:avLst/>
                </a:prstGeom>
                <a:noFill/>
                <a:ln w="3810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solidFill>
                        <a:schemeClr val="bg1"/>
                      </a:solidFill>
                    </a:rPr>
                    <a:t>4</a:t>
                  </a:r>
                </a:p>
              </p:txBody>
            </p:sp>
            <p:sp>
              <p:nvSpPr>
                <p:cNvPr id="137" name="Rectangle 136">
                  <a:extLst>
                    <a:ext uri="{FF2B5EF4-FFF2-40B4-BE49-F238E27FC236}">
                      <a16:creationId xmlns:a16="http://schemas.microsoft.com/office/drawing/2014/main" id="{96E1EA88-F1DB-DF23-4F14-4A5ED8F110C4}"/>
                    </a:ext>
                  </a:extLst>
                </p:cNvPr>
                <p:cNvSpPr/>
                <p:nvPr/>
              </p:nvSpPr>
              <p:spPr>
                <a:xfrm>
                  <a:off x="4984595" y="1463040"/>
                  <a:ext cx="550128" cy="499575"/>
                </a:xfrm>
                <a:prstGeom prst="rect">
                  <a:avLst/>
                </a:prstGeom>
                <a:noFill/>
                <a:ln w="3810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solidFill>
                        <a:schemeClr val="bg1"/>
                      </a:solidFill>
                    </a:rPr>
                    <a:t>5</a:t>
                  </a:r>
                </a:p>
              </p:txBody>
            </p:sp>
            <p:sp>
              <p:nvSpPr>
                <p:cNvPr id="138" name="Rectangle 137">
                  <a:extLst>
                    <a:ext uri="{FF2B5EF4-FFF2-40B4-BE49-F238E27FC236}">
                      <a16:creationId xmlns:a16="http://schemas.microsoft.com/office/drawing/2014/main" id="{B126A074-A6B3-FAB5-FCE7-1B319417A9C2}"/>
                    </a:ext>
                  </a:extLst>
                </p:cNvPr>
                <p:cNvSpPr/>
                <p:nvPr/>
              </p:nvSpPr>
              <p:spPr>
                <a:xfrm>
                  <a:off x="5531005" y="1463040"/>
                  <a:ext cx="550128" cy="499575"/>
                </a:xfrm>
                <a:prstGeom prst="rect">
                  <a:avLst/>
                </a:prstGeom>
                <a:noFill/>
                <a:ln w="3810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solidFill>
                        <a:schemeClr val="bg1"/>
                      </a:solidFill>
                    </a:rPr>
                    <a:t>6</a:t>
                  </a:r>
                </a:p>
              </p:txBody>
            </p:sp>
            <p:sp>
              <p:nvSpPr>
                <p:cNvPr id="139" name="Rectangle 138">
                  <a:extLst>
                    <a:ext uri="{FF2B5EF4-FFF2-40B4-BE49-F238E27FC236}">
                      <a16:creationId xmlns:a16="http://schemas.microsoft.com/office/drawing/2014/main" id="{52FA9985-8ADA-3926-59E7-0DDB640F3040}"/>
                    </a:ext>
                  </a:extLst>
                </p:cNvPr>
                <p:cNvSpPr/>
                <p:nvPr/>
              </p:nvSpPr>
              <p:spPr>
                <a:xfrm>
                  <a:off x="6077415" y="1463040"/>
                  <a:ext cx="550128" cy="499575"/>
                </a:xfrm>
                <a:prstGeom prst="rect">
                  <a:avLst/>
                </a:prstGeom>
                <a:noFill/>
                <a:ln w="3810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solidFill>
                        <a:schemeClr val="bg1"/>
                      </a:solidFill>
                    </a:rPr>
                    <a:t>7</a:t>
                  </a:r>
                </a:p>
              </p:txBody>
            </p:sp>
          </p:grpSp>
          <p:grpSp>
            <p:nvGrpSpPr>
              <p:cNvPr id="126" name="Group 125">
                <a:extLst>
                  <a:ext uri="{FF2B5EF4-FFF2-40B4-BE49-F238E27FC236}">
                    <a16:creationId xmlns:a16="http://schemas.microsoft.com/office/drawing/2014/main" id="{69FE66E7-4D39-E0AE-A244-527FCD165B8F}"/>
                  </a:ext>
                </a:extLst>
              </p:cNvPr>
              <p:cNvGrpSpPr/>
              <p:nvPr/>
            </p:nvGrpSpPr>
            <p:grpSpPr>
              <a:xfrm>
                <a:off x="4722541" y="2871068"/>
                <a:ext cx="2189358" cy="499575"/>
                <a:chOff x="4438185" y="1463040"/>
                <a:chExt cx="2189358" cy="499575"/>
              </a:xfrm>
            </p:grpSpPr>
            <p:sp>
              <p:nvSpPr>
                <p:cNvPr id="132" name="Rectangle 131">
                  <a:extLst>
                    <a:ext uri="{FF2B5EF4-FFF2-40B4-BE49-F238E27FC236}">
                      <a16:creationId xmlns:a16="http://schemas.microsoft.com/office/drawing/2014/main" id="{FCA3299A-27C5-F97F-A6A1-11E5FF9B7030}"/>
                    </a:ext>
                  </a:extLst>
                </p:cNvPr>
                <p:cNvSpPr/>
                <p:nvPr/>
              </p:nvSpPr>
              <p:spPr>
                <a:xfrm>
                  <a:off x="4438185" y="1463040"/>
                  <a:ext cx="550128" cy="499575"/>
                </a:xfrm>
                <a:prstGeom prst="rect">
                  <a:avLst/>
                </a:prstGeom>
                <a:noFill/>
                <a:ln w="3810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solidFill>
                        <a:schemeClr val="bg1"/>
                      </a:solidFill>
                    </a:rPr>
                    <a:t>8</a:t>
                  </a:r>
                </a:p>
              </p:txBody>
            </p:sp>
            <p:sp>
              <p:nvSpPr>
                <p:cNvPr id="133" name="Rectangle 132">
                  <a:extLst>
                    <a:ext uri="{FF2B5EF4-FFF2-40B4-BE49-F238E27FC236}">
                      <a16:creationId xmlns:a16="http://schemas.microsoft.com/office/drawing/2014/main" id="{9BDFEC8B-9580-BDD0-C3C2-3F144D168A43}"/>
                    </a:ext>
                  </a:extLst>
                </p:cNvPr>
                <p:cNvSpPr/>
                <p:nvPr/>
              </p:nvSpPr>
              <p:spPr>
                <a:xfrm>
                  <a:off x="4984595" y="1463040"/>
                  <a:ext cx="550128" cy="499575"/>
                </a:xfrm>
                <a:prstGeom prst="rect">
                  <a:avLst/>
                </a:prstGeom>
                <a:noFill/>
                <a:ln w="3810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solidFill>
                        <a:schemeClr val="bg1"/>
                      </a:solidFill>
                    </a:rPr>
                    <a:t>9</a:t>
                  </a:r>
                </a:p>
              </p:txBody>
            </p:sp>
            <p:sp>
              <p:nvSpPr>
                <p:cNvPr id="134" name="Rectangle 133">
                  <a:extLst>
                    <a:ext uri="{FF2B5EF4-FFF2-40B4-BE49-F238E27FC236}">
                      <a16:creationId xmlns:a16="http://schemas.microsoft.com/office/drawing/2014/main" id="{3A21275C-BAC9-B270-D6DE-0AF6BE05E4A9}"/>
                    </a:ext>
                  </a:extLst>
                </p:cNvPr>
                <p:cNvSpPr/>
                <p:nvPr/>
              </p:nvSpPr>
              <p:spPr>
                <a:xfrm>
                  <a:off x="5531005" y="1463040"/>
                  <a:ext cx="550128" cy="499575"/>
                </a:xfrm>
                <a:prstGeom prst="rect">
                  <a:avLst/>
                </a:prstGeom>
                <a:noFill/>
                <a:ln w="3810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solidFill>
                        <a:schemeClr val="bg1"/>
                      </a:solidFill>
                    </a:rPr>
                    <a:t>A</a:t>
                  </a:r>
                </a:p>
              </p:txBody>
            </p:sp>
            <p:sp>
              <p:nvSpPr>
                <p:cNvPr id="135" name="Rectangle 134">
                  <a:extLst>
                    <a:ext uri="{FF2B5EF4-FFF2-40B4-BE49-F238E27FC236}">
                      <a16:creationId xmlns:a16="http://schemas.microsoft.com/office/drawing/2014/main" id="{8E92B78F-AB18-E319-B9B9-4FBC3EFC6511}"/>
                    </a:ext>
                  </a:extLst>
                </p:cNvPr>
                <p:cNvSpPr/>
                <p:nvPr/>
              </p:nvSpPr>
              <p:spPr>
                <a:xfrm>
                  <a:off x="6077415" y="1463040"/>
                  <a:ext cx="550128" cy="499575"/>
                </a:xfrm>
                <a:prstGeom prst="rect">
                  <a:avLst/>
                </a:prstGeom>
                <a:noFill/>
                <a:ln w="3810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solidFill>
                        <a:schemeClr val="bg1"/>
                      </a:solidFill>
                    </a:rPr>
                    <a:t>B</a:t>
                  </a:r>
                </a:p>
              </p:txBody>
            </p:sp>
          </p:grpSp>
          <p:grpSp>
            <p:nvGrpSpPr>
              <p:cNvPr id="127" name="Group 126">
                <a:extLst>
                  <a:ext uri="{FF2B5EF4-FFF2-40B4-BE49-F238E27FC236}">
                    <a16:creationId xmlns:a16="http://schemas.microsoft.com/office/drawing/2014/main" id="{FF0DF12B-FA23-6D33-2BBA-7438DF22FC88}"/>
                  </a:ext>
                </a:extLst>
              </p:cNvPr>
              <p:cNvGrpSpPr/>
              <p:nvPr/>
            </p:nvGrpSpPr>
            <p:grpSpPr>
              <a:xfrm>
                <a:off x="4716966" y="3370643"/>
                <a:ext cx="2189358" cy="499575"/>
                <a:chOff x="4438185" y="1463040"/>
                <a:chExt cx="2189358" cy="499575"/>
              </a:xfrm>
            </p:grpSpPr>
            <p:sp>
              <p:nvSpPr>
                <p:cNvPr id="128" name="Rectangle 127">
                  <a:extLst>
                    <a:ext uri="{FF2B5EF4-FFF2-40B4-BE49-F238E27FC236}">
                      <a16:creationId xmlns:a16="http://schemas.microsoft.com/office/drawing/2014/main" id="{A6E54062-A571-D94D-64C5-A6486DCE817E}"/>
                    </a:ext>
                  </a:extLst>
                </p:cNvPr>
                <p:cNvSpPr/>
                <p:nvPr/>
              </p:nvSpPr>
              <p:spPr>
                <a:xfrm>
                  <a:off x="4438185" y="1463040"/>
                  <a:ext cx="550128" cy="499575"/>
                </a:xfrm>
                <a:prstGeom prst="rect">
                  <a:avLst/>
                </a:prstGeom>
                <a:noFill/>
                <a:ln w="3810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solidFill>
                        <a:schemeClr val="bg1"/>
                      </a:solidFill>
                    </a:rPr>
                    <a:t>C</a:t>
                  </a:r>
                </a:p>
              </p:txBody>
            </p:sp>
            <p:sp>
              <p:nvSpPr>
                <p:cNvPr id="129" name="Rectangle 128">
                  <a:extLst>
                    <a:ext uri="{FF2B5EF4-FFF2-40B4-BE49-F238E27FC236}">
                      <a16:creationId xmlns:a16="http://schemas.microsoft.com/office/drawing/2014/main" id="{AF034155-4E6C-BE64-AC03-500C3E6CB457}"/>
                    </a:ext>
                  </a:extLst>
                </p:cNvPr>
                <p:cNvSpPr/>
                <p:nvPr/>
              </p:nvSpPr>
              <p:spPr>
                <a:xfrm>
                  <a:off x="4984595" y="1463040"/>
                  <a:ext cx="550128" cy="499575"/>
                </a:xfrm>
                <a:prstGeom prst="rect">
                  <a:avLst/>
                </a:prstGeom>
                <a:noFill/>
                <a:ln w="3810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solidFill>
                        <a:schemeClr val="bg1"/>
                      </a:solidFill>
                    </a:rPr>
                    <a:t>D</a:t>
                  </a:r>
                </a:p>
              </p:txBody>
            </p:sp>
            <p:sp>
              <p:nvSpPr>
                <p:cNvPr id="130" name="Rectangle 129">
                  <a:extLst>
                    <a:ext uri="{FF2B5EF4-FFF2-40B4-BE49-F238E27FC236}">
                      <a16:creationId xmlns:a16="http://schemas.microsoft.com/office/drawing/2014/main" id="{18818136-96EE-DE92-2C1A-7D57FD363685}"/>
                    </a:ext>
                  </a:extLst>
                </p:cNvPr>
                <p:cNvSpPr/>
                <p:nvPr/>
              </p:nvSpPr>
              <p:spPr>
                <a:xfrm>
                  <a:off x="5531005" y="1463040"/>
                  <a:ext cx="550128" cy="499575"/>
                </a:xfrm>
                <a:prstGeom prst="rect">
                  <a:avLst/>
                </a:prstGeom>
                <a:noFill/>
                <a:ln w="3810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solidFill>
                        <a:schemeClr val="bg1"/>
                      </a:solidFill>
                    </a:rPr>
                    <a:t>E</a:t>
                  </a:r>
                </a:p>
              </p:txBody>
            </p:sp>
            <p:sp>
              <p:nvSpPr>
                <p:cNvPr id="131" name="Rectangle 130">
                  <a:extLst>
                    <a:ext uri="{FF2B5EF4-FFF2-40B4-BE49-F238E27FC236}">
                      <a16:creationId xmlns:a16="http://schemas.microsoft.com/office/drawing/2014/main" id="{87E579AE-63D1-938D-149B-12BB4F15FABA}"/>
                    </a:ext>
                  </a:extLst>
                </p:cNvPr>
                <p:cNvSpPr/>
                <p:nvPr/>
              </p:nvSpPr>
              <p:spPr>
                <a:xfrm>
                  <a:off x="6077415" y="1463040"/>
                  <a:ext cx="550128" cy="499575"/>
                </a:xfrm>
                <a:prstGeom prst="rect">
                  <a:avLst/>
                </a:prstGeom>
                <a:noFill/>
                <a:ln w="3810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solidFill>
                        <a:schemeClr val="bg1"/>
                      </a:solidFill>
                    </a:rPr>
                    <a:t>F</a:t>
                  </a:r>
                </a:p>
              </p:txBody>
            </p:sp>
          </p:grpSp>
        </p:grpSp>
        <p:grpSp>
          <p:nvGrpSpPr>
            <p:cNvPr id="165" name="Group 164">
              <a:extLst>
                <a:ext uri="{FF2B5EF4-FFF2-40B4-BE49-F238E27FC236}">
                  <a16:creationId xmlns:a16="http://schemas.microsoft.com/office/drawing/2014/main" id="{90324360-92A4-6687-A417-F0504E528A34}"/>
                </a:ext>
              </a:extLst>
            </p:cNvPr>
            <p:cNvGrpSpPr/>
            <p:nvPr/>
          </p:nvGrpSpPr>
          <p:grpSpPr>
            <a:xfrm>
              <a:off x="2558058" y="3567376"/>
              <a:ext cx="1816124" cy="1438941"/>
              <a:chOff x="4716966" y="1871918"/>
              <a:chExt cx="2196792" cy="1998300"/>
            </a:xfrm>
          </p:grpSpPr>
          <p:grpSp>
            <p:nvGrpSpPr>
              <p:cNvPr id="166" name="Group 165">
                <a:extLst>
                  <a:ext uri="{FF2B5EF4-FFF2-40B4-BE49-F238E27FC236}">
                    <a16:creationId xmlns:a16="http://schemas.microsoft.com/office/drawing/2014/main" id="{972ECD86-FC4B-E4DB-EE23-3A5675E92A68}"/>
                  </a:ext>
                </a:extLst>
              </p:cNvPr>
              <p:cNvGrpSpPr/>
              <p:nvPr/>
            </p:nvGrpSpPr>
            <p:grpSpPr>
              <a:xfrm>
                <a:off x="4724400" y="1871918"/>
                <a:ext cx="2189358" cy="499575"/>
                <a:chOff x="4438185" y="1463040"/>
                <a:chExt cx="2189358" cy="499575"/>
              </a:xfrm>
            </p:grpSpPr>
            <p:sp>
              <p:nvSpPr>
                <p:cNvPr id="182" name="Rectangle 181">
                  <a:extLst>
                    <a:ext uri="{FF2B5EF4-FFF2-40B4-BE49-F238E27FC236}">
                      <a16:creationId xmlns:a16="http://schemas.microsoft.com/office/drawing/2014/main" id="{4386B3A0-3B91-7DFA-23E6-A0F7B6FB80A5}"/>
                    </a:ext>
                  </a:extLst>
                </p:cNvPr>
                <p:cNvSpPr/>
                <p:nvPr/>
              </p:nvSpPr>
              <p:spPr>
                <a:xfrm>
                  <a:off x="4438185" y="1463040"/>
                  <a:ext cx="550128" cy="499575"/>
                </a:xfrm>
                <a:prstGeom prst="rect">
                  <a:avLst/>
                </a:prstGeom>
                <a:noFill/>
                <a:ln w="3810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solidFill>
                        <a:schemeClr val="bg1"/>
                      </a:solidFill>
                    </a:rPr>
                    <a:t>0</a:t>
                  </a:r>
                </a:p>
              </p:txBody>
            </p:sp>
            <p:sp>
              <p:nvSpPr>
                <p:cNvPr id="183" name="Rectangle 182">
                  <a:extLst>
                    <a:ext uri="{FF2B5EF4-FFF2-40B4-BE49-F238E27FC236}">
                      <a16:creationId xmlns:a16="http://schemas.microsoft.com/office/drawing/2014/main" id="{F7A299A6-62D9-3253-01A0-B5AD903A715F}"/>
                    </a:ext>
                  </a:extLst>
                </p:cNvPr>
                <p:cNvSpPr/>
                <p:nvPr/>
              </p:nvSpPr>
              <p:spPr>
                <a:xfrm>
                  <a:off x="4984595" y="1463040"/>
                  <a:ext cx="550128" cy="499575"/>
                </a:xfrm>
                <a:prstGeom prst="rect">
                  <a:avLst/>
                </a:prstGeom>
                <a:noFill/>
                <a:ln w="3810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solidFill>
                        <a:schemeClr val="bg1"/>
                      </a:solidFill>
                    </a:rPr>
                    <a:t>1</a:t>
                  </a:r>
                </a:p>
              </p:txBody>
            </p:sp>
            <p:sp>
              <p:nvSpPr>
                <p:cNvPr id="184" name="Rectangle 183">
                  <a:extLst>
                    <a:ext uri="{FF2B5EF4-FFF2-40B4-BE49-F238E27FC236}">
                      <a16:creationId xmlns:a16="http://schemas.microsoft.com/office/drawing/2014/main" id="{C899E427-7254-1CC8-1FAD-EF0CDF1C3753}"/>
                    </a:ext>
                  </a:extLst>
                </p:cNvPr>
                <p:cNvSpPr/>
                <p:nvPr/>
              </p:nvSpPr>
              <p:spPr>
                <a:xfrm>
                  <a:off x="5531005" y="1463040"/>
                  <a:ext cx="550128" cy="499575"/>
                </a:xfrm>
                <a:prstGeom prst="rect">
                  <a:avLst/>
                </a:prstGeom>
                <a:noFill/>
                <a:ln w="3810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solidFill>
                        <a:schemeClr val="bg1"/>
                      </a:solidFill>
                    </a:rPr>
                    <a:t>2</a:t>
                  </a:r>
                </a:p>
              </p:txBody>
            </p:sp>
            <p:sp>
              <p:nvSpPr>
                <p:cNvPr id="185" name="Rectangle 184">
                  <a:extLst>
                    <a:ext uri="{FF2B5EF4-FFF2-40B4-BE49-F238E27FC236}">
                      <a16:creationId xmlns:a16="http://schemas.microsoft.com/office/drawing/2014/main" id="{7A018030-C8FD-7AEB-AC18-A8D87D797994}"/>
                    </a:ext>
                  </a:extLst>
                </p:cNvPr>
                <p:cNvSpPr/>
                <p:nvPr/>
              </p:nvSpPr>
              <p:spPr>
                <a:xfrm>
                  <a:off x="6077415" y="1463040"/>
                  <a:ext cx="550128" cy="499575"/>
                </a:xfrm>
                <a:prstGeom prst="rect">
                  <a:avLst/>
                </a:prstGeom>
                <a:noFill/>
                <a:ln w="3810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solidFill>
                        <a:schemeClr val="bg1"/>
                      </a:solidFill>
                    </a:rPr>
                    <a:t>3</a:t>
                  </a:r>
                </a:p>
              </p:txBody>
            </p:sp>
          </p:grpSp>
          <p:grpSp>
            <p:nvGrpSpPr>
              <p:cNvPr id="167" name="Group 166">
                <a:extLst>
                  <a:ext uri="{FF2B5EF4-FFF2-40B4-BE49-F238E27FC236}">
                    <a16:creationId xmlns:a16="http://schemas.microsoft.com/office/drawing/2014/main" id="{DB473685-19FC-E55E-FA72-3BF6C10BC480}"/>
                  </a:ext>
                </a:extLst>
              </p:cNvPr>
              <p:cNvGrpSpPr/>
              <p:nvPr/>
            </p:nvGrpSpPr>
            <p:grpSpPr>
              <a:xfrm>
                <a:off x="4724400" y="2371493"/>
                <a:ext cx="2189358" cy="499575"/>
                <a:chOff x="4438185" y="1463040"/>
                <a:chExt cx="2189358" cy="499575"/>
              </a:xfrm>
            </p:grpSpPr>
            <p:sp>
              <p:nvSpPr>
                <p:cNvPr id="178" name="Rectangle 177">
                  <a:extLst>
                    <a:ext uri="{FF2B5EF4-FFF2-40B4-BE49-F238E27FC236}">
                      <a16:creationId xmlns:a16="http://schemas.microsoft.com/office/drawing/2014/main" id="{23FFA458-D426-DCE0-F10D-6FA872BF22A9}"/>
                    </a:ext>
                  </a:extLst>
                </p:cNvPr>
                <p:cNvSpPr/>
                <p:nvPr/>
              </p:nvSpPr>
              <p:spPr>
                <a:xfrm>
                  <a:off x="4438185" y="1463040"/>
                  <a:ext cx="550128" cy="499575"/>
                </a:xfrm>
                <a:prstGeom prst="rect">
                  <a:avLst/>
                </a:prstGeom>
                <a:noFill/>
                <a:ln w="3810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solidFill>
                        <a:schemeClr val="bg1"/>
                      </a:solidFill>
                    </a:rPr>
                    <a:t>4</a:t>
                  </a:r>
                </a:p>
              </p:txBody>
            </p:sp>
            <p:sp>
              <p:nvSpPr>
                <p:cNvPr id="179" name="Rectangle 178">
                  <a:extLst>
                    <a:ext uri="{FF2B5EF4-FFF2-40B4-BE49-F238E27FC236}">
                      <a16:creationId xmlns:a16="http://schemas.microsoft.com/office/drawing/2014/main" id="{0BD6A28C-5ECF-0C39-1EDD-729E05EA8BAF}"/>
                    </a:ext>
                  </a:extLst>
                </p:cNvPr>
                <p:cNvSpPr/>
                <p:nvPr/>
              </p:nvSpPr>
              <p:spPr>
                <a:xfrm>
                  <a:off x="4984595" y="1463040"/>
                  <a:ext cx="550128" cy="499575"/>
                </a:xfrm>
                <a:prstGeom prst="rect">
                  <a:avLst/>
                </a:prstGeom>
                <a:noFill/>
                <a:ln w="3810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solidFill>
                        <a:schemeClr val="bg1"/>
                      </a:solidFill>
                    </a:rPr>
                    <a:t>5</a:t>
                  </a:r>
                </a:p>
              </p:txBody>
            </p:sp>
            <p:sp>
              <p:nvSpPr>
                <p:cNvPr id="180" name="Rectangle 179">
                  <a:extLst>
                    <a:ext uri="{FF2B5EF4-FFF2-40B4-BE49-F238E27FC236}">
                      <a16:creationId xmlns:a16="http://schemas.microsoft.com/office/drawing/2014/main" id="{4DDFDB8C-DE18-C510-AC57-C1641B3F005A}"/>
                    </a:ext>
                  </a:extLst>
                </p:cNvPr>
                <p:cNvSpPr/>
                <p:nvPr/>
              </p:nvSpPr>
              <p:spPr>
                <a:xfrm>
                  <a:off x="5531005" y="1463040"/>
                  <a:ext cx="550128" cy="499575"/>
                </a:xfrm>
                <a:prstGeom prst="rect">
                  <a:avLst/>
                </a:prstGeom>
                <a:noFill/>
                <a:ln w="3810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solidFill>
                        <a:schemeClr val="bg1"/>
                      </a:solidFill>
                    </a:rPr>
                    <a:t>6</a:t>
                  </a:r>
                </a:p>
              </p:txBody>
            </p:sp>
            <p:sp>
              <p:nvSpPr>
                <p:cNvPr id="181" name="Rectangle 180">
                  <a:extLst>
                    <a:ext uri="{FF2B5EF4-FFF2-40B4-BE49-F238E27FC236}">
                      <a16:creationId xmlns:a16="http://schemas.microsoft.com/office/drawing/2014/main" id="{E733DAE5-88C0-31D3-7713-CEDE8ECDDA78}"/>
                    </a:ext>
                  </a:extLst>
                </p:cNvPr>
                <p:cNvSpPr/>
                <p:nvPr/>
              </p:nvSpPr>
              <p:spPr>
                <a:xfrm>
                  <a:off x="6077415" y="1463040"/>
                  <a:ext cx="550128" cy="499575"/>
                </a:xfrm>
                <a:prstGeom prst="rect">
                  <a:avLst/>
                </a:prstGeom>
                <a:noFill/>
                <a:ln w="3810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solidFill>
                        <a:schemeClr val="bg1"/>
                      </a:solidFill>
                    </a:rPr>
                    <a:t>7</a:t>
                  </a:r>
                </a:p>
              </p:txBody>
            </p:sp>
          </p:grpSp>
          <p:grpSp>
            <p:nvGrpSpPr>
              <p:cNvPr id="168" name="Group 167">
                <a:extLst>
                  <a:ext uri="{FF2B5EF4-FFF2-40B4-BE49-F238E27FC236}">
                    <a16:creationId xmlns:a16="http://schemas.microsoft.com/office/drawing/2014/main" id="{D850C991-3B65-4DFD-48A8-DE6632DBD35C}"/>
                  </a:ext>
                </a:extLst>
              </p:cNvPr>
              <p:cNvGrpSpPr/>
              <p:nvPr/>
            </p:nvGrpSpPr>
            <p:grpSpPr>
              <a:xfrm>
                <a:off x="4722541" y="2871068"/>
                <a:ext cx="2189358" cy="499575"/>
                <a:chOff x="4438185" y="1463040"/>
                <a:chExt cx="2189358" cy="499575"/>
              </a:xfrm>
            </p:grpSpPr>
            <p:sp>
              <p:nvSpPr>
                <p:cNvPr id="174" name="Rectangle 173">
                  <a:extLst>
                    <a:ext uri="{FF2B5EF4-FFF2-40B4-BE49-F238E27FC236}">
                      <a16:creationId xmlns:a16="http://schemas.microsoft.com/office/drawing/2014/main" id="{6C3D4ADD-4019-E889-8FD5-361157B785F6}"/>
                    </a:ext>
                  </a:extLst>
                </p:cNvPr>
                <p:cNvSpPr/>
                <p:nvPr/>
              </p:nvSpPr>
              <p:spPr>
                <a:xfrm>
                  <a:off x="4438185" y="1463040"/>
                  <a:ext cx="550128" cy="499575"/>
                </a:xfrm>
                <a:prstGeom prst="rect">
                  <a:avLst/>
                </a:prstGeom>
                <a:noFill/>
                <a:ln w="3810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solidFill>
                        <a:schemeClr val="bg1"/>
                      </a:solidFill>
                    </a:rPr>
                    <a:t>8</a:t>
                  </a:r>
                </a:p>
              </p:txBody>
            </p:sp>
            <p:sp>
              <p:nvSpPr>
                <p:cNvPr id="175" name="Rectangle 174">
                  <a:extLst>
                    <a:ext uri="{FF2B5EF4-FFF2-40B4-BE49-F238E27FC236}">
                      <a16:creationId xmlns:a16="http://schemas.microsoft.com/office/drawing/2014/main" id="{99648CD1-0755-5504-2ACE-466311662A53}"/>
                    </a:ext>
                  </a:extLst>
                </p:cNvPr>
                <p:cNvSpPr/>
                <p:nvPr/>
              </p:nvSpPr>
              <p:spPr>
                <a:xfrm>
                  <a:off x="4984595" y="1463040"/>
                  <a:ext cx="550128" cy="499575"/>
                </a:xfrm>
                <a:prstGeom prst="rect">
                  <a:avLst/>
                </a:prstGeom>
                <a:noFill/>
                <a:ln w="3810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solidFill>
                        <a:schemeClr val="bg1"/>
                      </a:solidFill>
                    </a:rPr>
                    <a:t>9</a:t>
                  </a:r>
                </a:p>
              </p:txBody>
            </p:sp>
            <p:sp>
              <p:nvSpPr>
                <p:cNvPr id="176" name="Rectangle 175">
                  <a:extLst>
                    <a:ext uri="{FF2B5EF4-FFF2-40B4-BE49-F238E27FC236}">
                      <a16:creationId xmlns:a16="http://schemas.microsoft.com/office/drawing/2014/main" id="{E8AC0752-33C9-904E-0983-0E0875D8D715}"/>
                    </a:ext>
                  </a:extLst>
                </p:cNvPr>
                <p:cNvSpPr/>
                <p:nvPr/>
              </p:nvSpPr>
              <p:spPr>
                <a:xfrm>
                  <a:off x="5531005" y="1463040"/>
                  <a:ext cx="550128" cy="499575"/>
                </a:xfrm>
                <a:prstGeom prst="rect">
                  <a:avLst/>
                </a:prstGeom>
                <a:noFill/>
                <a:ln w="3810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solidFill>
                        <a:schemeClr val="bg1"/>
                      </a:solidFill>
                    </a:rPr>
                    <a:t>A</a:t>
                  </a:r>
                </a:p>
              </p:txBody>
            </p:sp>
            <p:sp>
              <p:nvSpPr>
                <p:cNvPr id="177" name="Rectangle 176">
                  <a:extLst>
                    <a:ext uri="{FF2B5EF4-FFF2-40B4-BE49-F238E27FC236}">
                      <a16:creationId xmlns:a16="http://schemas.microsoft.com/office/drawing/2014/main" id="{97F73BEC-1EB1-E7CB-8517-80262E6B18CD}"/>
                    </a:ext>
                  </a:extLst>
                </p:cNvPr>
                <p:cNvSpPr/>
                <p:nvPr/>
              </p:nvSpPr>
              <p:spPr>
                <a:xfrm>
                  <a:off x="6077415" y="1463040"/>
                  <a:ext cx="550128" cy="499575"/>
                </a:xfrm>
                <a:prstGeom prst="rect">
                  <a:avLst/>
                </a:prstGeom>
                <a:noFill/>
                <a:ln w="3810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solidFill>
                        <a:schemeClr val="bg1"/>
                      </a:solidFill>
                    </a:rPr>
                    <a:t>B</a:t>
                  </a:r>
                </a:p>
              </p:txBody>
            </p:sp>
          </p:grpSp>
          <p:grpSp>
            <p:nvGrpSpPr>
              <p:cNvPr id="169" name="Group 168">
                <a:extLst>
                  <a:ext uri="{FF2B5EF4-FFF2-40B4-BE49-F238E27FC236}">
                    <a16:creationId xmlns:a16="http://schemas.microsoft.com/office/drawing/2014/main" id="{6700E1C3-95A6-947C-9F6B-E9CC120D03F5}"/>
                  </a:ext>
                </a:extLst>
              </p:cNvPr>
              <p:cNvGrpSpPr/>
              <p:nvPr/>
            </p:nvGrpSpPr>
            <p:grpSpPr>
              <a:xfrm>
                <a:off x="4716966" y="3370643"/>
                <a:ext cx="2189358" cy="499575"/>
                <a:chOff x="4438185" y="1463040"/>
                <a:chExt cx="2189358" cy="499575"/>
              </a:xfrm>
            </p:grpSpPr>
            <p:sp>
              <p:nvSpPr>
                <p:cNvPr id="170" name="Rectangle 169">
                  <a:extLst>
                    <a:ext uri="{FF2B5EF4-FFF2-40B4-BE49-F238E27FC236}">
                      <a16:creationId xmlns:a16="http://schemas.microsoft.com/office/drawing/2014/main" id="{C6580A84-E94E-B6BA-7136-4BC96DE243DD}"/>
                    </a:ext>
                  </a:extLst>
                </p:cNvPr>
                <p:cNvSpPr/>
                <p:nvPr/>
              </p:nvSpPr>
              <p:spPr>
                <a:xfrm>
                  <a:off x="4438185" y="1463040"/>
                  <a:ext cx="550128" cy="499575"/>
                </a:xfrm>
                <a:prstGeom prst="rect">
                  <a:avLst/>
                </a:prstGeom>
                <a:noFill/>
                <a:ln w="3810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solidFill>
                        <a:schemeClr val="bg1"/>
                      </a:solidFill>
                    </a:rPr>
                    <a:t>C</a:t>
                  </a:r>
                </a:p>
              </p:txBody>
            </p:sp>
            <p:sp>
              <p:nvSpPr>
                <p:cNvPr id="171" name="Rectangle 170">
                  <a:extLst>
                    <a:ext uri="{FF2B5EF4-FFF2-40B4-BE49-F238E27FC236}">
                      <a16:creationId xmlns:a16="http://schemas.microsoft.com/office/drawing/2014/main" id="{B7E82E8E-9184-6C9F-734B-E3C2D7478ADB}"/>
                    </a:ext>
                  </a:extLst>
                </p:cNvPr>
                <p:cNvSpPr/>
                <p:nvPr/>
              </p:nvSpPr>
              <p:spPr>
                <a:xfrm>
                  <a:off x="4984595" y="1463040"/>
                  <a:ext cx="550128" cy="499575"/>
                </a:xfrm>
                <a:prstGeom prst="rect">
                  <a:avLst/>
                </a:prstGeom>
                <a:noFill/>
                <a:ln w="3810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solidFill>
                        <a:schemeClr val="bg1"/>
                      </a:solidFill>
                    </a:rPr>
                    <a:t>D</a:t>
                  </a:r>
                </a:p>
              </p:txBody>
            </p:sp>
            <p:sp>
              <p:nvSpPr>
                <p:cNvPr id="172" name="Rectangle 171">
                  <a:extLst>
                    <a:ext uri="{FF2B5EF4-FFF2-40B4-BE49-F238E27FC236}">
                      <a16:creationId xmlns:a16="http://schemas.microsoft.com/office/drawing/2014/main" id="{44A3F9C8-B01F-A124-49C3-E136207A32D2}"/>
                    </a:ext>
                  </a:extLst>
                </p:cNvPr>
                <p:cNvSpPr/>
                <p:nvPr/>
              </p:nvSpPr>
              <p:spPr>
                <a:xfrm>
                  <a:off x="5531005" y="1463040"/>
                  <a:ext cx="550128" cy="499575"/>
                </a:xfrm>
                <a:prstGeom prst="rect">
                  <a:avLst/>
                </a:prstGeom>
                <a:noFill/>
                <a:ln w="3810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solidFill>
                        <a:schemeClr val="bg1"/>
                      </a:solidFill>
                    </a:rPr>
                    <a:t>E</a:t>
                  </a:r>
                </a:p>
              </p:txBody>
            </p:sp>
            <p:sp>
              <p:nvSpPr>
                <p:cNvPr id="173" name="Rectangle 172">
                  <a:extLst>
                    <a:ext uri="{FF2B5EF4-FFF2-40B4-BE49-F238E27FC236}">
                      <a16:creationId xmlns:a16="http://schemas.microsoft.com/office/drawing/2014/main" id="{A26E24B5-F3FE-FC54-49D0-5C91268C6195}"/>
                    </a:ext>
                  </a:extLst>
                </p:cNvPr>
                <p:cNvSpPr/>
                <p:nvPr/>
              </p:nvSpPr>
              <p:spPr>
                <a:xfrm>
                  <a:off x="6077415" y="1463040"/>
                  <a:ext cx="550128" cy="499575"/>
                </a:xfrm>
                <a:prstGeom prst="rect">
                  <a:avLst/>
                </a:prstGeom>
                <a:noFill/>
                <a:ln w="3810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solidFill>
                        <a:schemeClr val="bg1"/>
                      </a:solidFill>
                    </a:rPr>
                    <a:t>F</a:t>
                  </a:r>
                </a:p>
              </p:txBody>
            </p:sp>
          </p:grpSp>
        </p:grpSp>
        <p:grpSp>
          <p:nvGrpSpPr>
            <p:cNvPr id="208" name="Group 207">
              <a:extLst>
                <a:ext uri="{FF2B5EF4-FFF2-40B4-BE49-F238E27FC236}">
                  <a16:creationId xmlns:a16="http://schemas.microsoft.com/office/drawing/2014/main" id="{71915D09-0991-0D81-998E-066E296A8558}"/>
                </a:ext>
              </a:extLst>
            </p:cNvPr>
            <p:cNvGrpSpPr/>
            <p:nvPr/>
          </p:nvGrpSpPr>
          <p:grpSpPr>
            <a:xfrm>
              <a:off x="4487049" y="3567376"/>
              <a:ext cx="1816124" cy="1438941"/>
              <a:chOff x="4716966" y="1871918"/>
              <a:chExt cx="2196792" cy="1998300"/>
            </a:xfrm>
          </p:grpSpPr>
          <p:grpSp>
            <p:nvGrpSpPr>
              <p:cNvPr id="209" name="Group 208">
                <a:extLst>
                  <a:ext uri="{FF2B5EF4-FFF2-40B4-BE49-F238E27FC236}">
                    <a16:creationId xmlns:a16="http://schemas.microsoft.com/office/drawing/2014/main" id="{CBEDA2EC-DA51-595B-A05F-6B88669805B6}"/>
                  </a:ext>
                </a:extLst>
              </p:cNvPr>
              <p:cNvGrpSpPr/>
              <p:nvPr/>
            </p:nvGrpSpPr>
            <p:grpSpPr>
              <a:xfrm>
                <a:off x="4724400" y="1871918"/>
                <a:ext cx="2189358" cy="499575"/>
                <a:chOff x="4438185" y="1463040"/>
                <a:chExt cx="2189358" cy="499575"/>
              </a:xfrm>
            </p:grpSpPr>
            <p:sp>
              <p:nvSpPr>
                <p:cNvPr id="225" name="Rectangle 224">
                  <a:extLst>
                    <a:ext uri="{FF2B5EF4-FFF2-40B4-BE49-F238E27FC236}">
                      <a16:creationId xmlns:a16="http://schemas.microsoft.com/office/drawing/2014/main" id="{AFAF928B-08A3-30C9-3820-29083C7A9F2D}"/>
                    </a:ext>
                  </a:extLst>
                </p:cNvPr>
                <p:cNvSpPr/>
                <p:nvPr/>
              </p:nvSpPr>
              <p:spPr>
                <a:xfrm>
                  <a:off x="4438185" y="1463040"/>
                  <a:ext cx="550128" cy="499575"/>
                </a:xfrm>
                <a:prstGeom prst="rect">
                  <a:avLst/>
                </a:prstGeom>
                <a:noFill/>
                <a:ln w="3810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solidFill>
                        <a:schemeClr val="bg1"/>
                      </a:solidFill>
                    </a:rPr>
                    <a:t>0</a:t>
                  </a:r>
                </a:p>
              </p:txBody>
            </p:sp>
            <p:sp>
              <p:nvSpPr>
                <p:cNvPr id="226" name="Rectangle 225">
                  <a:extLst>
                    <a:ext uri="{FF2B5EF4-FFF2-40B4-BE49-F238E27FC236}">
                      <a16:creationId xmlns:a16="http://schemas.microsoft.com/office/drawing/2014/main" id="{2BC2DB3D-BC9A-57CB-565C-4E8845695F5B}"/>
                    </a:ext>
                  </a:extLst>
                </p:cNvPr>
                <p:cNvSpPr/>
                <p:nvPr/>
              </p:nvSpPr>
              <p:spPr>
                <a:xfrm>
                  <a:off x="4984595" y="1463040"/>
                  <a:ext cx="550128" cy="499575"/>
                </a:xfrm>
                <a:prstGeom prst="rect">
                  <a:avLst/>
                </a:prstGeom>
                <a:noFill/>
                <a:ln w="3810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solidFill>
                        <a:schemeClr val="bg1"/>
                      </a:solidFill>
                    </a:rPr>
                    <a:t>1</a:t>
                  </a:r>
                </a:p>
              </p:txBody>
            </p:sp>
            <p:sp>
              <p:nvSpPr>
                <p:cNvPr id="227" name="Rectangle 226">
                  <a:extLst>
                    <a:ext uri="{FF2B5EF4-FFF2-40B4-BE49-F238E27FC236}">
                      <a16:creationId xmlns:a16="http://schemas.microsoft.com/office/drawing/2014/main" id="{0FD0B9B4-818F-A5EF-3944-225508668FAD}"/>
                    </a:ext>
                  </a:extLst>
                </p:cNvPr>
                <p:cNvSpPr/>
                <p:nvPr/>
              </p:nvSpPr>
              <p:spPr>
                <a:xfrm>
                  <a:off x="5531005" y="1463040"/>
                  <a:ext cx="550128" cy="499575"/>
                </a:xfrm>
                <a:prstGeom prst="rect">
                  <a:avLst/>
                </a:prstGeom>
                <a:noFill/>
                <a:ln w="3810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solidFill>
                        <a:schemeClr val="bg1"/>
                      </a:solidFill>
                    </a:rPr>
                    <a:t>2</a:t>
                  </a:r>
                </a:p>
              </p:txBody>
            </p:sp>
            <p:sp>
              <p:nvSpPr>
                <p:cNvPr id="228" name="Rectangle 227">
                  <a:extLst>
                    <a:ext uri="{FF2B5EF4-FFF2-40B4-BE49-F238E27FC236}">
                      <a16:creationId xmlns:a16="http://schemas.microsoft.com/office/drawing/2014/main" id="{E329DE42-96B6-C6DE-53E1-A8DB201A89FA}"/>
                    </a:ext>
                  </a:extLst>
                </p:cNvPr>
                <p:cNvSpPr/>
                <p:nvPr/>
              </p:nvSpPr>
              <p:spPr>
                <a:xfrm>
                  <a:off x="6077415" y="1463040"/>
                  <a:ext cx="550128" cy="499575"/>
                </a:xfrm>
                <a:prstGeom prst="rect">
                  <a:avLst/>
                </a:prstGeom>
                <a:noFill/>
                <a:ln w="3810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solidFill>
                        <a:schemeClr val="bg1"/>
                      </a:solidFill>
                    </a:rPr>
                    <a:t>3</a:t>
                  </a:r>
                </a:p>
              </p:txBody>
            </p:sp>
          </p:grpSp>
          <p:grpSp>
            <p:nvGrpSpPr>
              <p:cNvPr id="210" name="Group 209">
                <a:extLst>
                  <a:ext uri="{FF2B5EF4-FFF2-40B4-BE49-F238E27FC236}">
                    <a16:creationId xmlns:a16="http://schemas.microsoft.com/office/drawing/2014/main" id="{A738A5AE-4ABD-D3FE-DE7E-1A6025E49E56}"/>
                  </a:ext>
                </a:extLst>
              </p:cNvPr>
              <p:cNvGrpSpPr/>
              <p:nvPr/>
            </p:nvGrpSpPr>
            <p:grpSpPr>
              <a:xfrm>
                <a:off x="4724400" y="2371493"/>
                <a:ext cx="2189358" cy="499575"/>
                <a:chOff x="4438185" y="1463040"/>
                <a:chExt cx="2189358" cy="499575"/>
              </a:xfrm>
            </p:grpSpPr>
            <p:sp>
              <p:nvSpPr>
                <p:cNvPr id="221" name="Rectangle 220">
                  <a:extLst>
                    <a:ext uri="{FF2B5EF4-FFF2-40B4-BE49-F238E27FC236}">
                      <a16:creationId xmlns:a16="http://schemas.microsoft.com/office/drawing/2014/main" id="{50C42AAA-4D2A-0507-8D2E-92E443E82286}"/>
                    </a:ext>
                  </a:extLst>
                </p:cNvPr>
                <p:cNvSpPr/>
                <p:nvPr/>
              </p:nvSpPr>
              <p:spPr>
                <a:xfrm>
                  <a:off x="4438185" y="1463040"/>
                  <a:ext cx="550128" cy="499575"/>
                </a:xfrm>
                <a:prstGeom prst="rect">
                  <a:avLst/>
                </a:prstGeom>
                <a:noFill/>
                <a:ln w="3810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solidFill>
                        <a:schemeClr val="bg1"/>
                      </a:solidFill>
                    </a:rPr>
                    <a:t>4</a:t>
                  </a:r>
                </a:p>
              </p:txBody>
            </p:sp>
            <p:sp>
              <p:nvSpPr>
                <p:cNvPr id="222" name="Rectangle 221">
                  <a:extLst>
                    <a:ext uri="{FF2B5EF4-FFF2-40B4-BE49-F238E27FC236}">
                      <a16:creationId xmlns:a16="http://schemas.microsoft.com/office/drawing/2014/main" id="{55C92AF5-1721-0A69-60C2-86154ED0A7AF}"/>
                    </a:ext>
                  </a:extLst>
                </p:cNvPr>
                <p:cNvSpPr/>
                <p:nvPr/>
              </p:nvSpPr>
              <p:spPr>
                <a:xfrm>
                  <a:off x="4984595" y="1463040"/>
                  <a:ext cx="550128" cy="499575"/>
                </a:xfrm>
                <a:prstGeom prst="rect">
                  <a:avLst/>
                </a:prstGeom>
                <a:noFill/>
                <a:ln w="3810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solidFill>
                        <a:schemeClr val="bg1"/>
                      </a:solidFill>
                    </a:rPr>
                    <a:t>5</a:t>
                  </a:r>
                </a:p>
              </p:txBody>
            </p:sp>
            <p:sp>
              <p:nvSpPr>
                <p:cNvPr id="223" name="Rectangle 222">
                  <a:extLst>
                    <a:ext uri="{FF2B5EF4-FFF2-40B4-BE49-F238E27FC236}">
                      <a16:creationId xmlns:a16="http://schemas.microsoft.com/office/drawing/2014/main" id="{685DF3C3-0195-CC98-8BC8-AC4DE3DE14C1}"/>
                    </a:ext>
                  </a:extLst>
                </p:cNvPr>
                <p:cNvSpPr/>
                <p:nvPr/>
              </p:nvSpPr>
              <p:spPr>
                <a:xfrm>
                  <a:off x="5531005" y="1463040"/>
                  <a:ext cx="550128" cy="499575"/>
                </a:xfrm>
                <a:prstGeom prst="rect">
                  <a:avLst/>
                </a:prstGeom>
                <a:noFill/>
                <a:ln w="3810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solidFill>
                        <a:schemeClr val="bg1"/>
                      </a:solidFill>
                    </a:rPr>
                    <a:t>6</a:t>
                  </a:r>
                </a:p>
              </p:txBody>
            </p:sp>
            <p:sp>
              <p:nvSpPr>
                <p:cNvPr id="224" name="Rectangle 223">
                  <a:extLst>
                    <a:ext uri="{FF2B5EF4-FFF2-40B4-BE49-F238E27FC236}">
                      <a16:creationId xmlns:a16="http://schemas.microsoft.com/office/drawing/2014/main" id="{11C793EB-24CF-513D-17CC-FC3481FF13E3}"/>
                    </a:ext>
                  </a:extLst>
                </p:cNvPr>
                <p:cNvSpPr/>
                <p:nvPr/>
              </p:nvSpPr>
              <p:spPr>
                <a:xfrm>
                  <a:off x="6077415" y="1463040"/>
                  <a:ext cx="550128" cy="499575"/>
                </a:xfrm>
                <a:prstGeom prst="rect">
                  <a:avLst/>
                </a:prstGeom>
                <a:noFill/>
                <a:ln w="3810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solidFill>
                        <a:schemeClr val="bg1"/>
                      </a:solidFill>
                    </a:rPr>
                    <a:t>7</a:t>
                  </a:r>
                </a:p>
              </p:txBody>
            </p:sp>
          </p:grpSp>
          <p:grpSp>
            <p:nvGrpSpPr>
              <p:cNvPr id="211" name="Group 210">
                <a:extLst>
                  <a:ext uri="{FF2B5EF4-FFF2-40B4-BE49-F238E27FC236}">
                    <a16:creationId xmlns:a16="http://schemas.microsoft.com/office/drawing/2014/main" id="{C9BA1DD2-5B09-4E7A-03F9-E0DA07990BE4}"/>
                  </a:ext>
                </a:extLst>
              </p:cNvPr>
              <p:cNvGrpSpPr/>
              <p:nvPr/>
            </p:nvGrpSpPr>
            <p:grpSpPr>
              <a:xfrm>
                <a:off x="4722541" y="2871068"/>
                <a:ext cx="2189358" cy="499575"/>
                <a:chOff x="4438185" y="1463040"/>
                <a:chExt cx="2189358" cy="499575"/>
              </a:xfrm>
            </p:grpSpPr>
            <p:sp>
              <p:nvSpPr>
                <p:cNvPr id="217" name="Rectangle 216">
                  <a:extLst>
                    <a:ext uri="{FF2B5EF4-FFF2-40B4-BE49-F238E27FC236}">
                      <a16:creationId xmlns:a16="http://schemas.microsoft.com/office/drawing/2014/main" id="{1A3C4D38-1684-680A-91FB-CC8AE6D650F5}"/>
                    </a:ext>
                  </a:extLst>
                </p:cNvPr>
                <p:cNvSpPr/>
                <p:nvPr/>
              </p:nvSpPr>
              <p:spPr>
                <a:xfrm>
                  <a:off x="4438185" y="1463040"/>
                  <a:ext cx="550128" cy="499575"/>
                </a:xfrm>
                <a:prstGeom prst="rect">
                  <a:avLst/>
                </a:prstGeom>
                <a:noFill/>
                <a:ln w="3810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solidFill>
                        <a:schemeClr val="bg1"/>
                      </a:solidFill>
                    </a:rPr>
                    <a:t>8</a:t>
                  </a:r>
                </a:p>
              </p:txBody>
            </p:sp>
            <p:sp>
              <p:nvSpPr>
                <p:cNvPr id="218" name="Rectangle 217">
                  <a:extLst>
                    <a:ext uri="{FF2B5EF4-FFF2-40B4-BE49-F238E27FC236}">
                      <a16:creationId xmlns:a16="http://schemas.microsoft.com/office/drawing/2014/main" id="{D217DB28-D99B-08F4-E8F5-1BDEB2D63EE2}"/>
                    </a:ext>
                  </a:extLst>
                </p:cNvPr>
                <p:cNvSpPr/>
                <p:nvPr/>
              </p:nvSpPr>
              <p:spPr>
                <a:xfrm>
                  <a:off x="4984595" y="1463040"/>
                  <a:ext cx="550128" cy="499575"/>
                </a:xfrm>
                <a:prstGeom prst="rect">
                  <a:avLst/>
                </a:prstGeom>
                <a:noFill/>
                <a:ln w="3810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solidFill>
                        <a:schemeClr val="bg1"/>
                      </a:solidFill>
                    </a:rPr>
                    <a:t>9</a:t>
                  </a:r>
                </a:p>
              </p:txBody>
            </p:sp>
            <p:sp>
              <p:nvSpPr>
                <p:cNvPr id="219" name="Rectangle 218">
                  <a:extLst>
                    <a:ext uri="{FF2B5EF4-FFF2-40B4-BE49-F238E27FC236}">
                      <a16:creationId xmlns:a16="http://schemas.microsoft.com/office/drawing/2014/main" id="{1E927B56-EF6B-5E2F-4AAF-DD7B52935D7B}"/>
                    </a:ext>
                  </a:extLst>
                </p:cNvPr>
                <p:cNvSpPr/>
                <p:nvPr/>
              </p:nvSpPr>
              <p:spPr>
                <a:xfrm>
                  <a:off x="5531005" y="1463040"/>
                  <a:ext cx="550128" cy="499575"/>
                </a:xfrm>
                <a:prstGeom prst="rect">
                  <a:avLst/>
                </a:prstGeom>
                <a:noFill/>
                <a:ln w="3810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solidFill>
                        <a:schemeClr val="bg1"/>
                      </a:solidFill>
                    </a:rPr>
                    <a:t>A</a:t>
                  </a:r>
                </a:p>
              </p:txBody>
            </p:sp>
            <p:sp>
              <p:nvSpPr>
                <p:cNvPr id="220" name="Rectangle 219">
                  <a:extLst>
                    <a:ext uri="{FF2B5EF4-FFF2-40B4-BE49-F238E27FC236}">
                      <a16:creationId xmlns:a16="http://schemas.microsoft.com/office/drawing/2014/main" id="{DC4EFF32-AE50-E23D-0A8D-11B0A9848BFB}"/>
                    </a:ext>
                  </a:extLst>
                </p:cNvPr>
                <p:cNvSpPr/>
                <p:nvPr/>
              </p:nvSpPr>
              <p:spPr>
                <a:xfrm>
                  <a:off x="6077415" y="1463040"/>
                  <a:ext cx="550128" cy="499575"/>
                </a:xfrm>
                <a:prstGeom prst="rect">
                  <a:avLst/>
                </a:prstGeom>
                <a:noFill/>
                <a:ln w="3810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solidFill>
                        <a:schemeClr val="bg1"/>
                      </a:solidFill>
                    </a:rPr>
                    <a:t>B</a:t>
                  </a:r>
                </a:p>
              </p:txBody>
            </p:sp>
          </p:grpSp>
          <p:grpSp>
            <p:nvGrpSpPr>
              <p:cNvPr id="212" name="Group 211">
                <a:extLst>
                  <a:ext uri="{FF2B5EF4-FFF2-40B4-BE49-F238E27FC236}">
                    <a16:creationId xmlns:a16="http://schemas.microsoft.com/office/drawing/2014/main" id="{35E0E9AF-92EA-C5FD-335C-422BD2171C51}"/>
                  </a:ext>
                </a:extLst>
              </p:cNvPr>
              <p:cNvGrpSpPr/>
              <p:nvPr/>
            </p:nvGrpSpPr>
            <p:grpSpPr>
              <a:xfrm>
                <a:off x="4716966" y="3370643"/>
                <a:ext cx="2189358" cy="499575"/>
                <a:chOff x="4438185" y="1463040"/>
                <a:chExt cx="2189358" cy="499575"/>
              </a:xfrm>
            </p:grpSpPr>
            <p:sp>
              <p:nvSpPr>
                <p:cNvPr id="213" name="Rectangle 212">
                  <a:extLst>
                    <a:ext uri="{FF2B5EF4-FFF2-40B4-BE49-F238E27FC236}">
                      <a16:creationId xmlns:a16="http://schemas.microsoft.com/office/drawing/2014/main" id="{056626ED-6FFB-E7AC-134C-6F6306DE1260}"/>
                    </a:ext>
                  </a:extLst>
                </p:cNvPr>
                <p:cNvSpPr/>
                <p:nvPr/>
              </p:nvSpPr>
              <p:spPr>
                <a:xfrm>
                  <a:off x="4438185" y="1463040"/>
                  <a:ext cx="550128" cy="499575"/>
                </a:xfrm>
                <a:prstGeom prst="rect">
                  <a:avLst/>
                </a:prstGeom>
                <a:noFill/>
                <a:ln w="3810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solidFill>
                        <a:schemeClr val="bg1"/>
                      </a:solidFill>
                    </a:rPr>
                    <a:t>C</a:t>
                  </a:r>
                </a:p>
              </p:txBody>
            </p:sp>
            <p:sp>
              <p:nvSpPr>
                <p:cNvPr id="214" name="Rectangle 213">
                  <a:extLst>
                    <a:ext uri="{FF2B5EF4-FFF2-40B4-BE49-F238E27FC236}">
                      <a16:creationId xmlns:a16="http://schemas.microsoft.com/office/drawing/2014/main" id="{7E3C8263-F79E-14B9-B1CC-E7DB3FD94683}"/>
                    </a:ext>
                  </a:extLst>
                </p:cNvPr>
                <p:cNvSpPr/>
                <p:nvPr/>
              </p:nvSpPr>
              <p:spPr>
                <a:xfrm>
                  <a:off x="4984595" y="1463040"/>
                  <a:ext cx="550128" cy="499575"/>
                </a:xfrm>
                <a:prstGeom prst="rect">
                  <a:avLst/>
                </a:prstGeom>
                <a:noFill/>
                <a:ln w="3810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solidFill>
                        <a:schemeClr val="bg1"/>
                      </a:solidFill>
                    </a:rPr>
                    <a:t>D</a:t>
                  </a:r>
                </a:p>
              </p:txBody>
            </p:sp>
            <p:sp>
              <p:nvSpPr>
                <p:cNvPr id="215" name="Rectangle 214">
                  <a:extLst>
                    <a:ext uri="{FF2B5EF4-FFF2-40B4-BE49-F238E27FC236}">
                      <a16:creationId xmlns:a16="http://schemas.microsoft.com/office/drawing/2014/main" id="{CF512533-0EA3-4F23-DC3A-0E651B228160}"/>
                    </a:ext>
                  </a:extLst>
                </p:cNvPr>
                <p:cNvSpPr/>
                <p:nvPr/>
              </p:nvSpPr>
              <p:spPr>
                <a:xfrm>
                  <a:off x="5531005" y="1463040"/>
                  <a:ext cx="550128" cy="499575"/>
                </a:xfrm>
                <a:prstGeom prst="rect">
                  <a:avLst/>
                </a:prstGeom>
                <a:noFill/>
                <a:ln w="3810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solidFill>
                        <a:schemeClr val="bg1"/>
                      </a:solidFill>
                    </a:rPr>
                    <a:t>E</a:t>
                  </a:r>
                </a:p>
              </p:txBody>
            </p:sp>
            <p:sp>
              <p:nvSpPr>
                <p:cNvPr id="216" name="Rectangle 215">
                  <a:extLst>
                    <a:ext uri="{FF2B5EF4-FFF2-40B4-BE49-F238E27FC236}">
                      <a16:creationId xmlns:a16="http://schemas.microsoft.com/office/drawing/2014/main" id="{85AE657B-7557-1271-5F34-35C3395FA87C}"/>
                    </a:ext>
                  </a:extLst>
                </p:cNvPr>
                <p:cNvSpPr/>
                <p:nvPr/>
              </p:nvSpPr>
              <p:spPr>
                <a:xfrm>
                  <a:off x="6077415" y="1463040"/>
                  <a:ext cx="550128" cy="499575"/>
                </a:xfrm>
                <a:prstGeom prst="rect">
                  <a:avLst/>
                </a:prstGeom>
                <a:noFill/>
                <a:ln w="3810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solidFill>
                        <a:schemeClr val="bg1"/>
                      </a:solidFill>
                    </a:rPr>
                    <a:t>F</a:t>
                  </a:r>
                </a:p>
              </p:txBody>
            </p:sp>
          </p:grpSp>
        </p:grpSp>
        <p:grpSp>
          <p:nvGrpSpPr>
            <p:cNvPr id="250" name="Group 249">
              <a:extLst>
                <a:ext uri="{FF2B5EF4-FFF2-40B4-BE49-F238E27FC236}">
                  <a16:creationId xmlns:a16="http://schemas.microsoft.com/office/drawing/2014/main" id="{C1EF6F92-3652-9A90-274D-3E56F58946A6}"/>
                </a:ext>
              </a:extLst>
            </p:cNvPr>
            <p:cNvGrpSpPr/>
            <p:nvPr/>
          </p:nvGrpSpPr>
          <p:grpSpPr>
            <a:xfrm>
              <a:off x="6416040" y="3567376"/>
              <a:ext cx="1816124" cy="1438941"/>
              <a:chOff x="4716966" y="1871918"/>
              <a:chExt cx="2196792" cy="1998300"/>
            </a:xfrm>
          </p:grpSpPr>
          <p:grpSp>
            <p:nvGrpSpPr>
              <p:cNvPr id="251" name="Group 250">
                <a:extLst>
                  <a:ext uri="{FF2B5EF4-FFF2-40B4-BE49-F238E27FC236}">
                    <a16:creationId xmlns:a16="http://schemas.microsoft.com/office/drawing/2014/main" id="{A2116168-A215-39A1-8E27-ADA4FA0E02BF}"/>
                  </a:ext>
                </a:extLst>
              </p:cNvPr>
              <p:cNvGrpSpPr/>
              <p:nvPr/>
            </p:nvGrpSpPr>
            <p:grpSpPr>
              <a:xfrm>
                <a:off x="4724400" y="1871918"/>
                <a:ext cx="2189358" cy="499575"/>
                <a:chOff x="4438185" y="1463040"/>
                <a:chExt cx="2189358" cy="499575"/>
              </a:xfrm>
            </p:grpSpPr>
            <p:sp>
              <p:nvSpPr>
                <p:cNvPr id="267" name="Rectangle 266">
                  <a:extLst>
                    <a:ext uri="{FF2B5EF4-FFF2-40B4-BE49-F238E27FC236}">
                      <a16:creationId xmlns:a16="http://schemas.microsoft.com/office/drawing/2014/main" id="{30B74DE4-37A6-BFBF-5031-399720F821BD}"/>
                    </a:ext>
                  </a:extLst>
                </p:cNvPr>
                <p:cNvSpPr/>
                <p:nvPr/>
              </p:nvSpPr>
              <p:spPr>
                <a:xfrm>
                  <a:off x="4438185" y="1463040"/>
                  <a:ext cx="550128" cy="499575"/>
                </a:xfrm>
                <a:prstGeom prst="rect">
                  <a:avLst/>
                </a:prstGeom>
                <a:noFill/>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solidFill>
                        <a:schemeClr val="bg1"/>
                      </a:solidFill>
                    </a:rPr>
                    <a:t>0</a:t>
                  </a:r>
                </a:p>
              </p:txBody>
            </p:sp>
            <p:sp>
              <p:nvSpPr>
                <p:cNvPr id="268" name="Rectangle 267">
                  <a:extLst>
                    <a:ext uri="{FF2B5EF4-FFF2-40B4-BE49-F238E27FC236}">
                      <a16:creationId xmlns:a16="http://schemas.microsoft.com/office/drawing/2014/main" id="{251D325F-9BEB-06FA-671D-C6F65B9475A3}"/>
                    </a:ext>
                  </a:extLst>
                </p:cNvPr>
                <p:cNvSpPr/>
                <p:nvPr/>
              </p:nvSpPr>
              <p:spPr>
                <a:xfrm>
                  <a:off x="4984595" y="1463040"/>
                  <a:ext cx="550128" cy="499575"/>
                </a:xfrm>
                <a:prstGeom prst="rect">
                  <a:avLst/>
                </a:prstGeom>
                <a:noFill/>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solidFill>
                        <a:schemeClr val="bg1"/>
                      </a:solidFill>
                    </a:rPr>
                    <a:t>1</a:t>
                  </a:r>
                </a:p>
              </p:txBody>
            </p:sp>
            <p:sp>
              <p:nvSpPr>
                <p:cNvPr id="269" name="Rectangle 268">
                  <a:extLst>
                    <a:ext uri="{FF2B5EF4-FFF2-40B4-BE49-F238E27FC236}">
                      <a16:creationId xmlns:a16="http://schemas.microsoft.com/office/drawing/2014/main" id="{2F9DA5A7-E377-8A93-F584-0CECF614C17D}"/>
                    </a:ext>
                  </a:extLst>
                </p:cNvPr>
                <p:cNvSpPr/>
                <p:nvPr/>
              </p:nvSpPr>
              <p:spPr>
                <a:xfrm>
                  <a:off x="5531005" y="1463040"/>
                  <a:ext cx="550128" cy="499575"/>
                </a:xfrm>
                <a:prstGeom prst="rect">
                  <a:avLst/>
                </a:prstGeom>
                <a:noFill/>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solidFill>
                        <a:schemeClr val="bg1"/>
                      </a:solidFill>
                    </a:rPr>
                    <a:t>2</a:t>
                  </a:r>
                </a:p>
              </p:txBody>
            </p:sp>
            <p:sp>
              <p:nvSpPr>
                <p:cNvPr id="270" name="Rectangle 269">
                  <a:extLst>
                    <a:ext uri="{FF2B5EF4-FFF2-40B4-BE49-F238E27FC236}">
                      <a16:creationId xmlns:a16="http://schemas.microsoft.com/office/drawing/2014/main" id="{4894F123-6B25-9C89-3A1D-4B3A57E14EE2}"/>
                    </a:ext>
                  </a:extLst>
                </p:cNvPr>
                <p:cNvSpPr/>
                <p:nvPr/>
              </p:nvSpPr>
              <p:spPr>
                <a:xfrm>
                  <a:off x="6077415" y="1463040"/>
                  <a:ext cx="550128" cy="499575"/>
                </a:xfrm>
                <a:prstGeom prst="rect">
                  <a:avLst/>
                </a:prstGeom>
                <a:noFill/>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solidFill>
                        <a:schemeClr val="bg1"/>
                      </a:solidFill>
                    </a:rPr>
                    <a:t>3</a:t>
                  </a:r>
                </a:p>
              </p:txBody>
            </p:sp>
          </p:grpSp>
          <p:grpSp>
            <p:nvGrpSpPr>
              <p:cNvPr id="252" name="Group 251">
                <a:extLst>
                  <a:ext uri="{FF2B5EF4-FFF2-40B4-BE49-F238E27FC236}">
                    <a16:creationId xmlns:a16="http://schemas.microsoft.com/office/drawing/2014/main" id="{58375E65-6487-50E4-D46A-4895A2216F5F}"/>
                  </a:ext>
                </a:extLst>
              </p:cNvPr>
              <p:cNvGrpSpPr/>
              <p:nvPr/>
            </p:nvGrpSpPr>
            <p:grpSpPr>
              <a:xfrm>
                <a:off x="4724400" y="2371493"/>
                <a:ext cx="2189358" cy="499575"/>
                <a:chOff x="4438185" y="1463040"/>
                <a:chExt cx="2189358" cy="499575"/>
              </a:xfrm>
            </p:grpSpPr>
            <p:sp>
              <p:nvSpPr>
                <p:cNvPr id="263" name="Rectangle 262">
                  <a:extLst>
                    <a:ext uri="{FF2B5EF4-FFF2-40B4-BE49-F238E27FC236}">
                      <a16:creationId xmlns:a16="http://schemas.microsoft.com/office/drawing/2014/main" id="{215385B5-684D-163D-0348-6B33DE82012B}"/>
                    </a:ext>
                  </a:extLst>
                </p:cNvPr>
                <p:cNvSpPr/>
                <p:nvPr/>
              </p:nvSpPr>
              <p:spPr>
                <a:xfrm>
                  <a:off x="4438185" y="1463040"/>
                  <a:ext cx="550128" cy="499575"/>
                </a:xfrm>
                <a:prstGeom prst="rect">
                  <a:avLst/>
                </a:prstGeom>
                <a:noFill/>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solidFill>
                        <a:schemeClr val="bg1"/>
                      </a:solidFill>
                    </a:rPr>
                    <a:t>4</a:t>
                  </a:r>
                </a:p>
              </p:txBody>
            </p:sp>
            <p:sp>
              <p:nvSpPr>
                <p:cNvPr id="264" name="Rectangle 263">
                  <a:extLst>
                    <a:ext uri="{FF2B5EF4-FFF2-40B4-BE49-F238E27FC236}">
                      <a16:creationId xmlns:a16="http://schemas.microsoft.com/office/drawing/2014/main" id="{B043F58E-44E1-5833-C9A0-24C10E0989AE}"/>
                    </a:ext>
                  </a:extLst>
                </p:cNvPr>
                <p:cNvSpPr/>
                <p:nvPr/>
              </p:nvSpPr>
              <p:spPr>
                <a:xfrm>
                  <a:off x="4984595" y="1463040"/>
                  <a:ext cx="550128" cy="499575"/>
                </a:xfrm>
                <a:prstGeom prst="rect">
                  <a:avLst/>
                </a:prstGeom>
                <a:noFill/>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solidFill>
                        <a:schemeClr val="bg1"/>
                      </a:solidFill>
                    </a:rPr>
                    <a:t>5</a:t>
                  </a:r>
                </a:p>
              </p:txBody>
            </p:sp>
            <p:sp>
              <p:nvSpPr>
                <p:cNvPr id="265" name="Rectangle 264">
                  <a:extLst>
                    <a:ext uri="{FF2B5EF4-FFF2-40B4-BE49-F238E27FC236}">
                      <a16:creationId xmlns:a16="http://schemas.microsoft.com/office/drawing/2014/main" id="{8D3DF831-5996-AAB0-C5CF-D7C5F90A2722}"/>
                    </a:ext>
                  </a:extLst>
                </p:cNvPr>
                <p:cNvSpPr/>
                <p:nvPr/>
              </p:nvSpPr>
              <p:spPr>
                <a:xfrm>
                  <a:off x="5531005" y="1463040"/>
                  <a:ext cx="550128" cy="499575"/>
                </a:xfrm>
                <a:prstGeom prst="rect">
                  <a:avLst/>
                </a:prstGeom>
                <a:noFill/>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solidFill>
                        <a:schemeClr val="bg1"/>
                      </a:solidFill>
                    </a:rPr>
                    <a:t>6</a:t>
                  </a:r>
                </a:p>
              </p:txBody>
            </p:sp>
            <p:sp>
              <p:nvSpPr>
                <p:cNvPr id="266" name="Rectangle 265">
                  <a:extLst>
                    <a:ext uri="{FF2B5EF4-FFF2-40B4-BE49-F238E27FC236}">
                      <a16:creationId xmlns:a16="http://schemas.microsoft.com/office/drawing/2014/main" id="{CB8B3CA8-7178-65B4-2E7B-110AA53A9501}"/>
                    </a:ext>
                  </a:extLst>
                </p:cNvPr>
                <p:cNvSpPr/>
                <p:nvPr/>
              </p:nvSpPr>
              <p:spPr>
                <a:xfrm>
                  <a:off x="6077415" y="1463040"/>
                  <a:ext cx="550128" cy="499575"/>
                </a:xfrm>
                <a:prstGeom prst="rect">
                  <a:avLst/>
                </a:prstGeom>
                <a:noFill/>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solidFill>
                        <a:schemeClr val="bg1"/>
                      </a:solidFill>
                    </a:rPr>
                    <a:t>7</a:t>
                  </a:r>
                </a:p>
              </p:txBody>
            </p:sp>
          </p:grpSp>
          <p:grpSp>
            <p:nvGrpSpPr>
              <p:cNvPr id="253" name="Group 252">
                <a:extLst>
                  <a:ext uri="{FF2B5EF4-FFF2-40B4-BE49-F238E27FC236}">
                    <a16:creationId xmlns:a16="http://schemas.microsoft.com/office/drawing/2014/main" id="{C3909B90-5BB0-B0E4-880A-76E86670898E}"/>
                  </a:ext>
                </a:extLst>
              </p:cNvPr>
              <p:cNvGrpSpPr/>
              <p:nvPr/>
            </p:nvGrpSpPr>
            <p:grpSpPr>
              <a:xfrm>
                <a:off x="4722541" y="2871068"/>
                <a:ext cx="2189358" cy="499575"/>
                <a:chOff x="4438185" y="1463040"/>
                <a:chExt cx="2189358" cy="499575"/>
              </a:xfrm>
            </p:grpSpPr>
            <p:sp>
              <p:nvSpPr>
                <p:cNvPr id="259" name="Rectangle 258">
                  <a:extLst>
                    <a:ext uri="{FF2B5EF4-FFF2-40B4-BE49-F238E27FC236}">
                      <a16:creationId xmlns:a16="http://schemas.microsoft.com/office/drawing/2014/main" id="{7D4B5854-3E03-11FA-DFC9-27F5ACA05AA6}"/>
                    </a:ext>
                  </a:extLst>
                </p:cNvPr>
                <p:cNvSpPr/>
                <p:nvPr/>
              </p:nvSpPr>
              <p:spPr>
                <a:xfrm>
                  <a:off x="4438185" y="1463040"/>
                  <a:ext cx="550128" cy="499575"/>
                </a:xfrm>
                <a:prstGeom prst="rect">
                  <a:avLst/>
                </a:prstGeom>
                <a:noFill/>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solidFill>
                        <a:schemeClr val="bg1"/>
                      </a:solidFill>
                    </a:rPr>
                    <a:t>8</a:t>
                  </a:r>
                </a:p>
              </p:txBody>
            </p:sp>
            <p:sp>
              <p:nvSpPr>
                <p:cNvPr id="260" name="Rectangle 259">
                  <a:extLst>
                    <a:ext uri="{FF2B5EF4-FFF2-40B4-BE49-F238E27FC236}">
                      <a16:creationId xmlns:a16="http://schemas.microsoft.com/office/drawing/2014/main" id="{9B9B3536-223E-DFBA-5D19-90F91F6F63E4}"/>
                    </a:ext>
                  </a:extLst>
                </p:cNvPr>
                <p:cNvSpPr/>
                <p:nvPr/>
              </p:nvSpPr>
              <p:spPr>
                <a:xfrm>
                  <a:off x="4984595" y="1463040"/>
                  <a:ext cx="550128" cy="499575"/>
                </a:xfrm>
                <a:prstGeom prst="rect">
                  <a:avLst/>
                </a:prstGeom>
                <a:noFill/>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solidFill>
                        <a:schemeClr val="bg1"/>
                      </a:solidFill>
                    </a:rPr>
                    <a:t>9</a:t>
                  </a:r>
                </a:p>
              </p:txBody>
            </p:sp>
            <p:sp>
              <p:nvSpPr>
                <p:cNvPr id="261" name="Rectangle 260">
                  <a:extLst>
                    <a:ext uri="{FF2B5EF4-FFF2-40B4-BE49-F238E27FC236}">
                      <a16:creationId xmlns:a16="http://schemas.microsoft.com/office/drawing/2014/main" id="{3E7E6174-69E9-7C18-17A1-E858B99C6158}"/>
                    </a:ext>
                  </a:extLst>
                </p:cNvPr>
                <p:cNvSpPr/>
                <p:nvPr/>
              </p:nvSpPr>
              <p:spPr>
                <a:xfrm>
                  <a:off x="5531005" y="1463040"/>
                  <a:ext cx="550128" cy="499575"/>
                </a:xfrm>
                <a:prstGeom prst="rect">
                  <a:avLst/>
                </a:prstGeom>
                <a:noFill/>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solidFill>
                        <a:schemeClr val="bg1"/>
                      </a:solidFill>
                    </a:rPr>
                    <a:t>A</a:t>
                  </a:r>
                </a:p>
              </p:txBody>
            </p:sp>
            <p:sp>
              <p:nvSpPr>
                <p:cNvPr id="262" name="Rectangle 261">
                  <a:extLst>
                    <a:ext uri="{FF2B5EF4-FFF2-40B4-BE49-F238E27FC236}">
                      <a16:creationId xmlns:a16="http://schemas.microsoft.com/office/drawing/2014/main" id="{53F3E01D-05E6-E4EE-E463-A1C736B25D4B}"/>
                    </a:ext>
                  </a:extLst>
                </p:cNvPr>
                <p:cNvSpPr/>
                <p:nvPr/>
              </p:nvSpPr>
              <p:spPr>
                <a:xfrm>
                  <a:off x="6077415" y="1463040"/>
                  <a:ext cx="550128" cy="499575"/>
                </a:xfrm>
                <a:prstGeom prst="rect">
                  <a:avLst/>
                </a:prstGeom>
                <a:noFill/>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solidFill>
                        <a:schemeClr val="bg1"/>
                      </a:solidFill>
                    </a:rPr>
                    <a:t>B</a:t>
                  </a:r>
                </a:p>
              </p:txBody>
            </p:sp>
          </p:grpSp>
          <p:grpSp>
            <p:nvGrpSpPr>
              <p:cNvPr id="254" name="Group 253">
                <a:extLst>
                  <a:ext uri="{FF2B5EF4-FFF2-40B4-BE49-F238E27FC236}">
                    <a16:creationId xmlns:a16="http://schemas.microsoft.com/office/drawing/2014/main" id="{82EC93E0-EE0B-262C-88D2-E60C0D043FF9}"/>
                  </a:ext>
                </a:extLst>
              </p:cNvPr>
              <p:cNvGrpSpPr/>
              <p:nvPr/>
            </p:nvGrpSpPr>
            <p:grpSpPr>
              <a:xfrm>
                <a:off x="4716966" y="3370643"/>
                <a:ext cx="2189358" cy="499575"/>
                <a:chOff x="4438185" y="1463040"/>
                <a:chExt cx="2189358" cy="499575"/>
              </a:xfrm>
            </p:grpSpPr>
            <p:sp>
              <p:nvSpPr>
                <p:cNvPr id="255" name="Rectangle 254">
                  <a:extLst>
                    <a:ext uri="{FF2B5EF4-FFF2-40B4-BE49-F238E27FC236}">
                      <a16:creationId xmlns:a16="http://schemas.microsoft.com/office/drawing/2014/main" id="{AA98BC16-E264-4AFB-8D38-29EEE02B0557}"/>
                    </a:ext>
                  </a:extLst>
                </p:cNvPr>
                <p:cNvSpPr/>
                <p:nvPr/>
              </p:nvSpPr>
              <p:spPr>
                <a:xfrm>
                  <a:off x="4438185" y="1463040"/>
                  <a:ext cx="550128" cy="499575"/>
                </a:xfrm>
                <a:prstGeom prst="rect">
                  <a:avLst/>
                </a:prstGeom>
                <a:noFill/>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solidFill>
                        <a:schemeClr val="bg1"/>
                      </a:solidFill>
                    </a:rPr>
                    <a:t>C</a:t>
                  </a:r>
                </a:p>
              </p:txBody>
            </p:sp>
            <p:sp>
              <p:nvSpPr>
                <p:cNvPr id="256" name="Rectangle 255">
                  <a:extLst>
                    <a:ext uri="{FF2B5EF4-FFF2-40B4-BE49-F238E27FC236}">
                      <a16:creationId xmlns:a16="http://schemas.microsoft.com/office/drawing/2014/main" id="{09EC7675-D910-F507-17C5-A8B253106CDD}"/>
                    </a:ext>
                  </a:extLst>
                </p:cNvPr>
                <p:cNvSpPr/>
                <p:nvPr/>
              </p:nvSpPr>
              <p:spPr>
                <a:xfrm>
                  <a:off x="4984595" y="1463040"/>
                  <a:ext cx="550128" cy="499575"/>
                </a:xfrm>
                <a:prstGeom prst="rect">
                  <a:avLst/>
                </a:prstGeom>
                <a:noFill/>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solidFill>
                        <a:schemeClr val="bg1"/>
                      </a:solidFill>
                    </a:rPr>
                    <a:t>D</a:t>
                  </a:r>
                </a:p>
              </p:txBody>
            </p:sp>
            <p:sp>
              <p:nvSpPr>
                <p:cNvPr id="257" name="Rectangle 256">
                  <a:extLst>
                    <a:ext uri="{FF2B5EF4-FFF2-40B4-BE49-F238E27FC236}">
                      <a16:creationId xmlns:a16="http://schemas.microsoft.com/office/drawing/2014/main" id="{BDBD6B38-493C-4181-97D0-8280572CBC1E}"/>
                    </a:ext>
                  </a:extLst>
                </p:cNvPr>
                <p:cNvSpPr/>
                <p:nvPr/>
              </p:nvSpPr>
              <p:spPr>
                <a:xfrm>
                  <a:off x="5531005" y="1463040"/>
                  <a:ext cx="550128" cy="499575"/>
                </a:xfrm>
                <a:prstGeom prst="rect">
                  <a:avLst/>
                </a:prstGeom>
                <a:noFill/>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solidFill>
                        <a:schemeClr val="bg1"/>
                      </a:solidFill>
                    </a:rPr>
                    <a:t>E</a:t>
                  </a:r>
                </a:p>
              </p:txBody>
            </p:sp>
            <p:sp>
              <p:nvSpPr>
                <p:cNvPr id="258" name="Rectangle 257">
                  <a:extLst>
                    <a:ext uri="{FF2B5EF4-FFF2-40B4-BE49-F238E27FC236}">
                      <a16:creationId xmlns:a16="http://schemas.microsoft.com/office/drawing/2014/main" id="{D5BC1840-9545-0AC4-F312-4DC9BF4985AC}"/>
                    </a:ext>
                  </a:extLst>
                </p:cNvPr>
                <p:cNvSpPr/>
                <p:nvPr/>
              </p:nvSpPr>
              <p:spPr>
                <a:xfrm>
                  <a:off x="6077415" y="1463040"/>
                  <a:ext cx="550128" cy="499575"/>
                </a:xfrm>
                <a:prstGeom prst="rect">
                  <a:avLst/>
                </a:prstGeom>
                <a:noFill/>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solidFill>
                        <a:schemeClr val="bg1"/>
                      </a:solidFill>
                    </a:rPr>
                    <a:t>F</a:t>
                  </a:r>
                </a:p>
              </p:txBody>
            </p:sp>
          </p:grpSp>
        </p:grpSp>
      </p:grpSp>
      <p:sp>
        <p:nvSpPr>
          <p:cNvPr id="271" name="TextBox 270">
            <a:extLst>
              <a:ext uri="{FF2B5EF4-FFF2-40B4-BE49-F238E27FC236}">
                <a16:creationId xmlns:a16="http://schemas.microsoft.com/office/drawing/2014/main" id="{3E87A3CB-ECF7-E409-041E-025728CB8BF8}"/>
              </a:ext>
            </a:extLst>
          </p:cNvPr>
          <p:cNvSpPr txBox="1"/>
          <p:nvPr/>
        </p:nvSpPr>
        <p:spPr>
          <a:xfrm>
            <a:off x="158375" y="1213436"/>
            <a:ext cx="8122988" cy="584775"/>
          </a:xfrm>
          <a:prstGeom prst="rect">
            <a:avLst/>
          </a:prstGeom>
          <a:noFill/>
        </p:spPr>
        <p:txBody>
          <a:bodyPr wrap="square" rtlCol="0">
            <a:spAutoFit/>
          </a:bodyPr>
          <a:lstStyle/>
          <a:p>
            <a:r>
              <a:rPr lang="en-US" dirty="0">
                <a:solidFill>
                  <a:schemeClr val="bg1"/>
                </a:solidFill>
              </a:rPr>
              <a:t>Block	 00					01			</a:t>
            </a:r>
            <a:r>
              <a:rPr lang="en-US" sz="3200" dirty="0">
                <a:solidFill>
                  <a:srgbClr val="FF0000"/>
                </a:solidFill>
              </a:rPr>
              <a:t>10</a:t>
            </a:r>
            <a:r>
              <a:rPr lang="en-US" dirty="0">
                <a:solidFill>
                  <a:schemeClr val="bg1"/>
                </a:solidFill>
              </a:rPr>
              <a:t>				11</a:t>
            </a:r>
          </a:p>
        </p:txBody>
      </p:sp>
    </p:spTree>
    <p:extLst>
      <p:ext uri="{BB962C8B-B14F-4D97-AF65-F5344CB8AC3E}">
        <p14:creationId xmlns:p14="http://schemas.microsoft.com/office/powerpoint/2010/main" val="30301373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Rectangle 6">
            <a:extLst>
              <a:ext uri="{FF2B5EF4-FFF2-40B4-BE49-F238E27FC236}">
                <a16:creationId xmlns:a16="http://schemas.microsoft.com/office/drawing/2014/main" id="{E3609933-7943-674D-A2B9-909B08348928}"/>
              </a:ext>
            </a:extLst>
          </p:cNvPr>
          <p:cNvSpPr>
            <a:spLocks noChangeArrowheads="1"/>
          </p:cNvSpPr>
          <p:nvPr/>
        </p:nvSpPr>
        <p:spPr bwMode="auto">
          <a:xfrm>
            <a:off x="4730029" y="2015758"/>
            <a:ext cx="4055963" cy="4340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indent="0">
              <a:spcBef>
                <a:spcPct val="20000"/>
              </a:spcBef>
              <a:buSzPct val="100000"/>
            </a:pPr>
            <a:r>
              <a:rPr lang="en-US" altLang="en-US" dirty="0">
                <a:latin typeface="+mn-lt"/>
                <a:ea typeface="Times" charset="0"/>
                <a:cs typeface="Calibri" panose="020F0502020204030204" pitchFamily="34" charset="0"/>
              </a:rPr>
              <a:t>#Blocks is a power of 2</a:t>
            </a:r>
          </a:p>
          <a:p>
            <a:pPr marL="0" indent="0">
              <a:spcBef>
                <a:spcPct val="20000"/>
              </a:spcBef>
              <a:buSzPct val="100000"/>
            </a:pPr>
            <a:r>
              <a:rPr lang="en-US" altLang="en-US" dirty="0">
                <a:latin typeface="+mn-lt"/>
                <a:ea typeface="Times" charset="0"/>
                <a:cs typeface="Calibri" panose="020F0502020204030204" pitchFamily="34" charset="0"/>
              </a:rPr>
              <a:t>Use low-order address bits</a:t>
            </a:r>
          </a:p>
          <a:p>
            <a:pPr marL="0" indent="0">
              <a:spcBef>
                <a:spcPct val="20000"/>
              </a:spcBef>
              <a:buSzPct val="100000"/>
            </a:pPr>
            <a:r>
              <a:rPr lang="en-US" altLang="en-US" dirty="0">
                <a:latin typeface="+mn-lt"/>
                <a:ea typeface="Times" charset="0"/>
                <a:cs typeface="Calibri" panose="020F0502020204030204" pitchFamily="34" charset="0"/>
              </a:rPr>
              <a:t>In this example we have 8 cache blocks and 32 memory blocks </a:t>
            </a:r>
          </a:p>
          <a:p>
            <a:pPr marL="0" indent="0">
              <a:spcBef>
                <a:spcPct val="20000"/>
              </a:spcBef>
              <a:buSzPct val="100000"/>
            </a:pPr>
            <a:r>
              <a:rPr lang="en-US" altLang="en-US" dirty="0">
                <a:solidFill>
                  <a:schemeClr val="bg1"/>
                </a:solidFill>
                <a:latin typeface="+mn-lt"/>
                <a:ea typeface="Times" charset="0"/>
                <a:cs typeface="Calibri" panose="020F0502020204030204" pitchFamily="34" charset="0"/>
              </a:rPr>
              <a:t>That means 4 different memory blocks compete for the same cache location</a:t>
            </a:r>
          </a:p>
          <a:p>
            <a:pPr marL="0" indent="0">
              <a:spcBef>
                <a:spcPct val="20000"/>
              </a:spcBef>
              <a:buSzPct val="100000"/>
            </a:pPr>
            <a:r>
              <a:rPr lang="en-US" altLang="en-US" dirty="0">
                <a:solidFill>
                  <a:schemeClr val="bg1"/>
                </a:solidFill>
                <a:latin typeface="+mn-lt"/>
                <a:ea typeface="Times" charset="0"/>
                <a:cs typeface="Calibri" panose="020F0502020204030204" pitchFamily="34" charset="0"/>
              </a:rPr>
              <a:t>Only 1 of 4 can be in cache at any time</a:t>
            </a:r>
          </a:p>
          <a:p>
            <a:pPr marL="0" indent="0">
              <a:spcBef>
                <a:spcPct val="20000"/>
              </a:spcBef>
              <a:buSzPct val="100000"/>
            </a:pPr>
            <a:r>
              <a:rPr lang="en-US" altLang="en-US" dirty="0">
                <a:solidFill>
                  <a:schemeClr val="bg1"/>
                </a:solidFill>
                <a:latin typeface="+mn-lt"/>
                <a:ea typeface="Times" charset="0"/>
                <a:cs typeface="Calibri" panose="020F0502020204030204" pitchFamily="34" charset="0"/>
              </a:rPr>
              <a:t>Physical Address		Cache block</a:t>
            </a:r>
          </a:p>
          <a:p>
            <a:pPr marL="0" indent="0">
              <a:spcBef>
                <a:spcPct val="20000"/>
              </a:spcBef>
              <a:buSzPct val="100000"/>
            </a:pPr>
            <a:r>
              <a:rPr lang="en-US" altLang="en-US" dirty="0">
                <a:solidFill>
                  <a:schemeClr val="bg1"/>
                </a:solidFill>
                <a:latin typeface="+mn-lt"/>
                <a:ea typeface="Times" charset="0"/>
                <a:cs typeface="Calibri" panose="020F0502020204030204" pitchFamily="34" charset="0"/>
              </a:rPr>
              <a:t>00 </a:t>
            </a:r>
            <a:r>
              <a:rPr lang="en-US" altLang="en-US" dirty="0">
                <a:highlight>
                  <a:srgbClr val="FFFF00"/>
                </a:highlight>
                <a:latin typeface="+mn-lt"/>
                <a:ea typeface="Times" charset="0"/>
                <a:cs typeface="Calibri" panose="020F0502020204030204" pitchFamily="34" charset="0"/>
              </a:rPr>
              <a:t>001</a:t>
            </a:r>
            <a:r>
              <a:rPr lang="en-US" altLang="en-US" dirty="0">
                <a:latin typeface="+mn-lt"/>
                <a:ea typeface="Times" charset="0"/>
                <a:cs typeface="Calibri" panose="020F0502020204030204" pitchFamily="34" charset="0"/>
              </a:rPr>
              <a:t> XXXX</a:t>
            </a:r>
            <a:endParaRPr lang="en-US" altLang="en-US" dirty="0">
              <a:solidFill>
                <a:schemeClr val="bg1"/>
              </a:solidFill>
              <a:latin typeface="+mn-lt"/>
              <a:ea typeface="Times" charset="0"/>
              <a:cs typeface="Calibri" panose="020F0502020204030204" pitchFamily="34" charset="0"/>
            </a:endParaRPr>
          </a:p>
          <a:p>
            <a:pPr marL="0" indent="0">
              <a:spcBef>
                <a:spcPct val="20000"/>
              </a:spcBef>
              <a:buSzPct val="100000"/>
            </a:pPr>
            <a:r>
              <a:rPr lang="en-US" altLang="en-US" dirty="0">
                <a:solidFill>
                  <a:schemeClr val="bg1"/>
                </a:solidFill>
                <a:latin typeface="+mn-lt"/>
                <a:ea typeface="Times" charset="0"/>
                <a:cs typeface="Calibri" panose="020F0502020204030204" pitchFamily="34" charset="0"/>
              </a:rPr>
              <a:t>01 </a:t>
            </a:r>
            <a:r>
              <a:rPr lang="en-US" altLang="en-US" dirty="0">
                <a:highlight>
                  <a:srgbClr val="FFFF00"/>
                </a:highlight>
                <a:latin typeface="+mn-lt"/>
                <a:ea typeface="Times" charset="0"/>
                <a:cs typeface="Calibri" panose="020F0502020204030204" pitchFamily="34" charset="0"/>
              </a:rPr>
              <a:t>001</a:t>
            </a:r>
            <a:r>
              <a:rPr lang="en-US" altLang="en-US" dirty="0">
                <a:latin typeface="+mn-lt"/>
                <a:ea typeface="Times" charset="0"/>
                <a:cs typeface="Calibri" panose="020F0502020204030204" pitchFamily="34" charset="0"/>
              </a:rPr>
              <a:t> XXXX</a:t>
            </a:r>
            <a:endParaRPr lang="en-US" altLang="en-US" dirty="0">
              <a:solidFill>
                <a:schemeClr val="bg1"/>
              </a:solidFill>
              <a:latin typeface="+mn-lt"/>
              <a:ea typeface="Times" charset="0"/>
              <a:cs typeface="Calibri" panose="020F0502020204030204" pitchFamily="34" charset="0"/>
            </a:endParaRPr>
          </a:p>
          <a:p>
            <a:pPr marL="0" indent="0">
              <a:spcBef>
                <a:spcPct val="20000"/>
              </a:spcBef>
              <a:buSzPct val="100000"/>
            </a:pPr>
            <a:r>
              <a:rPr lang="en-US" altLang="en-US" dirty="0">
                <a:solidFill>
                  <a:schemeClr val="bg1"/>
                </a:solidFill>
                <a:latin typeface="+mn-lt"/>
                <a:ea typeface="Times" charset="0"/>
                <a:cs typeface="Calibri" panose="020F0502020204030204" pitchFamily="34" charset="0"/>
              </a:rPr>
              <a:t>10 </a:t>
            </a:r>
            <a:r>
              <a:rPr lang="en-US" altLang="en-US" dirty="0">
                <a:highlight>
                  <a:srgbClr val="FFFF00"/>
                </a:highlight>
                <a:latin typeface="+mn-lt"/>
                <a:ea typeface="Times" charset="0"/>
                <a:cs typeface="Calibri" panose="020F0502020204030204" pitchFamily="34" charset="0"/>
              </a:rPr>
              <a:t>001</a:t>
            </a:r>
            <a:r>
              <a:rPr lang="en-US" altLang="en-US" dirty="0">
                <a:latin typeface="+mn-lt"/>
                <a:ea typeface="Times" charset="0"/>
                <a:cs typeface="Calibri" panose="020F0502020204030204" pitchFamily="34" charset="0"/>
              </a:rPr>
              <a:t> XXXX			</a:t>
            </a:r>
            <a:r>
              <a:rPr lang="en-US" altLang="en-US" dirty="0">
                <a:highlight>
                  <a:srgbClr val="FFFF00"/>
                </a:highlight>
                <a:latin typeface="+mn-lt"/>
                <a:ea typeface="Times" charset="0"/>
                <a:cs typeface="Calibri" panose="020F0502020204030204" pitchFamily="34" charset="0"/>
              </a:rPr>
              <a:t>001</a:t>
            </a:r>
            <a:endParaRPr lang="en-US" altLang="en-US" dirty="0">
              <a:solidFill>
                <a:schemeClr val="bg1"/>
              </a:solidFill>
              <a:latin typeface="+mn-lt"/>
              <a:ea typeface="Times" charset="0"/>
              <a:cs typeface="Calibri" panose="020F0502020204030204" pitchFamily="34" charset="0"/>
            </a:endParaRPr>
          </a:p>
          <a:p>
            <a:pPr marL="0" indent="0">
              <a:spcBef>
                <a:spcPct val="20000"/>
              </a:spcBef>
              <a:buSzPct val="100000"/>
            </a:pPr>
            <a:r>
              <a:rPr lang="en-US" altLang="en-US" dirty="0">
                <a:solidFill>
                  <a:schemeClr val="bg1"/>
                </a:solidFill>
                <a:latin typeface="+mn-lt"/>
                <a:ea typeface="Times" charset="0"/>
                <a:cs typeface="Calibri" panose="020F0502020204030204" pitchFamily="34" charset="0"/>
              </a:rPr>
              <a:t>11 </a:t>
            </a:r>
            <a:r>
              <a:rPr lang="en-US" altLang="en-US" dirty="0">
                <a:highlight>
                  <a:srgbClr val="FFFF00"/>
                </a:highlight>
                <a:latin typeface="+mn-lt"/>
                <a:ea typeface="Times" charset="0"/>
                <a:cs typeface="Calibri" panose="020F0502020204030204" pitchFamily="34" charset="0"/>
              </a:rPr>
              <a:t>001</a:t>
            </a:r>
            <a:r>
              <a:rPr lang="en-US" altLang="en-US" dirty="0">
                <a:latin typeface="+mn-lt"/>
                <a:ea typeface="Times" charset="0"/>
                <a:cs typeface="Calibri" panose="020F0502020204030204" pitchFamily="34" charset="0"/>
              </a:rPr>
              <a:t> XXXX</a:t>
            </a:r>
            <a:endParaRPr lang="en-US" altLang="en-US" dirty="0">
              <a:highlight>
                <a:srgbClr val="FFFF00"/>
              </a:highlight>
              <a:latin typeface="+mn-lt"/>
              <a:ea typeface="Times" charset="0"/>
              <a:cs typeface="Calibri" panose="020F0502020204030204" pitchFamily="34" charset="0"/>
            </a:endParaRPr>
          </a:p>
          <a:p>
            <a:pPr marL="0" indent="0">
              <a:spcBef>
                <a:spcPct val="20000"/>
              </a:spcBef>
              <a:buSzPct val="100000"/>
            </a:pPr>
            <a:endParaRPr lang="en-AU" altLang="en-US" dirty="0">
              <a:latin typeface="+mn-lt"/>
              <a:ea typeface="Times" charset="0"/>
              <a:cs typeface="Calibri" panose="020F0502020204030204" pitchFamily="34" charset="0"/>
            </a:endParaRPr>
          </a:p>
        </p:txBody>
      </p:sp>
      <p:sp>
        <p:nvSpPr>
          <p:cNvPr id="11" name="Text Placeholder 2">
            <a:extLst>
              <a:ext uri="{FF2B5EF4-FFF2-40B4-BE49-F238E27FC236}">
                <a16:creationId xmlns:a16="http://schemas.microsoft.com/office/drawing/2014/main" id="{9152B014-A624-1543-ADDB-3B18DD3A52F8}"/>
              </a:ext>
            </a:extLst>
          </p:cNvPr>
          <p:cNvSpPr>
            <a:spLocks noGrp="1"/>
          </p:cNvSpPr>
          <p:nvPr>
            <p:ph idx="1"/>
          </p:nvPr>
        </p:nvSpPr>
        <p:spPr>
          <a:xfrm>
            <a:off x="472440" y="917292"/>
            <a:ext cx="8259762" cy="985221"/>
          </a:xfrm>
        </p:spPr>
        <p:txBody>
          <a:bodyPr>
            <a:noAutofit/>
          </a:bodyPr>
          <a:lstStyle/>
          <a:p>
            <a:pPr>
              <a:buFont typeface="Arial" panose="020B0604020202020204" pitchFamily="34" charset="0"/>
              <a:buChar char="•"/>
            </a:pPr>
            <a:r>
              <a:rPr lang="en-US" altLang="en-US" dirty="0">
                <a:ea typeface="Times" charset="0"/>
                <a:cs typeface="Calibri" panose="020F0502020204030204" pitchFamily="34" charset="0"/>
              </a:rPr>
              <a:t>Location determined by address</a:t>
            </a:r>
          </a:p>
          <a:p>
            <a:pPr>
              <a:buFont typeface="Arial" panose="020B0604020202020204" pitchFamily="34" charset="0"/>
              <a:buChar char="•"/>
            </a:pPr>
            <a:r>
              <a:rPr lang="en-US" altLang="en-US" dirty="0">
                <a:ea typeface="Times" charset="0"/>
                <a:cs typeface="Calibri" panose="020F0502020204030204" pitchFamily="34" charset="0"/>
              </a:rPr>
              <a:t>Direct mapped: only one choice (Associativity = 1)</a:t>
            </a:r>
          </a:p>
          <a:p>
            <a:pPr lvl="1"/>
            <a:r>
              <a:rPr lang="en-US" altLang="en-US" sz="2000" dirty="0">
                <a:ea typeface="Times" charset="0"/>
                <a:cs typeface="Calibri" panose="020F0502020204030204" pitchFamily="34" charset="0"/>
              </a:rPr>
              <a:t>(Block address) modulo (#Blocks in cache) </a:t>
            </a:r>
            <a:r>
              <a:rPr lang="en-US" altLang="en-US" sz="2000" dirty="0">
                <a:ea typeface="Times" charset="0"/>
                <a:cs typeface="Calibri" panose="020F0502020204030204" pitchFamily="34" charset="0"/>
                <a:sym typeface="Wingdings"/>
              </a:rPr>
              <a:t> Modulo arithmetic</a:t>
            </a:r>
            <a:endParaRPr lang="en-AU" altLang="en-US" sz="2000" dirty="0">
              <a:ea typeface="Times" charset="0"/>
              <a:cs typeface="Calibri" panose="020F0502020204030204" pitchFamily="34" charset="0"/>
            </a:endParaRPr>
          </a:p>
        </p:txBody>
      </p:sp>
      <p:sp>
        <p:nvSpPr>
          <p:cNvPr id="4" name="Date Placeholder 3">
            <a:extLst>
              <a:ext uri="{FF2B5EF4-FFF2-40B4-BE49-F238E27FC236}">
                <a16:creationId xmlns:a16="http://schemas.microsoft.com/office/drawing/2014/main" id="{8C21B213-021A-7035-54F7-1668953A22FA}"/>
              </a:ext>
            </a:extLst>
          </p:cNvPr>
          <p:cNvSpPr>
            <a:spLocks noGrp="1"/>
          </p:cNvSpPr>
          <p:nvPr>
            <p:ph type="dt" sz="half" idx="10"/>
          </p:nvPr>
        </p:nvSpPr>
        <p:spPr>
          <a:xfrm>
            <a:off x="358008" y="5723523"/>
            <a:ext cx="3575363" cy="648330"/>
          </a:xfrm>
        </p:spPr>
        <p:txBody>
          <a:bodyPr/>
          <a:lstStyle/>
          <a:p>
            <a:r>
              <a:rPr lang="en-US" sz="2800" dirty="0"/>
              <a:t>We need a way to </a:t>
            </a:r>
            <a:r>
              <a:rPr lang="en-US" sz="2800" dirty="0">
                <a:solidFill>
                  <a:schemeClr val="bg1"/>
                </a:solidFill>
              </a:rPr>
              <a:t>TAG</a:t>
            </a:r>
            <a:r>
              <a:rPr lang="en-US" sz="2800" dirty="0"/>
              <a:t> which block is currently in the Cache</a:t>
            </a:r>
          </a:p>
        </p:txBody>
      </p:sp>
      <p:sp>
        <p:nvSpPr>
          <p:cNvPr id="7" name="Slide Number Placeholder 6">
            <a:extLst>
              <a:ext uri="{FF2B5EF4-FFF2-40B4-BE49-F238E27FC236}">
                <a16:creationId xmlns:a16="http://schemas.microsoft.com/office/drawing/2014/main" id="{63321A5F-2122-29CF-A9B3-CD2B8356E199}"/>
              </a:ext>
            </a:extLst>
          </p:cNvPr>
          <p:cNvSpPr>
            <a:spLocks noGrp="1"/>
          </p:cNvSpPr>
          <p:nvPr>
            <p:ph type="sldNum" sz="quarter" idx="12"/>
          </p:nvPr>
        </p:nvSpPr>
        <p:spPr/>
        <p:txBody>
          <a:bodyPr/>
          <a:lstStyle/>
          <a:p>
            <a:fld id="{1793BAB9-E1F0-F549-9C9A-9A92982B7AD1}" type="slidenum">
              <a:rPr lang="en-US" smtClean="0"/>
              <a:pPr/>
              <a:t>15</a:t>
            </a:fld>
            <a:endParaRPr lang="en-US"/>
          </a:p>
        </p:txBody>
      </p:sp>
      <p:sp>
        <p:nvSpPr>
          <p:cNvPr id="12" name="Rectangle 2">
            <a:extLst>
              <a:ext uri="{FF2B5EF4-FFF2-40B4-BE49-F238E27FC236}">
                <a16:creationId xmlns:a16="http://schemas.microsoft.com/office/drawing/2014/main" id="{7C283FF9-4D81-4D4A-9437-BDF8596B7407}"/>
              </a:ext>
            </a:extLst>
          </p:cNvPr>
          <p:cNvSpPr txBox="1">
            <a:spLocks noChangeArrowheads="1"/>
          </p:cNvSpPr>
          <p:nvPr/>
        </p:nvSpPr>
        <p:spPr>
          <a:xfrm>
            <a:off x="472440" y="285388"/>
            <a:ext cx="8259762" cy="7620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en-US" sz="2400" dirty="0">
                <a:solidFill>
                  <a:schemeClr val="bg1"/>
                </a:solidFill>
                <a:latin typeface="+mn-lt"/>
                <a:ea typeface="Times" charset="0"/>
                <a:cs typeface="Calibri" panose="020F0502020204030204" pitchFamily="34" charset="0"/>
              </a:rPr>
              <a:t>Direct Mapped Cache – a simple example</a:t>
            </a:r>
            <a:endParaRPr lang="en-AU" altLang="en-US" sz="2400" dirty="0">
              <a:solidFill>
                <a:schemeClr val="bg1"/>
              </a:solidFill>
              <a:latin typeface="+mn-lt"/>
              <a:ea typeface="Times" charset="0"/>
              <a:cs typeface="Calibri" panose="020F0502020204030204" pitchFamily="34" charset="0"/>
            </a:endParaRPr>
          </a:p>
        </p:txBody>
      </p:sp>
      <p:pic>
        <p:nvPicPr>
          <p:cNvPr id="14" name="Picture 9" descr="f05-05-P374493">
            <a:extLst>
              <a:ext uri="{FF2B5EF4-FFF2-40B4-BE49-F238E27FC236}">
                <a16:creationId xmlns:a16="http://schemas.microsoft.com/office/drawing/2014/main" id="{357DACF8-21FB-CB4B-A10B-8148E63C18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79" y="2015758"/>
            <a:ext cx="4692650" cy="338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Straight Arrow Connector 2">
            <a:extLst>
              <a:ext uri="{FF2B5EF4-FFF2-40B4-BE49-F238E27FC236}">
                <a16:creationId xmlns:a16="http://schemas.microsoft.com/office/drawing/2014/main" id="{1D54102E-6DB1-6F56-C40D-19C685DAEC03}"/>
              </a:ext>
            </a:extLst>
          </p:cNvPr>
          <p:cNvCxnSpPr>
            <a:cxnSpLocks/>
          </p:cNvCxnSpPr>
          <p:nvPr/>
        </p:nvCxnSpPr>
        <p:spPr>
          <a:xfrm flipH="1" flipV="1">
            <a:off x="3012632" y="2444967"/>
            <a:ext cx="1717397" cy="425916"/>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8" name="Right Brace 7">
            <a:extLst>
              <a:ext uri="{FF2B5EF4-FFF2-40B4-BE49-F238E27FC236}">
                <a16:creationId xmlns:a16="http://schemas.microsoft.com/office/drawing/2014/main" id="{E3D460D4-6654-AE19-DE78-7F30669521D4}"/>
              </a:ext>
            </a:extLst>
          </p:cNvPr>
          <p:cNvSpPr/>
          <p:nvPr/>
        </p:nvSpPr>
        <p:spPr>
          <a:xfrm>
            <a:off x="6133542" y="4946283"/>
            <a:ext cx="624468" cy="914400"/>
          </a:xfrm>
          <a:prstGeom prst="rightBrace">
            <a:avLst>
              <a:gd name="adj1" fmla="val 8333"/>
              <a:gd name="adj2" fmla="val 64843"/>
            </a:avLst>
          </a:prstGeom>
          <a:noFill/>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7485369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F1C98F-E8A6-5479-FB4C-331782305815}"/>
              </a:ext>
            </a:extLst>
          </p:cNvPr>
          <p:cNvSpPr>
            <a:spLocks noGrp="1"/>
          </p:cNvSpPr>
          <p:nvPr>
            <p:ph type="title"/>
          </p:nvPr>
        </p:nvSpPr>
        <p:spPr/>
        <p:txBody>
          <a:bodyPr/>
          <a:lstStyle/>
          <a:p>
            <a:r>
              <a:rPr lang="en-US" dirty="0">
                <a:solidFill>
                  <a:schemeClr val="tx1"/>
                </a:solidFill>
              </a:rPr>
              <a:t>Memory</a:t>
            </a:r>
          </a:p>
        </p:txBody>
      </p:sp>
      <p:sp>
        <p:nvSpPr>
          <p:cNvPr id="4" name="Date Placeholder 3">
            <a:extLst>
              <a:ext uri="{FF2B5EF4-FFF2-40B4-BE49-F238E27FC236}">
                <a16:creationId xmlns:a16="http://schemas.microsoft.com/office/drawing/2014/main" id="{640E2CC9-38A1-ED42-65B4-8F43840387BF}"/>
              </a:ext>
            </a:extLst>
          </p:cNvPr>
          <p:cNvSpPr>
            <a:spLocks noGrp="1"/>
          </p:cNvSpPr>
          <p:nvPr>
            <p:ph type="dt" sz="half" idx="10"/>
          </p:nvPr>
        </p:nvSpPr>
        <p:spPr/>
        <p:txBody>
          <a:bodyPr/>
          <a:lstStyle/>
          <a:p>
            <a:r>
              <a:rPr lang="en-US">
                <a:solidFill>
                  <a:schemeClr val="bg1"/>
                </a:solidFill>
              </a:rPr>
              <a:t>CSCE 2610 - Assembly</a:t>
            </a:r>
          </a:p>
        </p:txBody>
      </p:sp>
      <p:sp>
        <p:nvSpPr>
          <p:cNvPr id="6" name="Slide Number Placeholder 5">
            <a:extLst>
              <a:ext uri="{FF2B5EF4-FFF2-40B4-BE49-F238E27FC236}">
                <a16:creationId xmlns:a16="http://schemas.microsoft.com/office/drawing/2014/main" id="{D069F99C-0936-5021-B5A3-12194B4C627C}"/>
              </a:ext>
            </a:extLst>
          </p:cNvPr>
          <p:cNvSpPr>
            <a:spLocks noGrp="1"/>
          </p:cNvSpPr>
          <p:nvPr>
            <p:ph type="sldNum" sz="quarter" idx="12"/>
          </p:nvPr>
        </p:nvSpPr>
        <p:spPr/>
        <p:txBody>
          <a:bodyPr/>
          <a:lstStyle/>
          <a:p>
            <a:fld id="{1793BAB9-E1F0-F549-9C9A-9A92982B7AD1}" type="slidenum">
              <a:rPr lang="en-US" smtClean="0">
                <a:solidFill>
                  <a:schemeClr val="bg1"/>
                </a:solidFill>
              </a:rPr>
              <a:pPr/>
              <a:t>16</a:t>
            </a:fld>
            <a:endParaRPr lang="en-US">
              <a:solidFill>
                <a:schemeClr val="bg1"/>
              </a:solidFill>
            </a:endParaRPr>
          </a:p>
        </p:txBody>
      </p:sp>
      <p:sp>
        <p:nvSpPr>
          <p:cNvPr id="186" name="TextBox 185">
            <a:extLst>
              <a:ext uri="{FF2B5EF4-FFF2-40B4-BE49-F238E27FC236}">
                <a16:creationId xmlns:a16="http://schemas.microsoft.com/office/drawing/2014/main" id="{AABC3DD2-7CF2-A748-BA8D-90D605F5574A}"/>
              </a:ext>
            </a:extLst>
          </p:cNvPr>
          <p:cNvSpPr txBox="1"/>
          <p:nvPr/>
        </p:nvSpPr>
        <p:spPr>
          <a:xfrm>
            <a:off x="3434444" y="5571822"/>
            <a:ext cx="5485842" cy="830997"/>
          </a:xfrm>
          <a:prstGeom prst="rect">
            <a:avLst/>
          </a:prstGeom>
          <a:noFill/>
        </p:spPr>
        <p:txBody>
          <a:bodyPr wrap="square" rtlCol="0">
            <a:spAutoFit/>
          </a:bodyPr>
          <a:lstStyle/>
          <a:p>
            <a:pPr>
              <a:tabLst>
                <a:tab pos="1139825" algn="l"/>
                <a:tab pos="1874838" algn="l"/>
              </a:tabLst>
            </a:pPr>
            <a:r>
              <a:rPr lang="en-US" sz="2400" dirty="0">
                <a:solidFill>
                  <a:schemeClr val="bg1"/>
                </a:solidFill>
              </a:rPr>
              <a:t>There are 4 blocks with an index of 10 But the first 3 </a:t>
            </a:r>
            <a:r>
              <a:rPr lang="en-US" sz="2400" dirty="0" err="1">
                <a:solidFill>
                  <a:schemeClr val="bg1"/>
                </a:solidFill>
              </a:rPr>
              <a:t>btis</a:t>
            </a:r>
            <a:r>
              <a:rPr lang="en-US" sz="2400" dirty="0">
                <a:solidFill>
                  <a:schemeClr val="bg1"/>
                </a:solidFill>
              </a:rPr>
              <a:t> are all unique 000 to 111</a:t>
            </a:r>
          </a:p>
        </p:txBody>
      </p:sp>
      <p:grpSp>
        <p:nvGrpSpPr>
          <p:cNvPr id="273" name="Group 272">
            <a:extLst>
              <a:ext uri="{FF2B5EF4-FFF2-40B4-BE49-F238E27FC236}">
                <a16:creationId xmlns:a16="http://schemas.microsoft.com/office/drawing/2014/main" id="{F835318F-23B4-CABE-B8AC-D1BA219AB282}"/>
              </a:ext>
            </a:extLst>
          </p:cNvPr>
          <p:cNvGrpSpPr/>
          <p:nvPr/>
        </p:nvGrpSpPr>
        <p:grpSpPr>
          <a:xfrm>
            <a:off x="219205" y="1672235"/>
            <a:ext cx="4175493" cy="592029"/>
            <a:chOff x="625994" y="1672235"/>
            <a:chExt cx="7661515" cy="1438941"/>
          </a:xfrm>
        </p:grpSpPr>
        <p:grpSp>
          <p:nvGrpSpPr>
            <p:cNvPr id="102" name="Group 101">
              <a:extLst>
                <a:ext uri="{FF2B5EF4-FFF2-40B4-BE49-F238E27FC236}">
                  <a16:creationId xmlns:a16="http://schemas.microsoft.com/office/drawing/2014/main" id="{B013CDF0-84CF-9BEA-BF7F-D7D7DEBB679E}"/>
                </a:ext>
              </a:extLst>
            </p:cNvPr>
            <p:cNvGrpSpPr/>
            <p:nvPr/>
          </p:nvGrpSpPr>
          <p:grpSpPr>
            <a:xfrm>
              <a:off x="625994" y="1672235"/>
              <a:ext cx="1816124" cy="1438941"/>
              <a:chOff x="4716966" y="1871918"/>
              <a:chExt cx="2196792" cy="1998300"/>
            </a:xfrm>
          </p:grpSpPr>
          <p:grpSp>
            <p:nvGrpSpPr>
              <p:cNvPr id="103" name="Group 102">
                <a:extLst>
                  <a:ext uri="{FF2B5EF4-FFF2-40B4-BE49-F238E27FC236}">
                    <a16:creationId xmlns:a16="http://schemas.microsoft.com/office/drawing/2014/main" id="{AE0161DA-2BB3-188E-923F-9D6CF3E3EE70}"/>
                  </a:ext>
                </a:extLst>
              </p:cNvPr>
              <p:cNvGrpSpPr/>
              <p:nvPr/>
            </p:nvGrpSpPr>
            <p:grpSpPr>
              <a:xfrm>
                <a:off x="4724400" y="1871918"/>
                <a:ext cx="2189358" cy="499575"/>
                <a:chOff x="4438185" y="1463040"/>
                <a:chExt cx="2189358" cy="499575"/>
              </a:xfrm>
            </p:grpSpPr>
            <p:sp>
              <p:nvSpPr>
                <p:cNvPr id="119" name="Rectangle 118">
                  <a:extLst>
                    <a:ext uri="{FF2B5EF4-FFF2-40B4-BE49-F238E27FC236}">
                      <a16:creationId xmlns:a16="http://schemas.microsoft.com/office/drawing/2014/main" id="{91AAAD2B-EC88-0A46-D0D3-D0379FC8B45D}"/>
                    </a:ext>
                  </a:extLst>
                </p:cNvPr>
                <p:cNvSpPr/>
                <p:nvPr/>
              </p:nvSpPr>
              <p:spPr>
                <a:xfrm>
                  <a:off x="4438185" y="1463040"/>
                  <a:ext cx="550128" cy="499575"/>
                </a:xfrm>
                <a:prstGeom prst="rect">
                  <a:avLst/>
                </a:prstGeom>
                <a:noFill/>
                <a:ln w="19050">
                  <a:solidFill>
                    <a:srgbClr val="00FDFF"/>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0</a:t>
                  </a:r>
                </a:p>
              </p:txBody>
            </p:sp>
            <p:sp>
              <p:nvSpPr>
                <p:cNvPr id="120" name="Rectangle 119">
                  <a:extLst>
                    <a:ext uri="{FF2B5EF4-FFF2-40B4-BE49-F238E27FC236}">
                      <a16:creationId xmlns:a16="http://schemas.microsoft.com/office/drawing/2014/main" id="{D2627506-F663-CBC0-15F2-8FE8412A807D}"/>
                    </a:ext>
                  </a:extLst>
                </p:cNvPr>
                <p:cNvSpPr/>
                <p:nvPr/>
              </p:nvSpPr>
              <p:spPr>
                <a:xfrm>
                  <a:off x="4984595" y="1463040"/>
                  <a:ext cx="550128" cy="499575"/>
                </a:xfrm>
                <a:prstGeom prst="rect">
                  <a:avLst/>
                </a:prstGeom>
                <a:noFill/>
                <a:ln w="19050">
                  <a:solidFill>
                    <a:srgbClr val="00FDFF"/>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1</a:t>
                  </a:r>
                </a:p>
              </p:txBody>
            </p:sp>
            <p:sp>
              <p:nvSpPr>
                <p:cNvPr id="121" name="Rectangle 120">
                  <a:extLst>
                    <a:ext uri="{FF2B5EF4-FFF2-40B4-BE49-F238E27FC236}">
                      <a16:creationId xmlns:a16="http://schemas.microsoft.com/office/drawing/2014/main" id="{3F072E3D-CF9D-DCCE-88E4-3439409D35DA}"/>
                    </a:ext>
                  </a:extLst>
                </p:cNvPr>
                <p:cNvSpPr/>
                <p:nvPr/>
              </p:nvSpPr>
              <p:spPr>
                <a:xfrm>
                  <a:off x="5531005" y="1463040"/>
                  <a:ext cx="550128" cy="499575"/>
                </a:xfrm>
                <a:prstGeom prst="rect">
                  <a:avLst/>
                </a:prstGeom>
                <a:noFill/>
                <a:ln w="19050">
                  <a:solidFill>
                    <a:srgbClr val="00FDFF"/>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2</a:t>
                  </a:r>
                </a:p>
              </p:txBody>
            </p:sp>
            <p:sp>
              <p:nvSpPr>
                <p:cNvPr id="122" name="Rectangle 121">
                  <a:extLst>
                    <a:ext uri="{FF2B5EF4-FFF2-40B4-BE49-F238E27FC236}">
                      <a16:creationId xmlns:a16="http://schemas.microsoft.com/office/drawing/2014/main" id="{012D2A26-52CD-ACC5-8E28-86AB69FBA57C}"/>
                    </a:ext>
                  </a:extLst>
                </p:cNvPr>
                <p:cNvSpPr/>
                <p:nvPr/>
              </p:nvSpPr>
              <p:spPr>
                <a:xfrm>
                  <a:off x="6077415" y="1463040"/>
                  <a:ext cx="550128" cy="499575"/>
                </a:xfrm>
                <a:prstGeom prst="rect">
                  <a:avLst/>
                </a:prstGeom>
                <a:noFill/>
                <a:ln w="19050">
                  <a:solidFill>
                    <a:srgbClr val="00FDFF"/>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3</a:t>
                  </a:r>
                </a:p>
              </p:txBody>
            </p:sp>
          </p:grpSp>
          <p:grpSp>
            <p:nvGrpSpPr>
              <p:cNvPr id="104" name="Group 103">
                <a:extLst>
                  <a:ext uri="{FF2B5EF4-FFF2-40B4-BE49-F238E27FC236}">
                    <a16:creationId xmlns:a16="http://schemas.microsoft.com/office/drawing/2014/main" id="{9352548F-9F2F-89E6-118C-2BE3B4737B1C}"/>
                  </a:ext>
                </a:extLst>
              </p:cNvPr>
              <p:cNvGrpSpPr/>
              <p:nvPr/>
            </p:nvGrpSpPr>
            <p:grpSpPr>
              <a:xfrm>
                <a:off x="4724400" y="2371493"/>
                <a:ext cx="2189358" cy="499575"/>
                <a:chOff x="4438185" y="1463040"/>
                <a:chExt cx="2189358" cy="499575"/>
              </a:xfrm>
            </p:grpSpPr>
            <p:sp>
              <p:nvSpPr>
                <p:cNvPr id="115" name="Rectangle 114">
                  <a:extLst>
                    <a:ext uri="{FF2B5EF4-FFF2-40B4-BE49-F238E27FC236}">
                      <a16:creationId xmlns:a16="http://schemas.microsoft.com/office/drawing/2014/main" id="{7CB98CF1-F9AC-DA6F-3F70-4CAD9253EBF6}"/>
                    </a:ext>
                  </a:extLst>
                </p:cNvPr>
                <p:cNvSpPr/>
                <p:nvPr/>
              </p:nvSpPr>
              <p:spPr>
                <a:xfrm>
                  <a:off x="4438185" y="1463040"/>
                  <a:ext cx="550128" cy="499575"/>
                </a:xfrm>
                <a:prstGeom prst="rect">
                  <a:avLst/>
                </a:prstGeom>
                <a:noFill/>
                <a:ln w="19050">
                  <a:solidFill>
                    <a:srgbClr val="00FDFF"/>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4</a:t>
                  </a:r>
                </a:p>
              </p:txBody>
            </p:sp>
            <p:sp>
              <p:nvSpPr>
                <p:cNvPr id="116" name="Rectangle 115">
                  <a:extLst>
                    <a:ext uri="{FF2B5EF4-FFF2-40B4-BE49-F238E27FC236}">
                      <a16:creationId xmlns:a16="http://schemas.microsoft.com/office/drawing/2014/main" id="{6804234C-B624-A282-8543-292D43221D3F}"/>
                    </a:ext>
                  </a:extLst>
                </p:cNvPr>
                <p:cNvSpPr/>
                <p:nvPr/>
              </p:nvSpPr>
              <p:spPr>
                <a:xfrm>
                  <a:off x="4984595" y="1463040"/>
                  <a:ext cx="550128" cy="499575"/>
                </a:xfrm>
                <a:prstGeom prst="rect">
                  <a:avLst/>
                </a:prstGeom>
                <a:noFill/>
                <a:ln w="19050">
                  <a:solidFill>
                    <a:srgbClr val="00FDFF"/>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5</a:t>
                  </a:r>
                </a:p>
              </p:txBody>
            </p:sp>
            <p:sp>
              <p:nvSpPr>
                <p:cNvPr id="117" name="Rectangle 116">
                  <a:extLst>
                    <a:ext uri="{FF2B5EF4-FFF2-40B4-BE49-F238E27FC236}">
                      <a16:creationId xmlns:a16="http://schemas.microsoft.com/office/drawing/2014/main" id="{EA9ECB21-26E9-DD33-8C92-06B6D1E7A2DF}"/>
                    </a:ext>
                  </a:extLst>
                </p:cNvPr>
                <p:cNvSpPr/>
                <p:nvPr/>
              </p:nvSpPr>
              <p:spPr>
                <a:xfrm>
                  <a:off x="5531005" y="1463040"/>
                  <a:ext cx="550128" cy="499575"/>
                </a:xfrm>
                <a:prstGeom prst="rect">
                  <a:avLst/>
                </a:prstGeom>
                <a:noFill/>
                <a:ln w="19050">
                  <a:solidFill>
                    <a:srgbClr val="00FDFF"/>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6</a:t>
                  </a:r>
                </a:p>
              </p:txBody>
            </p:sp>
            <p:sp>
              <p:nvSpPr>
                <p:cNvPr id="118" name="Rectangle 117">
                  <a:extLst>
                    <a:ext uri="{FF2B5EF4-FFF2-40B4-BE49-F238E27FC236}">
                      <a16:creationId xmlns:a16="http://schemas.microsoft.com/office/drawing/2014/main" id="{2079A806-AE4A-DB24-2240-8DF1A9C18FE0}"/>
                    </a:ext>
                  </a:extLst>
                </p:cNvPr>
                <p:cNvSpPr/>
                <p:nvPr/>
              </p:nvSpPr>
              <p:spPr>
                <a:xfrm>
                  <a:off x="6077415" y="1463040"/>
                  <a:ext cx="550128" cy="499575"/>
                </a:xfrm>
                <a:prstGeom prst="rect">
                  <a:avLst/>
                </a:prstGeom>
                <a:noFill/>
                <a:ln w="19050">
                  <a:solidFill>
                    <a:srgbClr val="00FDFF"/>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7</a:t>
                  </a:r>
                </a:p>
              </p:txBody>
            </p:sp>
          </p:grpSp>
          <p:grpSp>
            <p:nvGrpSpPr>
              <p:cNvPr id="105" name="Group 104">
                <a:extLst>
                  <a:ext uri="{FF2B5EF4-FFF2-40B4-BE49-F238E27FC236}">
                    <a16:creationId xmlns:a16="http://schemas.microsoft.com/office/drawing/2014/main" id="{EC04D239-D0D8-F6BC-C0F3-987862F4A963}"/>
                  </a:ext>
                </a:extLst>
              </p:cNvPr>
              <p:cNvGrpSpPr/>
              <p:nvPr/>
            </p:nvGrpSpPr>
            <p:grpSpPr>
              <a:xfrm>
                <a:off x="4722541" y="2871068"/>
                <a:ext cx="2189358" cy="499575"/>
                <a:chOff x="4438185" y="1463040"/>
                <a:chExt cx="2189358" cy="499575"/>
              </a:xfrm>
            </p:grpSpPr>
            <p:sp>
              <p:nvSpPr>
                <p:cNvPr id="111" name="Rectangle 110">
                  <a:extLst>
                    <a:ext uri="{FF2B5EF4-FFF2-40B4-BE49-F238E27FC236}">
                      <a16:creationId xmlns:a16="http://schemas.microsoft.com/office/drawing/2014/main" id="{47EBE5DC-50DC-9157-4DCA-21714C8F5156}"/>
                    </a:ext>
                  </a:extLst>
                </p:cNvPr>
                <p:cNvSpPr/>
                <p:nvPr/>
              </p:nvSpPr>
              <p:spPr>
                <a:xfrm>
                  <a:off x="4438185" y="1463040"/>
                  <a:ext cx="550128" cy="499575"/>
                </a:xfrm>
                <a:prstGeom prst="rect">
                  <a:avLst/>
                </a:prstGeom>
                <a:noFill/>
                <a:ln w="19050">
                  <a:solidFill>
                    <a:srgbClr val="00FDFF"/>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8</a:t>
                  </a:r>
                </a:p>
              </p:txBody>
            </p:sp>
            <p:sp>
              <p:nvSpPr>
                <p:cNvPr id="112" name="Rectangle 111">
                  <a:extLst>
                    <a:ext uri="{FF2B5EF4-FFF2-40B4-BE49-F238E27FC236}">
                      <a16:creationId xmlns:a16="http://schemas.microsoft.com/office/drawing/2014/main" id="{881FE32A-D80E-EC20-CE47-ED2CDF96140C}"/>
                    </a:ext>
                  </a:extLst>
                </p:cNvPr>
                <p:cNvSpPr/>
                <p:nvPr/>
              </p:nvSpPr>
              <p:spPr>
                <a:xfrm>
                  <a:off x="4984595" y="1463040"/>
                  <a:ext cx="550128" cy="499575"/>
                </a:xfrm>
                <a:prstGeom prst="rect">
                  <a:avLst/>
                </a:prstGeom>
                <a:noFill/>
                <a:ln w="19050">
                  <a:solidFill>
                    <a:srgbClr val="00FDFF"/>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9</a:t>
                  </a:r>
                </a:p>
              </p:txBody>
            </p:sp>
            <p:sp>
              <p:nvSpPr>
                <p:cNvPr id="113" name="Rectangle 112">
                  <a:extLst>
                    <a:ext uri="{FF2B5EF4-FFF2-40B4-BE49-F238E27FC236}">
                      <a16:creationId xmlns:a16="http://schemas.microsoft.com/office/drawing/2014/main" id="{0840E3A4-D9A6-42A5-44C6-566509AA6BAD}"/>
                    </a:ext>
                  </a:extLst>
                </p:cNvPr>
                <p:cNvSpPr/>
                <p:nvPr/>
              </p:nvSpPr>
              <p:spPr>
                <a:xfrm>
                  <a:off x="5531005" y="1463040"/>
                  <a:ext cx="550128" cy="499575"/>
                </a:xfrm>
                <a:prstGeom prst="rect">
                  <a:avLst/>
                </a:prstGeom>
                <a:noFill/>
                <a:ln w="19050">
                  <a:solidFill>
                    <a:srgbClr val="00FDFF"/>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A</a:t>
                  </a:r>
                </a:p>
              </p:txBody>
            </p:sp>
            <p:sp>
              <p:nvSpPr>
                <p:cNvPr id="114" name="Rectangle 113">
                  <a:extLst>
                    <a:ext uri="{FF2B5EF4-FFF2-40B4-BE49-F238E27FC236}">
                      <a16:creationId xmlns:a16="http://schemas.microsoft.com/office/drawing/2014/main" id="{D95E9391-BDA8-C290-9215-7D62F1AB2187}"/>
                    </a:ext>
                  </a:extLst>
                </p:cNvPr>
                <p:cNvSpPr/>
                <p:nvPr/>
              </p:nvSpPr>
              <p:spPr>
                <a:xfrm>
                  <a:off x="6077415" y="1463040"/>
                  <a:ext cx="550128" cy="499575"/>
                </a:xfrm>
                <a:prstGeom prst="rect">
                  <a:avLst/>
                </a:prstGeom>
                <a:noFill/>
                <a:ln w="19050">
                  <a:solidFill>
                    <a:srgbClr val="00FDFF"/>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B</a:t>
                  </a:r>
                </a:p>
              </p:txBody>
            </p:sp>
          </p:grpSp>
          <p:grpSp>
            <p:nvGrpSpPr>
              <p:cNvPr id="106" name="Group 105">
                <a:extLst>
                  <a:ext uri="{FF2B5EF4-FFF2-40B4-BE49-F238E27FC236}">
                    <a16:creationId xmlns:a16="http://schemas.microsoft.com/office/drawing/2014/main" id="{6908BFFD-58F6-7DFF-0B95-52735EB39B6F}"/>
                  </a:ext>
                </a:extLst>
              </p:cNvPr>
              <p:cNvGrpSpPr/>
              <p:nvPr/>
            </p:nvGrpSpPr>
            <p:grpSpPr>
              <a:xfrm>
                <a:off x="4716966" y="3370643"/>
                <a:ext cx="2189358" cy="499575"/>
                <a:chOff x="4438185" y="1463040"/>
                <a:chExt cx="2189358" cy="499575"/>
              </a:xfrm>
            </p:grpSpPr>
            <p:sp>
              <p:nvSpPr>
                <p:cNvPr id="107" name="Rectangle 106">
                  <a:extLst>
                    <a:ext uri="{FF2B5EF4-FFF2-40B4-BE49-F238E27FC236}">
                      <a16:creationId xmlns:a16="http://schemas.microsoft.com/office/drawing/2014/main" id="{106A7CA3-ED51-80D1-9437-04D4CBADAE0F}"/>
                    </a:ext>
                  </a:extLst>
                </p:cNvPr>
                <p:cNvSpPr/>
                <p:nvPr/>
              </p:nvSpPr>
              <p:spPr>
                <a:xfrm>
                  <a:off x="4438185" y="1463040"/>
                  <a:ext cx="550128" cy="499575"/>
                </a:xfrm>
                <a:prstGeom prst="rect">
                  <a:avLst/>
                </a:prstGeom>
                <a:noFill/>
                <a:ln w="19050">
                  <a:solidFill>
                    <a:srgbClr val="00FDFF"/>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C</a:t>
                  </a:r>
                </a:p>
              </p:txBody>
            </p:sp>
            <p:sp>
              <p:nvSpPr>
                <p:cNvPr id="108" name="Rectangle 107">
                  <a:extLst>
                    <a:ext uri="{FF2B5EF4-FFF2-40B4-BE49-F238E27FC236}">
                      <a16:creationId xmlns:a16="http://schemas.microsoft.com/office/drawing/2014/main" id="{3B329D21-DFE3-FB0E-A782-3767E7DA2FF5}"/>
                    </a:ext>
                  </a:extLst>
                </p:cNvPr>
                <p:cNvSpPr/>
                <p:nvPr/>
              </p:nvSpPr>
              <p:spPr>
                <a:xfrm>
                  <a:off x="4984595" y="1463040"/>
                  <a:ext cx="550128" cy="499575"/>
                </a:xfrm>
                <a:prstGeom prst="rect">
                  <a:avLst/>
                </a:prstGeom>
                <a:noFill/>
                <a:ln w="19050">
                  <a:solidFill>
                    <a:srgbClr val="00FDFF"/>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D</a:t>
                  </a:r>
                </a:p>
              </p:txBody>
            </p:sp>
            <p:sp>
              <p:nvSpPr>
                <p:cNvPr id="109" name="Rectangle 108">
                  <a:extLst>
                    <a:ext uri="{FF2B5EF4-FFF2-40B4-BE49-F238E27FC236}">
                      <a16:creationId xmlns:a16="http://schemas.microsoft.com/office/drawing/2014/main" id="{BEAEECF8-9B67-EAFC-9E75-F2899510E2A0}"/>
                    </a:ext>
                  </a:extLst>
                </p:cNvPr>
                <p:cNvSpPr/>
                <p:nvPr/>
              </p:nvSpPr>
              <p:spPr>
                <a:xfrm>
                  <a:off x="5531005" y="1463040"/>
                  <a:ext cx="550128" cy="499575"/>
                </a:xfrm>
                <a:prstGeom prst="rect">
                  <a:avLst/>
                </a:prstGeom>
                <a:noFill/>
                <a:ln w="19050">
                  <a:solidFill>
                    <a:srgbClr val="00FDFF"/>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E</a:t>
                  </a:r>
                </a:p>
              </p:txBody>
            </p:sp>
            <p:sp>
              <p:nvSpPr>
                <p:cNvPr id="110" name="Rectangle 109">
                  <a:extLst>
                    <a:ext uri="{FF2B5EF4-FFF2-40B4-BE49-F238E27FC236}">
                      <a16:creationId xmlns:a16="http://schemas.microsoft.com/office/drawing/2014/main" id="{E76E388A-3363-F1D8-F8C4-865F73D56A41}"/>
                    </a:ext>
                  </a:extLst>
                </p:cNvPr>
                <p:cNvSpPr/>
                <p:nvPr/>
              </p:nvSpPr>
              <p:spPr>
                <a:xfrm>
                  <a:off x="6077415" y="1463040"/>
                  <a:ext cx="550128" cy="499575"/>
                </a:xfrm>
                <a:prstGeom prst="rect">
                  <a:avLst/>
                </a:prstGeom>
                <a:noFill/>
                <a:ln w="19050">
                  <a:solidFill>
                    <a:srgbClr val="00FDFF"/>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F</a:t>
                  </a:r>
                </a:p>
              </p:txBody>
            </p:sp>
          </p:grpSp>
        </p:grpSp>
        <p:grpSp>
          <p:nvGrpSpPr>
            <p:cNvPr id="144" name="Group 143">
              <a:extLst>
                <a:ext uri="{FF2B5EF4-FFF2-40B4-BE49-F238E27FC236}">
                  <a16:creationId xmlns:a16="http://schemas.microsoft.com/office/drawing/2014/main" id="{2A336D08-48E6-1010-0699-C10829CB1F93}"/>
                </a:ext>
              </a:extLst>
            </p:cNvPr>
            <p:cNvGrpSpPr/>
            <p:nvPr/>
          </p:nvGrpSpPr>
          <p:grpSpPr>
            <a:xfrm>
              <a:off x="2574458" y="1672235"/>
              <a:ext cx="1816124" cy="1438941"/>
              <a:chOff x="4716966" y="1871918"/>
              <a:chExt cx="2196792" cy="1998300"/>
            </a:xfrm>
          </p:grpSpPr>
          <p:grpSp>
            <p:nvGrpSpPr>
              <p:cNvPr id="145" name="Group 144">
                <a:extLst>
                  <a:ext uri="{FF2B5EF4-FFF2-40B4-BE49-F238E27FC236}">
                    <a16:creationId xmlns:a16="http://schemas.microsoft.com/office/drawing/2014/main" id="{B3000C94-8FD5-B2F5-DBAF-6393642559B3}"/>
                  </a:ext>
                </a:extLst>
              </p:cNvPr>
              <p:cNvGrpSpPr/>
              <p:nvPr/>
            </p:nvGrpSpPr>
            <p:grpSpPr>
              <a:xfrm>
                <a:off x="4724400" y="1871918"/>
                <a:ext cx="2189358" cy="499575"/>
                <a:chOff x="4438185" y="1463040"/>
                <a:chExt cx="2189358" cy="499575"/>
              </a:xfrm>
            </p:grpSpPr>
            <p:sp>
              <p:nvSpPr>
                <p:cNvPr id="161" name="Rectangle 160">
                  <a:extLst>
                    <a:ext uri="{FF2B5EF4-FFF2-40B4-BE49-F238E27FC236}">
                      <a16:creationId xmlns:a16="http://schemas.microsoft.com/office/drawing/2014/main" id="{D4932C91-4555-8A9A-D70C-2F1802387863}"/>
                    </a:ext>
                  </a:extLst>
                </p:cNvPr>
                <p:cNvSpPr/>
                <p:nvPr/>
              </p:nvSpPr>
              <p:spPr>
                <a:xfrm>
                  <a:off x="4438185" y="1463040"/>
                  <a:ext cx="550128" cy="499575"/>
                </a:xfrm>
                <a:prstGeom prst="rect">
                  <a:avLst/>
                </a:prstGeom>
                <a:noFill/>
                <a:ln w="1905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0</a:t>
                  </a:r>
                </a:p>
              </p:txBody>
            </p:sp>
            <p:sp>
              <p:nvSpPr>
                <p:cNvPr id="162" name="Rectangle 161">
                  <a:extLst>
                    <a:ext uri="{FF2B5EF4-FFF2-40B4-BE49-F238E27FC236}">
                      <a16:creationId xmlns:a16="http://schemas.microsoft.com/office/drawing/2014/main" id="{8EF20010-97E8-C395-0162-9E0BEC58DA41}"/>
                    </a:ext>
                  </a:extLst>
                </p:cNvPr>
                <p:cNvSpPr/>
                <p:nvPr/>
              </p:nvSpPr>
              <p:spPr>
                <a:xfrm>
                  <a:off x="4984595" y="1463040"/>
                  <a:ext cx="550128" cy="499575"/>
                </a:xfrm>
                <a:prstGeom prst="rect">
                  <a:avLst/>
                </a:prstGeom>
                <a:noFill/>
                <a:ln w="1905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1</a:t>
                  </a:r>
                </a:p>
              </p:txBody>
            </p:sp>
            <p:sp>
              <p:nvSpPr>
                <p:cNvPr id="163" name="Rectangle 162">
                  <a:extLst>
                    <a:ext uri="{FF2B5EF4-FFF2-40B4-BE49-F238E27FC236}">
                      <a16:creationId xmlns:a16="http://schemas.microsoft.com/office/drawing/2014/main" id="{AE7C2571-50CD-A285-1739-71F2B0A75401}"/>
                    </a:ext>
                  </a:extLst>
                </p:cNvPr>
                <p:cNvSpPr/>
                <p:nvPr/>
              </p:nvSpPr>
              <p:spPr>
                <a:xfrm>
                  <a:off x="5531005" y="1463040"/>
                  <a:ext cx="550128" cy="499575"/>
                </a:xfrm>
                <a:prstGeom prst="rect">
                  <a:avLst/>
                </a:prstGeom>
                <a:noFill/>
                <a:ln w="1905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2</a:t>
                  </a:r>
                </a:p>
              </p:txBody>
            </p:sp>
            <p:sp>
              <p:nvSpPr>
                <p:cNvPr id="164" name="Rectangle 163">
                  <a:extLst>
                    <a:ext uri="{FF2B5EF4-FFF2-40B4-BE49-F238E27FC236}">
                      <a16:creationId xmlns:a16="http://schemas.microsoft.com/office/drawing/2014/main" id="{E1A438BA-B91E-7B90-3E71-B05C3393E750}"/>
                    </a:ext>
                  </a:extLst>
                </p:cNvPr>
                <p:cNvSpPr/>
                <p:nvPr/>
              </p:nvSpPr>
              <p:spPr>
                <a:xfrm>
                  <a:off x="6077415" y="1463040"/>
                  <a:ext cx="550128" cy="499575"/>
                </a:xfrm>
                <a:prstGeom prst="rect">
                  <a:avLst/>
                </a:prstGeom>
                <a:noFill/>
                <a:ln w="1905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3</a:t>
                  </a:r>
                </a:p>
              </p:txBody>
            </p:sp>
          </p:grpSp>
          <p:grpSp>
            <p:nvGrpSpPr>
              <p:cNvPr id="146" name="Group 145">
                <a:extLst>
                  <a:ext uri="{FF2B5EF4-FFF2-40B4-BE49-F238E27FC236}">
                    <a16:creationId xmlns:a16="http://schemas.microsoft.com/office/drawing/2014/main" id="{DC8185AF-2C40-2166-F9ED-9D72F68EC2FF}"/>
                  </a:ext>
                </a:extLst>
              </p:cNvPr>
              <p:cNvGrpSpPr/>
              <p:nvPr/>
            </p:nvGrpSpPr>
            <p:grpSpPr>
              <a:xfrm>
                <a:off x="4724400" y="2371493"/>
                <a:ext cx="2189358" cy="499575"/>
                <a:chOff x="4438185" y="1463040"/>
                <a:chExt cx="2189358" cy="499575"/>
              </a:xfrm>
            </p:grpSpPr>
            <p:sp>
              <p:nvSpPr>
                <p:cNvPr id="157" name="Rectangle 156">
                  <a:extLst>
                    <a:ext uri="{FF2B5EF4-FFF2-40B4-BE49-F238E27FC236}">
                      <a16:creationId xmlns:a16="http://schemas.microsoft.com/office/drawing/2014/main" id="{0D0F1461-88DF-AFCB-78EF-2538DB949A3B}"/>
                    </a:ext>
                  </a:extLst>
                </p:cNvPr>
                <p:cNvSpPr/>
                <p:nvPr/>
              </p:nvSpPr>
              <p:spPr>
                <a:xfrm>
                  <a:off x="4438185" y="1463040"/>
                  <a:ext cx="550128" cy="499575"/>
                </a:xfrm>
                <a:prstGeom prst="rect">
                  <a:avLst/>
                </a:prstGeom>
                <a:noFill/>
                <a:ln w="1905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4</a:t>
                  </a:r>
                </a:p>
              </p:txBody>
            </p:sp>
            <p:sp>
              <p:nvSpPr>
                <p:cNvPr id="158" name="Rectangle 157">
                  <a:extLst>
                    <a:ext uri="{FF2B5EF4-FFF2-40B4-BE49-F238E27FC236}">
                      <a16:creationId xmlns:a16="http://schemas.microsoft.com/office/drawing/2014/main" id="{DFEBEAAD-FC01-1C6F-F39B-4E6939DF493F}"/>
                    </a:ext>
                  </a:extLst>
                </p:cNvPr>
                <p:cNvSpPr/>
                <p:nvPr/>
              </p:nvSpPr>
              <p:spPr>
                <a:xfrm>
                  <a:off x="4984595" y="1463040"/>
                  <a:ext cx="550128" cy="499575"/>
                </a:xfrm>
                <a:prstGeom prst="rect">
                  <a:avLst/>
                </a:prstGeom>
                <a:noFill/>
                <a:ln w="1905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5</a:t>
                  </a:r>
                </a:p>
              </p:txBody>
            </p:sp>
            <p:sp>
              <p:nvSpPr>
                <p:cNvPr id="159" name="Rectangle 158">
                  <a:extLst>
                    <a:ext uri="{FF2B5EF4-FFF2-40B4-BE49-F238E27FC236}">
                      <a16:creationId xmlns:a16="http://schemas.microsoft.com/office/drawing/2014/main" id="{47E45959-0AE2-A057-C7A5-FC9D00EBC843}"/>
                    </a:ext>
                  </a:extLst>
                </p:cNvPr>
                <p:cNvSpPr/>
                <p:nvPr/>
              </p:nvSpPr>
              <p:spPr>
                <a:xfrm>
                  <a:off x="5531005" y="1463040"/>
                  <a:ext cx="550128" cy="499575"/>
                </a:xfrm>
                <a:prstGeom prst="rect">
                  <a:avLst/>
                </a:prstGeom>
                <a:noFill/>
                <a:ln w="1905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6</a:t>
                  </a:r>
                </a:p>
              </p:txBody>
            </p:sp>
            <p:sp>
              <p:nvSpPr>
                <p:cNvPr id="160" name="Rectangle 159">
                  <a:extLst>
                    <a:ext uri="{FF2B5EF4-FFF2-40B4-BE49-F238E27FC236}">
                      <a16:creationId xmlns:a16="http://schemas.microsoft.com/office/drawing/2014/main" id="{E18CF87D-5B75-8AEE-3360-1AB6A262DF57}"/>
                    </a:ext>
                  </a:extLst>
                </p:cNvPr>
                <p:cNvSpPr/>
                <p:nvPr/>
              </p:nvSpPr>
              <p:spPr>
                <a:xfrm>
                  <a:off x="6077415" y="1463040"/>
                  <a:ext cx="550128" cy="499575"/>
                </a:xfrm>
                <a:prstGeom prst="rect">
                  <a:avLst/>
                </a:prstGeom>
                <a:noFill/>
                <a:ln w="1905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7</a:t>
                  </a:r>
                </a:p>
              </p:txBody>
            </p:sp>
          </p:grpSp>
          <p:grpSp>
            <p:nvGrpSpPr>
              <p:cNvPr id="147" name="Group 146">
                <a:extLst>
                  <a:ext uri="{FF2B5EF4-FFF2-40B4-BE49-F238E27FC236}">
                    <a16:creationId xmlns:a16="http://schemas.microsoft.com/office/drawing/2014/main" id="{ADCFC6C5-7AE7-D7BE-9636-E8B68B86FBBD}"/>
                  </a:ext>
                </a:extLst>
              </p:cNvPr>
              <p:cNvGrpSpPr/>
              <p:nvPr/>
            </p:nvGrpSpPr>
            <p:grpSpPr>
              <a:xfrm>
                <a:off x="4722541" y="2871068"/>
                <a:ext cx="2189358" cy="499575"/>
                <a:chOff x="4438185" y="1463040"/>
                <a:chExt cx="2189358" cy="499575"/>
              </a:xfrm>
            </p:grpSpPr>
            <p:sp>
              <p:nvSpPr>
                <p:cNvPr id="153" name="Rectangle 152">
                  <a:extLst>
                    <a:ext uri="{FF2B5EF4-FFF2-40B4-BE49-F238E27FC236}">
                      <a16:creationId xmlns:a16="http://schemas.microsoft.com/office/drawing/2014/main" id="{9E66F4E0-468C-0065-D4A9-AA9DAC9F627E}"/>
                    </a:ext>
                  </a:extLst>
                </p:cNvPr>
                <p:cNvSpPr/>
                <p:nvPr/>
              </p:nvSpPr>
              <p:spPr>
                <a:xfrm>
                  <a:off x="4438185" y="1463040"/>
                  <a:ext cx="550128" cy="499575"/>
                </a:xfrm>
                <a:prstGeom prst="rect">
                  <a:avLst/>
                </a:prstGeom>
                <a:noFill/>
                <a:ln w="1905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8</a:t>
                  </a:r>
                </a:p>
              </p:txBody>
            </p:sp>
            <p:sp>
              <p:nvSpPr>
                <p:cNvPr id="154" name="Rectangle 153">
                  <a:extLst>
                    <a:ext uri="{FF2B5EF4-FFF2-40B4-BE49-F238E27FC236}">
                      <a16:creationId xmlns:a16="http://schemas.microsoft.com/office/drawing/2014/main" id="{6ADB9E11-158B-2470-521E-D054C0D7BCBD}"/>
                    </a:ext>
                  </a:extLst>
                </p:cNvPr>
                <p:cNvSpPr/>
                <p:nvPr/>
              </p:nvSpPr>
              <p:spPr>
                <a:xfrm>
                  <a:off x="4984595" y="1463040"/>
                  <a:ext cx="550128" cy="499575"/>
                </a:xfrm>
                <a:prstGeom prst="rect">
                  <a:avLst/>
                </a:prstGeom>
                <a:noFill/>
                <a:ln w="1905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9</a:t>
                  </a:r>
                </a:p>
              </p:txBody>
            </p:sp>
            <p:sp>
              <p:nvSpPr>
                <p:cNvPr id="155" name="Rectangle 154">
                  <a:extLst>
                    <a:ext uri="{FF2B5EF4-FFF2-40B4-BE49-F238E27FC236}">
                      <a16:creationId xmlns:a16="http://schemas.microsoft.com/office/drawing/2014/main" id="{AE7812ED-C019-6CAA-D886-8AB0850BDAA5}"/>
                    </a:ext>
                  </a:extLst>
                </p:cNvPr>
                <p:cNvSpPr/>
                <p:nvPr/>
              </p:nvSpPr>
              <p:spPr>
                <a:xfrm>
                  <a:off x="5531005" y="1463040"/>
                  <a:ext cx="550128" cy="499575"/>
                </a:xfrm>
                <a:prstGeom prst="rect">
                  <a:avLst/>
                </a:prstGeom>
                <a:noFill/>
                <a:ln w="1905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A</a:t>
                  </a:r>
                </a:p>
              </p:txBody>
            </p:sp>
            <p:sp>
              <p:nvSpPr>
                <p:cNvPr id="156" name="Rectangle 155">
                  <a:extLst>
                    <a:ext uri="{FF2B5EF4-FFF2-40B4-BE49-F238E27FC236}">
                      <a16:creationId xmlns:a16="http://schemas.microsoft.com/office/drawing/2014/main" id="{B4DAD8BE-14EB-CECB-9B7D-D82D872D734B}"/>
                    </a:ext>
                  </a:extLst>
                </p:cNvPr>
                <p:cNvSpPr/>
                <p:nvPr/>
              </p:nvSpPr>
              <p:spPr>
                <a:xfrm>
                  <a:off x="6077415" y="1463040"/>
                  <a:ext cx="550128" cy="499575"/>
                </a:xfrm>
                <a:prstGeom prst="rect">
                  <a:avLst/>
                </a:prstGeom>
                <a:noFill/>
                <a:ln w="1905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B</a:t>
                  </a:r>
                </a:p>
              </p:txBody>
            </p:sp>
          </p:grpSp>
          <p:grpSp>
            <p:nvGrpSpPr>
              <p:cNvPr id="148" name="Group 147">
                <a:extLst>
                  <a:ext uri="{FF2B5EF4-FFF2-40B4-BE49-F238E27FC236}">
                    <a16:creationId xmlns:a16="http://schemas.microsoft.com/office/drawing/2014/main" id="{2BBDC4AA-ABAF-5637-149C-2DEA986E31C0}"/>
                  </a:ext>
                </a:extLst>
              </p:cNvPr>
              <p:cNvGrpSpPr/>
              <p:nvPr/>
            </p:nvGrpSpPr>
            <p:grpSpPr>
              <a:xfrm>
                <a:off x="4716966" y="3370643"/>
                <a:ext cx="2189358" cy="499575"/>
                <a:chOff x="4438185" y="1463040"/>
                <a:chExt cx="2189358" cy="499575"/>
              </a:xfrm>
            </p:grpSpPr>
            <p:sp>
              <p:nvSpPr>
                <p:cNvPr id="149" name="Rectangle 148">
                  <a:extLst>
                    <a:ext uri="{FF2B5EF4-FFF2-40B4-BE49-F238E27FC236}">
                      <a16:creationId xmlns:a16="http://schemas.microsoft.com/office/drawing/2014/main" id="{E9CA1608-E3D3-BDC0-454D-997185E02869}"/>
                    </a:ext>
                  </a:extLst>
                </p:cNvPr>
                <p:cNvSpPr/>
                <p:nvPr/>
              </p:nvSpPr>
              <p:spPr>
                <a:xfrm>
                  <a:off x="4438185" y="1463040"/>
                  <a:ext cx="550128" cy="499575"/>
                </a:xfrm>
                <a:prstGeom prst="rect">
                  <a:avLst/>
                </a:prstGeom>
                <a:noFill/>
                <a:ln w="1905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C</a:t>
                  </a:r>
                </a:p>
              </p:txBody>
            </p:sp>
            <p:sp>
              <p:nvSpPr>
                <p:cNvPr id="150" name="Rectangle 149">
                  <a:extLst>
                    <a:ext uri="{FF2B5EF4-FFF2-40B4-BE49-F238E27FC236}">
                      <a16:creationId xmlns:a16="http://schemas.microsoft.com/office/drawing/2014/main" id="{03929791-C08F-1D25-871A-941DF8FAFE79}"/>
                    </a:ext>
                  </a:extLst>
                </p:cNvPr>
                <p:cNvSpPr/>
                <p:nvPr/>
              </p:nvSpPr>
              <p:spPr>
                <a:xfrm>
                  <a:off x="4984595" y="1463040"/>
                  <a:ext cx="550128" cy="499575"/>
                </a:xfrm>
                <a:prstGeom prst="rect">
                  <a:avLst/>
                </a:prstGeom>
                <a:noFill/>
                <a:ln w="1905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D</a:t>
                  </a:r>
                </a:p>
              </p:txBody>
            </p:sp>
            <p:sp>
              <p:nvSpPr>
                <p:cNvPr id="151" name="Rectangle 150">
                  <a:extLst>
                    <a:ext uri="{FF2B5EF4-FFF2-40B4-BE49-F238E27FC236}">
                      <a16:creationId xmlns:a16="http://schemas.microsoft.com/office/drawing/2014/main" id="{ED83F062-25B0-B937-07F5-1F6B188F151E}"/>
                    </a:ext>
                  </a:extLst>
                </p:cNvPr>
                <p:cNvSpPr/>
                <p:nvPr/>
              </p:nvSpPr>
              <p:spPr>
                <a:xfrm>
                  <a:off x="5531005" y="1463040"/>
                  <a:ext cx="550128" cy="499575"/>
                </a:xfrm>
                <a:prstGeom prst="rect">
                  <a:avLst/>
                </a:prstGeom>
                <a:noFill/>
                <a:ln w="1905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E</a:t>
                  </a:r>
                </a:p>
              </p:txBody>
            </p:sp>
            <p:sp>
              <p:nvSpPr>
                <p:cNvPr id="152" name="Rectangle 151">
                  <a:extLst>
                    <a:ext uri="{FF2B5EF4-FFF2-40B4-BE49-F238E27FC236}">
                      <a16:creationId xmlns:a16="http://schemas.microsoft.com/office/drawing/2014/main" id="{AF8AD117-FD4F-BA78-254D-EBF3FCB0558E}"/>
                    </a:ext>
                  </a:extLst>
                </p:cNvPr>
                <p:cNvSpPr/>
                <p:nvPr/>
              </p:nvSpPr>
              <p:spPr>
                <a:xfrm>
                  <a:off x="6077415" y="1463040"/>
                  <a:ext cx="550128" cy="499575"/>
                </a:xfrm>
                <a:prstGeom prst="rect">
                  <a:avLst/>
                </a:prstGeom>
                <a:noFill/>
                <a:ln w="1905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F</a:t>
                  </a:r>
                </a:p>
              </p:txBody>
            </p:sp>
          </p:grpSp>
        </p:grpSp>
        <p:grpSp>
          <p:nvGrpSpPr>
            <p:cNvPr id="187" name="Group 186">
              <a:extLst>
                <a:ext uri="{FF2B5EF4-FFF2-40B4-BE49-F238E27FC236}">
                  <a16:creationId xmlns:a16="http://schemas.microsoft.com/office/drawing/2014/main" id="{49C99E7B-3B2B-1218-F1B8-FB716640BCA7}"/>
                </a:ext>
              </a:extLst>
            </p:cNvPr>
            <p:cNvGrpSpPr/>
            <p:nvPr/>
          </p:nvGrpSpPr>
          <p:grpSpPr>
            <a:xfrm>
              <a:off x="4522922" y="1672235"/>
              <a:ext cx="1816124" cy="1438941"/>
              <a:chOff x="4716966" y="1871918"/>
              <a:chExt cx="2196792" cy="1998300"/>
            </a:xfrm>
          </p:grpSpPr>
          <p:grpSp>
            <p:nvGrpSpPr>
              <p:cNvPr id="188" name="Group 187">
                <a:extLst>
                  <a:ext uri="{FF2B5EF4-FFF2-40B4-BE49-F238E27FC236}">
                    <a16:creationId xmlns:a16="http://schemas.microsoft.com/office/drawing/2014/main" id="{541E8D9E-B41B-0081-002A-B004A3334C8A}"/>
                  </a:ext>
                </a:extLst>
              </p:cNvPr>
              <p:cNvGrpSpPr/>
              <p:nvPr/>
            </p:nvGrpSpPr>
            <p:grpSpPr>
              <a:xfrm>
                <a:off x="4724400" y="1871918"/>
                <a:ext cx="2189358" cy="499575"/>
                <a:chOff x="4438185" y="1463040"/>
                <a:chExt cx="2189358" cy="499575"/>
              </a:xfrm>
            </p:grpSpPr>
            <p:sp>
              <p:nvSpPr>
                <p:cNvPr id="204" name="Rectangle 203">
                  <a:extLst>
                    <a:ext uri="{FF2B5EF4-FFF2-40B4-BE49-F238E27FC236}">
                      <a16:creationId xmlns:a16="http://schemas.microsoft.com/office/drawing/2014/main" id="{617EF8C3-0864-2D34-2FC2-0C94BCEB901D}"/>
                    </a:ext>
                  </a:extLst>
                </p:cNvPr>
                <p:cNvSpPr/>
                <p:nvPr/>
              </p:nvSpPr>
              <p:spPr>
                <a:xfrm>
                  <a:off x="443818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0</a:t>
                  </a:r>
                </a:p>
              </p:txBody>
            </p:sp>
            <p:sp>
              <p:nvSpPr>
                <p:cNvPr id="205" name="Rectangle 204">
                  <a:extLst>
                    <a:ext uri="{FF2B5EF4-FFF2-40B4-BE49-F238E27FC236}">
                      <a16:creationId xmlns:a16="http://schemas.microsoft.com/office/drawing/2014/main" id="{914E4B6E-0E38-0F9E-BA75-E32A2EAEFAE5}"/>
                    </a:ext>
                  </a:extLst>
                </p:cNvPr>
                <p:cNvSpPr/>
                <p:nvPr/>
              </p:nvSpPr>
              <p:spPr>
                <a:xfrm>
                  <a:off x="498459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1</a:t>
                  </a:r>
                </a:p>
              </p:txBody>
            </p:sp>
            <p:sp>
              <p:nvSpPr>
                <p:cNvPr id="206" name="Rectangle 205">
                  <a:extLst>
                    <a:ext uri="{FF2B5EF4-FFF2-40B4-BE49-F238E27FC236}">
                      <a16:creationId xmlns:a16="http://schemas.microsoft.com/office/drawing/2014/main" id="{196A657C-1DCC-31A6-03E0-2C1EC43D4BC7}"/>
                    </a:ext>
                  </a:extLst>
                </p:cNvPr>
                <p:cNvSpPr/>
                <p:nvPr/>
              </p:nvSpPr>
              <p:spPr>
                <a:xfrm>
                  <a:off x="553100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2</a:t>
                  </a:r>
                </a:p>
              </p:txBody>
            </p:sp>
            <p:sp>
              <p:nvSpPr>
                <p:cNvPr id="207" name="Rectangle 206">
                  <a:extLst>
                    <a:ext uri="{FF2B5EF4-FFF2-40B4-BE49-F238E27FC236}">
                      <a16:creationId xmlns:a16="http://schemas.microsoft.com/office/drawing/2014/main" id="{8CE399B3-C0E8-9E91-085C-EFC7E90270DF}"/>
                    </a:ext>
                  </a:extLst>
                </p:cNvPr>
                <p:cNvSpPr/>
                <p:nvPr/>
              </p:nvSpPr>
              <p:spPr>
                <a:xfrm>
                  <a:off x="607741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3</a:t>
                  </a:r>
                </a:p>
              </p:txBody>
            </p:sp>
          </p:grpSp>
          <p:grpSp>
            <p:nvGrpSpPr>
              <p:cNvPr id="189" name="Group 188">
                <a:extLst>
                  <a:ext uri="{FF2B5EF4-FFF2-40B4-BE49-F238E27FC236}">
                    <a16:creationId xmlns:a16="http://schemas.microsoft.com/office/drawing/2014/main" id="{3EB6341A-2A3B-4E6A-7645-3999718BA1ED}"/>
                  </a:ext>
                </a:extLst>
              </p:cNvPr>
              <p:cNvGrpSpPr/>
              <p:nvPr/>
            </p:nvGrpSpPr>
            <p:grpSpPr>
              <a:xfrm>
                <a:off x="4724400" y="2371493"/>
                <a:ext cx="2189358" cy="499575"/>
                <a:chOff x="4438185" y="1463040"/>
                <a:chExt cx="2189358" cy="499575"/>
              </a:xfrm>
            </p:grpSpPr>
            <p:sp>
              <p:nvSpPr>
                <p:cNvPr id="200" name="Rectangle 199">
                  <a:extLst>
                    <a:ext uri="{FF2B5EF4-FFF2-40B4-BE49-F238E27FC236}">
                      <a16:creationId xmlns:a16="http://schemas.microsoft.com/office/drawing/2014/main" id="{45938780-320C-137D-8243-BFB3E5A34B38}"/>
                    </a:ext>
                  </a:extLst>
                </p:cNvPr>
                <p:cNvSpPr/>
                <p:nvPr/>
              </p:nvSpPr>
              <p:spPr>
                <a:xfrm>
                  <a:off x="443818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4</a:t>
                  </a:r>
                </a:p>
              </p:txBody>
            </p:sp>
            <p:sp>
              <p:nvSpPr>
                <p:cNvPr id="201" name="Rectangle 200">
                  <a:extLst>
                    <a:ext uri="{FF2B5EF4-FFF2-40B4-BE49-F238E27FC236}">
                      <a16:creationId xmlns:a16="http://schemas.microsoft.com/office/drawing/2014/main" id="{DA63374C-3E63-E38F-2CBE-899E9AB8F588}"/>
                    </a:ext>
                  </a:extLst>
                </p:cNvPr>
                <p:cNvSpPr/>
                <p:nvPr/>
              </p:nvSpPr>
              <p:spPr>
                <a:xfrm>
                  <a:off x="498459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5</a:t>
                  </a:r>
                </a:p>
              </p:txBody>
            </p:sp>
            <p:sp>
              <p:nvSpPr>
                <p:cNvPr id="202" name="Rectangle 201">
                  <a:extLst>
                    <a:ext uri="{FF2B5EF4-FFF2-40B4-BE49-F238E27FC236}">
                      <a16:creationId xmlns:a16="http://schemas.microsoft.com/office/drawing/2014/main" id="{CB0CFE1A-5372-9DC4-444D-554606F299AF}"/>
                    </a:ext>
                  </a:extLst>
                </p:cNvPr>
                <p:cNvSpPr/>
                <p:nvPr/>
              </p:nvSpPr>
              <p:spPr>
                <a:xfrm>
                  <a:off x="553100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6</a:t>
                  </a:r>
                </a:p>
              </p:txBody>
            </p:sp>
            <p:sp>
              <p:nvSpPr>
                <p:cNvPr id="203" name="Rectangle 202">
                  <a:extLst>
                    <a:ext uri="{FF2B5EF4-FFF2-40B4-BE49-F238E27FC236}">
                      <a16:creationId xmlns:a16="http://schemas.microsoft.com/office/drawing/2014/main" id="{C147FFA7-58ED-248D-9664-EFB7A431F63F}"/>
                    </a:ext>
                  </a:extLst>
                </p:cNvPr>
                <p:cNvSpPr/>
                <p:nvPr/>
              </p:nvSpPr>
              <p:spPr>
                <a:xfrm>
                  <a:off x="607741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7</a:t>
                  </a:r>
                </a:p>
              </p:txBody>
            </p:sp>
          </p:grpSp>
          <p:grpSp>
            <p:nvGrpSpPr>
              <p:cNvPr id="190" name="Group 189">
                <a:extLst>
                  <a:ext uri="{FF2B5EF4-FFF2-40B4-BE49-F238E27FC236}">
                    <a16:creationId xmlns:a16="http://schemas.microsoft.com/office/drawing/2014/main" id="{2BFE9596-5F2E-CB5A-DD31-95D18DE29D8C}"/>
                  </a:ext>
                </a:extLst>
              </p:cNvPr>
              <p:cNvGrpSpPr/>
              <p:nvPr/>
            </p:nvGrpSpPr>
            <p:grpSpPr>
              <a:xfrm>
                <a:off x="4722541" y="2871068"/>
                <a:ext cx="2189358" cy="499575"/>
                <a:chOff x="4438185" y="1463040"/>
                <a:chExt cx="2189358" cy="499575"/>
              </a:xfrm>
            </p:grpSpPr>
            <p:sp>
              <p:nvSpPr>
                <p:cNvPr id="196" name="Rectangle 195">
                  <a:extLst>
                    <a:ext uri="{FF2B5EF4-FFF2-40B4-BE49-F238E27FC236}">
                      <a16:creationId xmlns:a16="http://schemas.microsoft.com/office/drawing/2014/main" id="{41C0BD1D-C2F2-66F7-D3BA-66CA9CF585AF}"/>
                    </a:ext>
                  </a:extLst>
                </p:cNvPr>
                <p:cNvSpPr/>
                <p:nvPr/>
              </p:nvSpPr>
              <p:spPr>
                <a:xfrm>
                  <a:off x="443818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8</a:t>
                  </a:r>
                </a:p>
              </p:txBody>
            </p:sp>
            <p:sp>
              <p:nvSpPr>
                <p:cNvPr id="197" name="Rectangle 196">
                  <a:extLst>
                    <a:ext uri="{FF2B5EF4-FFF2-40B4-BE49-F238E27FC236}">
                      <a16:creationId xmlns:a16="http://schemas.microsoft.com/office/drawing/2014/main" id="{0FEB7658-2597-908A-C235-A6A28400D8A3}"/>
                    </a:ext>
                  </a:extLst>
                </p:cNvPr>
                <p:cNvSpPr/>
                <p:nvPr/>
              </p:nvSpPr>
              <p:spPr>
                <a:xfrm>
                  <a:off x="498459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9</a:t>
                  </a:r>
                </a:p>
              </p:txBody>
            </p:sp>
            <p:sp>
              <p:nvSpPr>
                <p:cNvPr id="198" name="Rectangle 197">
                  <a:extLst>
                    <a:ext uri="{FF2B5EF4-FFF2-40B4-BE49-F238E27FC236}">
                      <a16:creationId xmlns:a16="http://schemas.microsoft.com/office/drawing/2014/main" id="{4B6B3445-3B64-48C4-C054-2B4D436EB09B}"/>
                    </a:ext>
                  </a:extLst>
                </p:cNvPr>
                <p:cNvSpPr/>
                <p:nvPr/>
              </p:nvSpPr>
              <p:spPr>
                <a:xfrm>
                  <a:off x="553100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A</a:t>
                  </a:r>
                </a:p>
              </p:txBody>
            </p:sp>
            <p:sp>
              <p:nvSpPr>
                <p:cNvPr id="199" name="Rectangle 198">
                  <a:extLst>
                    <a:ext uri="{FF2B5EF4-FFF2-40B4-BE49-F238E27FC236}">
                      <a16:creationId xmlns:a16="http://schemas.microsoft.com/office/drawing/2014/main" id="{D37E6962-8069-AB97-CD14-19962FF6E8A6}"/>
                    </a:ext>
                  </a:extLst>
                </p:cNvPr>
                <p:cNvSpPr/>
                <p:nvPr/>
              </p:nvSpPr>
              <p:spPr>
                <a:xfrm>
                  <a:off x="607741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B</a:t>
                  </a:r>
                </a:p>
              </p:txBody>
            </p:sp>
          </p:grpSp>
          <p:grpSp>
            <p:nvGrpSpPr>
              <p:cNvPr id="191" name="Group 190">
                <a:extLst>
                  <a:ext uri="{FF2B5EF4-FFF2-40B4-BE49-F238E27FC236}">
                    <a16:creationId xmlns:a16="http://schemas.microsoft.com/office/drawing/2014/main" id="{21C327E8-FE92-F784-D77C-AD1FE62FA552}"/>
                  </a:ext>
                </a:extLst>
              </p:cNvPr>
              <p:cNvGrpSpPr/>
              <p:nvPr/>
            </p:nvGrpSpPr>
            <p:grpSpPr>
              <a:xfrm>
                <a:off x="4716966" y="3370643"/>
                <a:ext cx="2189358" cy="499575"/>
                <a:chOff x="4438185" y="1463040"/>
                <a:chExt cx="2189358" cy="499575"/>
              </a:xfrm>
            </p:grpSpPr>
            <p:sp>
              <p:nvSpPr>
                <p:cNvPr id="192" name="Rectangle 191">
                  <a:extLst>
                    <a:ext uri="{FF2B5EF4-FFF2-40B4-BE49-F238E27FC236}">
                      <a16:creationId xmlns:a16="http://schemas.microsoft.com/office/drawing/2014/main" id="{AD7E57E3-3E5A-E83C-2BCB-3D3415A9A7FA}"/>
                    </a:ext>
                  </a:extLst>
                </p:cNvPr>
                <p:cNvSpPr/>
                <p:nvPr/>
              </p:nvSpPr>
              <p:spPr>
                <a:xfrm>
                  <a:off x="443818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C</a:t>
                  </a:r>
                </a:p>
              </p:txBody>
            </p:sp>
            <p:sp>
              <p:nvSpPr>
                <p:cNvPr id="193" name="Rectangle 192">
                  <a:extLst>
                    <a:ext uri="{FF2B5EF4-FFF2-40B4-BE49-F238E27FC236}">
                      <a16:creationId xmlns:a16="http://schemas.microsoft.com/office/drawing/2014/main" id="{8CAA4481-0C47-5833-F4DB-15DB50B73504}"/>
                    </a:ext>
                  </a:extLst>
                </p:cNvPr>
                <p:cNvSpPr/>
                <p:nvPr/>
              </p:nvSpPr>
              <p:spPr>
                <a:xfrm>
                  <a:off x="498459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D</a:t>
                  </a:r>
                </a:p>
              </p:txBody>
            </p:sp>
            <p:sp>
              <p:nvSpPr>
                <p:cNvPr id="194" name="Rectangle 193">
                  <a:extLst>
                    <a:ext uri="{FF2B5EF4-FFF2-40B4-BE49-F238E27FC236}">
                      <a16:creationId xmlns:a16="http://schemas.microsoft.com/office/drawing/2014/main" id="{1A1D2960-8DE8-0762-7726-2C242F452BBD}"/>
                    </a:ext>
                  </a:extLst>
                </p:cNvPr>
                <p:cNvSpPr/>
                <p:nvPr/>
              </p:nvSpPr>
              <p:spPr>
                <a:xfrm>
                  <a:off x="553100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E</a:t>
                  </a:r>
                </a:p>
              </p:txBody>
            </p:sp>
            <p:sp>
              <p:nvSpPr>
                <p:cNvPr id="195" name="Rectangle 194">
                  <a:extLst>
                    <a:ext uri="{FF2B5EF4-FFF2-40B4-BE49-F238E27FC236}">
                      <a16:creationId xmlns:a16="http://schemas.microsoft.com/office/drawing/2014/main" id="{92328C36-A602-6B7B-9AC3-3B01B7972E5F}"/>
                    </a:ext>
                  </a:extLst>
                </p:cNvPr>
                <p:cNvSpPr/>
                <p:nvPr/>
              </p:nvSpPr>
              <p:spPr>
                <a:xfrm>
                  <a:off x="607741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F</a:t>
                  </a:r>
                </a:p>
              </p:txBody>
            </p:sp>
          </p:grpSp>
        </p:grpSp>
        <p:grpSp>
          <p:nvGrpSpPr>
            <p:cNvPr id="229" name="Group 228">
              <a:extLst>
                <a:ext uri="{FF2B5EF4-FFF2-40B4-BE49-F238E27FC236}">
                  <a16:creationId xmlns:a16="http://schemas.microsoft.com/office/drawing/2014/main" id="{73F8CF58-1F66-E28E-C362-4DA64146873E}"/>
                </a:ext>
              </a:extLst>
            </p:cNvPr>
            <p:cNvGrpSpPr/>
            <p:nvPr/>
          </p:nvGrpSpPr>
          <p:grpSpPr>
            <a:xfrm>
              <a:off x="6471385" y="1672235"/>
              <a:ext cx="1816124" cy="1438941"/>
              <a:chOff x="4716966" y="1871918"/>
              <a:chExt cx="2196792" cy="1998300"/>
            </a:xfrm>
          </p:grpSpPr>
          <p:grpSp>
            <p:nvGrpSpPr>
              <p:cNvPr id="230" name="Group 229">
                <a:extLst>
                  <a:ext uri="{FF2B5EF4-FFF2-40B4-BE49-F238E27FC236}">
                    <a16:creationId xmlns:a16="http://schemas.microsoft.com/office/drawing/2014/main" id="{3053D1BA-CC1B-9681-8DA5-FACEBFFD7176}"/>
                  </a:ext>
                </a:extLst>
              </p:cNvPr>
              <p:cNvGrpSpPr/>
              <p:nvPr/>
            </p:nvGrpSpPr>
            <p:grpSpPr>
              <a:xfrm>
                <a:off x="4724400" y="1871918"/>
                <a:ext cx="2189358" cy="499575"/>
                <a:chOff x="4438185" y="1463040"/>
                <a:chExt cx="2189358" cy="499575"/>
              </a:xfrm>
            </p:grpSpPr>
            <p:sp>
              <p:nvSpPr>
                <p:cNvPr id="246" name="Rectangle 245">
                  <a:extLst>
                    <a:ext uri="{FF2B5EF4-FFF2-40B4-BE49-F238E27FC236}">
                      <a16:creationId xmlns:a16="http://schemas.microsoft.com/office/drawing/2014/main" id="{81BB8965-4889-074A-CEA8-5A4DD003A94B}"/>
                    </a:ext>
                  </a:extLst>
                </p:cNvPr>
                <p:cNvSpPr/>
                <p:nvPr/>
              </p:nvSpPr>
              <p:spPr>
                <a:xfrm>
                  <a:off x="4438185" y="1463040"/>
                  <a:ext cx="550128" cy="499575"/>
                </a:xfrm>
                <a:prstGeom prst="rect">
                  <a:avLst/>
                </a:prstGeom>
                <a:noFill/>
                <a:ln w="1905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0</a:t>
                  </a:r>
                </a:p>
              </p:txBody>
            </p:sp>
            <p:sp>
              <p:nvSpPr>
                <p:cNvPr id="247" name="Rectangle 246">
                  <a:extLst>
                    <a:ext uri="{FF2B5EF4-FFF2-40B4-BE49-F238E27FC236}">
                      <a16:creationId xmlns:a16="http://schemas.microsoft.com/office/drawing/2014/main" id="{DA298990-96A4-DFEE-9B85-F4BEDCB04349}"/>
                    </a:ext>
                  </a:extLst>
                </p:cNvPr>
                <p:cNvSpPr/>
                <p:nvPr/>
              </p:nvSpPr>
              <p:spPr>
                <a:xfrm>
                  <a:off x="4984595" y="1463040"/>
                  <a:ext cx="550128" cy="499575"/>
                </a:xfrm>
                <a:prstGeom prst="rect">
                  <a:avLst/>
                </a:prstGeom>
                <a:noFill/>
                <a:ln w="1905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1</a:t>
                  </a:r>
                </a:p>
              </p:txBody>
            </p:sp>
            <p:sp>
              <p:nvSpPr>
                <p:cNvPr id="248" name="Rectangle 247">
                  <a:extLst>
                    <a:ext uri="{FF2B5EF4-FFF2-40B4-BE49-F238E27FC236}">
                      <a16:creationId xmlns:a16="http://schemas.microsoft.com/office/drawing/2014/main" id="{401A606B-C764-1B44-1907-699BE10328FB}"/>
                    </a:ext>
                  </a:extLst>
                </p:cNvPr>
                <p:cNvSpPr/>
                <p:nvPr/>
              </p:nvSpPr>
              <p:spPr>
                <a:xfrm>
                  <a:off x="5531005" y="1463040"/>
                  <a:ext cx="550128" cy="499575"/>
                </a:xfrm>
                <a:prstGeom prst="rect">
                  <a:avLst/>
                </a:prstGeom>
                <a:noFill/>
                <a:ln w="1905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2</a:t>
                  </a:r>
                </a:p>
              </p:txBody>
            </p:sp>
            <p:sp>
              <p:nvSpPr>
                <p:cNvPr id="249" name="Rectangle 248">
                  <a:extLst>
                    <a:ext uri="{FF2B5EF4-FFF2-40B4-BE49-F238E27FC236}">
                      <a16:creationId xmlns:a16="http://schemas.microsoft.com/office/drawing/2014/main" id="{7DCFA823-4804-5717-8638-C979EE76AE8B}"/>
                    </a:ext>
                  </a:extLst>
                </p:cNvPr>
                <p:cNvSpPr/>
                <p:nvPr/>
              </p:nvSpPr>
              <p:spPr>
                <a:xfrm>
                  <a:off x="6077415" y="1463040"/>
                  <a:ext cx="550128" cy="499575"/>
                </a:xfrm>
                <a:prstGeom prst="rect">
                  <a:avLst/>
                </a:prstGeom>
                <a:noFill/>
                <a:ln w="1905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3</a:t>
                  </a:r>
                </a:p>
              </p:txBody>
            </p:sp>
          </p:grpSp>
          <p:grpSp>
            <p:nvGrpSpPr>
              <p:cNvPr id="231" name="Group 230">
                <a:extLst>
                  <a:ext uri="{FF2B5EF4-FFF2-40B4-BE49-F238E27FC236}">
                    <a16:creationId xmlns:a16="http://schemas.microsoft.com/office/drawing/2014/main" id="{A71A78CB-3AD6-C79E-8739-F46AF8BBA4F4}"/>
                  </a:ext>
                </a:extLst>
              </p:cNvPr>
              <p:cNvGrpSpPr/>
              <p:nvPr/>
            </p:nvGrpSpPr>
            <p:grpSpPr>
              <a:xfrm>
                <a:off x="4724400" y="2371493"/>
                <a:ext cx="2189358" cy="499575"/>
                <a:chOff x="4438185" y="1463040"/>
                <a:chExt cx="2189358" cy="499575"/>
              </a:xfrm>
            </p:grpSpPr>
            <p:sp>
              <p:nvSpPr>
                <p:cNvPr id="242" name="Rectangle 241">
                  <a:extLst>
                    <a:ext uri="{FF2B5EF4-FFF2-40B4-BE49-F238E27FC236}">
                      <a16:creationId xmlns:a16="http://schemas.microsoft.com/office/drawing/2014/main" id="{6E3D845B-74D5-BAF5-35FA-D06510C17AAF}"/>
                    </a:ext>
                  </a:extLst>
                </p:cNvPr>
                <p:cNvSpPr/>
                <p:nvPr/>
              </p:nvSpPr>
              <p:spPr>
                <a:xfrm>
                  <a:off x="4438185" y="1463040"/>
                  <a:ext cx="550128" cy="499575"/>
                </a:xfrm>
                <a:prstGeom prst="rect">
                  <a:avLst/>
                </a:prstGeom>
                <a:noFill/>
                <a:ln w="1905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4</a:t>
                  </a:r>
                </a:p>
              </p:txBody>
            </p:sp>
            <p:sp>
              <p:nvSpPr>
                <p:cNvPr id="243" name="Rectangle 242">
                  <a:extLst>
                    <a:ext uri="{FF2B5EF4-FFF2-40B4-BE49-F238E27FC236}">
                      <a16:creationId xmlns:a16="http://schemas.microsoft.com/office/drawing/2014/main" id="{9C2C1A63-C57B-A339-18C9-86E5092D0DE3}"/>
                    </a:ext>
                  </a:extLst>
                </p:cNvPr>
                <p:cNvSpPr/>
                <p:nvPr/>
              </p:nvSpPr>
              <p:spPr>
                <a:xfrm>
                  <a:off x="4984595" y="1463040"/>
                  <a:ext cx="550128" cy="499575"/>
                </a:xfrm>
                <a:prstGeom prst="rect">
                  <a:avLst/>
                </a:prstGeom>
                <a:noFill/>
                <a:ln w="1905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5</a:t>
                  </a:r>
                </a:p>
              </p:txBody>
            </p:sp>
            <p:sp>
              <p:nvSpPr>
                <p:cNvPr id="244" name="Rectangle 243">
                  <a:extLst>
                    <a:ext uri="{FF2B5EF4-FFF2-40B4-BE49-F238E27FC236}">
                      <a16:creationId xmlns:a16="http://schemas.microsoft.com/office/drawing/2014/main" id="{C97BC13B-10DD-4CA2-55C2-B1277649A04A}"/>
                    </a:ext>
                  </a:extLst>
                </p:cNvPr>
                <p:cNvSpPr/>
                <p:nvPr/>
              </p:nvSpPr>
              <p:spPr>
                <a:xfrm>
                  <a:off x="5531005" y="1463040"/>
                  <a:ext cx="550128" cy="499575"/>
                </a:xfrm>
                <a:prstGeom prst="rect">
                  <a:avLst/>
                </a:prstGeom>
                <a:noFill/>
                <a:ln w="1905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6</a:t>
                  </a:r>
                </a:p>
              </p:txBody>
            </p:sp>
            <p:sp>
              <p:nvSpPr>
                <p:cNvPr id="245" name="Rectangle 244">
                  <a:extLst>
                    <a:ext uri="{FF2B5EF4-FFF2-40B4-BE49-F238E27FC236}">
                      <a16:creationId xmlns:a16="http://schemas.microsoft.com/office/drawing/2014/main" id="{B0FA6138-215C-26AD-0E63-55EE69AEF489}"/>
                    </a:ext>
                  </a:extLst>
                </p:cNvPr>
                <p:cNvSpPr/>
                <p:nvPr/>
              </p:nvSpPr>
              <p:spPr>
                <a:xfrm>
                  <a:off x="6077415" y="1463040"/>
                  <a:ext cx="550128" cy="499575"/>
                </a:xfrm>
                <a:prstGeom prst="rect">
                  <a:avLst/>
                </a:prstGeom>
                <a:noFill/>
                <a:ln w="1905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7</a:t>
                  </a:r>
                </a:p>
              </p:txBody>
            </p:sp>
          </p:grpSp>
          <p:grpSp>
            <p:nvGrpSpPr>
              <p:cNvPr id="232" name="Group 231">
                <a:extLst>
                  <a:ext uri="{FF2B5EF4-FFF2-40B4-BE49-F238E27FC236}">
                    <a16:creationId xmlns:a16="http://schemas.microsoft.com/office/drawing/2014/main" id="{3EC70786-85F7-C78C-0EB4-556C6295ECD4}"/>
                  </a:ext>
                </a:extLst>
              </p:cNvPr>
              <p:cNvGrpSpPr/>
              <p:nvPr/>
            </p:nvGrpSpPr>
            <p:grpSpPr>
              <a:xfrm>
                <a:off x="4722541" y="2871068"/>
                <a:ext cx="2189358" cy="499575"/>
                <a:chOff x="4438185" y="1463040"/>
                <a:chExt cx="2189358" cy="499575"/>
              </a:xfrm>
            </p:grpSpPr>
            <p:sp>
              <p:nvSpPr>
                <p:cNvPr id="238" name="Rectangle 237">
                  <a:extLst>
                    <a:ext uri="{FF2B5EF4-FFF2-40B4-BE49-F238E27FC236}">
                      <a16:creationId xmlns:a16="http://schemas.microsoft.com/office/drawing/2014/main" id="{BAD9E81F-FF9B-CAB0-86EC-835E04EDAC7E}"/>
                    </a:ext>
                  </a:extLst>
                </p:cNvPr>
                <p:cNvSpPr/>
                <p:nvPr/>
              </p:nvSpPr>
              <p:spPr>
                <a:xfrm>
                  <a:off x="4438185" y="1463040"/>
                  <a:ext cx="550128" cy="499575"/>
                </a:xfrm>
                <a:prstGeom prst="rect">
                  <a:avLst/>
                </a:prstGeom>
                <a:noFill/>
                <a:ln w="1905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8</a:t>
                  </a:r>
                </a:p>
              </p:txBody>
            </p:sp>
            <p:sp>
              <p:nvSpPr>
                <p:cNvPr id="239" name="Rectangle 238">
                  <a:extLst>
                    <a:ext uri="{FF2B5EF4-FFF2-40B4-BE49-F238E27FC236}">
                      <a16:creationId xmlns:a16="http://schemas.microsoft.com/office/drawing/2014/main" id="{2BAA8E4A-AD42-75F6-64A6-7A78D35A0B7E}"/>
                    </a:ext>
                  </a:extLst>
                </p:cNvPr>
                <p:cNvSpPr/>
                <p:nvPr/>
              </p:nvSpPr>
              <p:spPr>
                <a:xfrm>
                  <a:off x="4984595" y="1463040"/>
                  <a:ext cx="550128" cy="499575"/>
                </a:xfrm>
                <a:prstGeom prst="rect">
                  <a:avLst/>
                </a:prstGeom>
                <a:noFill/>
                <a:ln w="1905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9</a:t>
                  </a:r>
                </a:p>
              </p:txBody>
            </p:sp>
            <p:sp>
              <p:nvSpPr>
                <p:cNvPr id="240" name="Rectangle 239">
                  <a:extLst>
                    <a:ext uri="{FF2B5EF4-FFF2-40B4-BE49-F238E27FC236}">
                      <a16:creationId xmlns:a16="http://schemas.microsoft.com/office/drawing/2014/main" id="{1311BD9E-345F-450E-B0FF-A09830724CB1}"/>
                    </a:ext>
                  </a:extLst>
                </p:cNvPr>
                <p:cNvSpPr/>
                <p:nvPr/>
              </p:nvSpPr>
              <p:spPr>
                <a:xfrm>
                  <a:off x="5531005" y="1463040"/>
                  <a:ext cx="550128" cy="499575"/>
                </a:xfrm>
                <a:prstGeom prst="rect">
                  <a:avLst/>
                </a:prstGeom>
                <a:noFill/>
                <a:ln w="1905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A</a:t>
                  </a:r>
                </a:p>
              </p:txBody>
            </p:sp>
            <p:sp>
              <p:nvSpPr>
                <p:cNvPr id="241" name="Rectangle 240">
                  <a:extLst>
                    <a:ext uri="{FF2B5EF4-FFF2-40B4-BE49-F238E27FC236}">
                      <a16:creationId xmlns:a16="http://schemas.microsoft.com/office/drawing/2014/main" id="{5615CCE6-6104-A05A-BD9C-DD248C12C8D6}"/>
                    </a:ext>
                  </a:extLst>
                </p:cNvPr>
                <p:cNvSpPr/>
                <p:nvPr/>
              </p:nvSpPr>
              <p:spPr>
                <a:xfrm>
                  <a:off x="6077415" y="1463040"/>
                  <a:ext cx="550128" cy="499575"/>
                </a:xfrm>
                <a:prstGeom prst="rect">
                  <a:avLst/>
                </a:prstGeom>
                <a:noFill/>
                <a:ln w="1905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B</a:t>
                  </a:r>
                </a:p>
              </p:txBody>
            </p:sp>
          </p:grpSp>
          <p:grpSp>
            <p:nvGrpSpPr>
              <p:cNvPr id="233" name="Group 232">
                <a:extLst>
                  <a:ext uri="{FF2B5EF4-FFF2-40B4-BE49-F238E27FC236}">
                    <a16:creationId xmlns:a16="http://schemas.microsoft.com/office/drawing/2014/main" id="{E58EDD55-E381-414F-480E-346A07F57640}"/>
                  </a:ext>
                </a:extLst>
              </p:cNvPr>
              <p:cNvGrpSpPr/>
              <p:nvPr/>
            </p:nvGrpSpPr>
            <p:grpSpPr>
              <a:xfrm>
                <a:off x="4716966" y="3370643"/>
                <a:ext cx="2189358" cy="499575"/>
                <a:chOff x="4438185" y="1463040"/>
                <a:chExt cx="2189358" cy="499575"/>
              </a:xfrm>
            </p:grpSpPr>
            <p:sp>
              <p:nvSpPr>
                <p:cNvPr id="234" name="Rectangle 233">
                  <a:extLst>
                    <a:ext uri="{FF2B5EF4-FFF2-40B4-BE49-F238E27FC236}">
                      <a16:creationId xmlns:a16="http://schemas.microsoft.com/office/drawing/2014/main" id="{316C880F-49B6-1C5F-87DB-F943F384428F}"/>
                    </a:ext>
                  </a:extLst>
                </p:cNvPr>
                <p:cNvSpPr/>
                <p:nvPr/>
              </p:nvSpPr>
              <p:spPr>
                <a:xfrm>
                  <a:off x="4438185" y="1463040"/>
                  <a:ext cx="550128" cy="499575"/>
                </a:xfrm>
                <a:prstGeom prst="rect">
                  <a:avLst/>
                </a:prstGeom>
                <a:noFill/>
                <a:ln w="1905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C</a:t>
                  </a:r>
                </a:p>
              </p:txBody>
            </p:sp>
            <p:sp>
              <p:nvSpPr>
                <p:cNvPr id="235" name="Rectangle 234">
                  <a:extLst>
                    <a:ext uri="{FF2B5EF4-FFF2-40B4-BE49-F238E27FC236}">
                      <a16:creationId xmlns:a16="http://schemas.microsoft.com/office/drawing/2014/main" id="{F6F197A2-9412-8EBD-D78B-2AD9AC970394}"/>
                    </a:ext>
                  </a:extLst>
                </p:cNvPr>
                <p:cNvSpPr/>
                <p:nvPr/>
              </p:nvSpPr>
              <p:spPr>
                <a:xfrm>
                  <a:off x="4984595" y="1463040"/>
                  <a:ext cx="550128" cy="499575"/>
                </a:xfrm>
                <a:prstGeom prst="rect">
                  <a:avLst/>
                </a:prstGeom>
                <a:noFill/>
                <a:ln w="1905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D</a:t>
                  </a:r>
                </a:p>
              </p:txBody>
            </p:sp>
            <p:sp>
              <p:nvSpPr>
                <p:cNvPr id="236" name="Rectangle 235">
                  <a:extLst>
                    <a:ext uri="{FF2B5EF4-FFF2-40B4-BE49-F238E27FC236}">
                      <a16:creationId xmlns:a16="http://schemas.microsoft.com/office/drawing/2014/main" id="{851E3AF3-3C9D-A51F-203B-AC592BAEE50B}"/>
                    </a:ext>
                  </a:extLst>
                </p:cNvPr>
                <p:cNvSpPr/>
                <p:nvPr/>
              </p:nvSpPr>
              <p:spPr>
                <a:xfrm>
                  <a:off x="5531005" y="1463040"/>
                  <a:ext cx="550128" cy="499575"/>
                </a:xfrm>
                <a:prstGeom prst="rect">
                  <a:avLst/>
                </a:prstGeom>
                <a:noFill/>
                <a:ln w="1905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E</a:t>
                  </a:r>
                </a:p>
              </p:txBody>
            </p:sp>
            <p:sp>
              <p:nvSpPr>
                <p:cNvPr id="237" name="Rectangle 236">
                  <a:extLst>
                    <a:ext uri="{FF2B5EF4-FFF2-40B4-BE49-F238E27FC236}">
                      <a16:creationId xmlns:a16="http://schemas.microsoft.com/office/drawing/2014/main" id="{7A997A04-34C3-91A8-164C-AA748BBF1779}"/>
                    </a:ext>
                  </a:extLst>
                </p:cNvPr>
                <p:cNvSpPr/>
                <p:nvPr/>
              </p:nvSpPr>
              <p:spPr>
                <a:xfrm>
                  <a:off x="6077415" y="1463040"/>
                  <a:ext cx="550128" cy="499575"/>
                </a:xfrm>
                <a:prstGeom prst="rect">
                  <a:avLst/>
                </a:prstGeom>
                <a:noFill/>
                <a:ln w="1905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F</a:t>
                  </a:r>
                </a:p>
              </p:txBody>
            </p:sp>
          </p:grpSp>
        </p:grpSp>
      </p:grpSp>
      <p:grpSp>
        <p:nvGrpSpPr>
          <p:cNvPr id="274" name="Group 273">
            <a:extLst>
              <a:ext uri="{FF2B5EF4-FFF2-40B4-BE49-F238E27FC236}">
                <a16:creationId xmlns:a16="http://schemas.microsoft.com/office/drawing/2014/main" id="{DE3ED9AC-2A68-2B87-6BD8-AA7080352368}"/>
              </a:ext>
            </a:extLst>
          </p:cNvPr>
          <p:cNvGrpSpPr/>
          <p:nvPr/>
        </p:nvGrpSpPr>
        <p:grpSpPr>
          <a:xfrm>
            <a:off x="219205" y="2674262"/>
            <a:ext cx="4143655" cy="592029"/>
            <a:chOff x="629067" y="3567376"/>
            <a:chExt cx="7603097" cy="1438941"/>
          </a:xfrm>
        </p:grpSpPr>
        <p:grpSp>
          <p:nvGrpSpPr>
            <p:cNvPr id="123" name="Group 122">
              <a:extLst>
                <a:ext uri="{FF2B5EF4-FFF2-40B4-BE49-F238E27FC236}">
                  <a16:creationId xmlns:a16="http://schemas.microsoft.com/office/drawing/2014/main" id="{0D1AD0F5-5545-69DD-A022-9698E38BA9CB}"/>
                </a:ext>
              </a:extLst>
            </p:cNvPr>
            <p:cNvGrpSpPr/>
            <p:nvPr/>
          </p:nvGrpSpPr>
          <p:grpSpPr>
            <a:xfrm>
              <a:off x="629067" y="3567376"/>
              <a:ext cx="1816124" cy="1438941"/>
              <a:chOff x="4716966" y="1871918"/>
              <a:chExt cx="2196792" cy="1998300"/>
            </a:xfrm>
          </p:grpSpPr>
          <p:grpSp>
            <p:nvGrpSpPr>
              <p:cNvPr id="124" name="Group 123">
                <a:extLst>
                  <a:ext uri="{FF2B5EF4-FFF2-40B4-BE49-F238E27FC236}">
                    <a16:creationId xmlns:a16="http://schemas.microsoft.com/office/drawing/2014/main" id="{83208E3A-9B88-2FE3-1B38-D27C4C0E456B}"/>
                  </a:ext>
                </a:extLst>
              </p:cNvPr>
              <p:cNvGrpSpPr/>
              <p:nvPr/>
            </p:nvGrpSpPr>
            <p:grpSpPr>
              <a:xfrm>
                <a:off x="4724400" y="1871918"/>
                <a:ext cx="2189358" cy="499575"/>
                <a:chOff x="4438185" y="1463040"/>
                <a:chExt cx="2189358" cy="499575"/>
              </a:xfrm>
            </p:grpSpPr>
            <p:sp>
              <p:nvSpPr>
                <p:cNvPr id="140" name="Rectangle 139">
                  <a:extLst>
                    <a:ext uri="{FF2B5EF4-FFF2-40B4-BE49-F238E27FC236}">
                      <a16:creationId xmlns:a16="http://schemas.microsoft.com/office/drawing/2014/main" id="{5AB0E51C-2322-5D4E-5AF7-EF5E08178264}"/>
                    </a:ext>
                  </a:extLst>
                </p:cNvPr>
                <p:cNvSpPr/>
                <p:nvPr/>
              </p:nvSpPr>
              <p:spPr>
                <a:xfrm>
                  <a:off x="4438185" y="1463040"/>
                  <a:ext cx="550128" cy="499575"/>
                </a:xfrm>
                <a:prstGeom prst="rect">
                  <a:avLst/>
                </a:prstGeom>
                <a:noFill/>
                <a:ln w="190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0</a:t>
                  </a:r>
                </a:p>
              </p:txBody>
            </p:sp>
            <p:sp>
              <p:nvSpPr>
                <p:cNvPr id="141" name="Rectangle 140">
                  <a:extLst>
                    <a:ext uri="{FF2B5EF4-FFF2-40B4-BE49-F238E27FC236}">
                      <a16:creationId xmlns:a16="http://schemas.microsoft.com/office/drawing/2014/main" id="{9AAB282F-116D-1D79-D746-D0463BBB3040}"/>
                    </a:ext>
                  </a:extLst>
                </p:cNvPr>
                <p:cNvSpPr/>
                <p:nvPr/>
              </p:nvSpPr>
              <p:spPr>
                <a:xfrm>
                  <a:off x="4984595" y="1463040"/>
                  <a:ext cx="550128" cy="499575"/>
                </a:xfrm>
                <a:prstGeom prst="rect">
                  <a:avLst/>
                </a:prstGeom>
                <a:noFill/>
                <a:ln w="190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1</a:t>
                  </a:r>
                </a:p>
              </p:txBody>
            </p:sp>
            <p:sp>
              <p:nvSpPr>
                <p:cNvPr id="142" name="Rectangle 141">
                  <a:extLst>
                    <a:ext uri="{FF2B5EF4-FFF2-40B4-BE49-F238E27FC236}">
                      <a16:creationId xmlns:a16="http://schemas.microsoft.com/office/drawing/2014/main" id="{27ACB63C-D46D-9B9B-2275-3BAA6BD011DB}"/>
                    </a:ext>
                  </a:extLst>
                </p:cNvPr>
                <p:cNvSpPr/>
                <p:nvPr/>
              </p:nvSpPr>
              <p:spPr>
                <a:xfrm>
                  <a:off x="5531005" y="1463040"/>
                  <a:ext cx="550128" cy="499575"/>
                </a:xfrm>
                <a:prstGeom prst="rect">
                  <a:avLst/>
                </a:prstGeom>
                <a:noFill/>
                <a:ln w="190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2</a:t>
                  </a:r>
                </a:p>
              </p:txBody>
            </p:sp>
            <p:sp>
              <p:nvSpPr>
                <p:cNvPr id="143" name="Rectangle 142">
                  <a:extLst>
                    <a:ext uri="{FF2B5EF4-FFF2-40B4-BE49-F238E27FC236}">
                      <a16:creationId xmlns:a16="http://schemas.microsoft.com/office/drawing/2014/main" id="{4B4D25B5-80D7-436B-29FC-ADACE09B7A35}"/>
                    </a:ext>
                  </a:extLst>
                </p:cNvPr>
                <p:cNvSpPr/>
                <p:nvPr/>
              </p:nvSpPr>
              <p:spPr>
                <a:xfrm>
                  <a:off x="6077415" y="1463040"/>
                  <a:ext cx="550128" cy="499575"/>
                </a:xfrm>
                <a:prstGeom prst="rect">
                  <a:avLst/>
                </a:prstGeom>
                <a:noFill/>
                <a:ln w="190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3</a:t>
                  </a:r>
                </a:p>
              </p:txBody>
            </p:sp>
          </p:grpSp>
          <p:grpSp>
            <p:nvGrpSpPr>
              <p:cNvPr id="125" name="Group 124">
                <a:extLst>
                  <a:ext uri="{FF2B5EF4-FFF2-40B4-BE49-F238E27FC236}">
                    <a16:creationId xmlns:a16="http://schemas.microsoft.com/office/drawing/2014/main" id="{4FD2E6D2-85E4-CA0C-21C8-A0142C1BB79F}"/>
                  </a:ext>
                </a:extLst>
              </p:cNvPr>
              <p:cNvGrpSpPr/>
              <p:nvPr/>
            </p:nvGrpSpPr>
            <p:grpSpPr>
              <a:xfrm>
                <a:off x="4724400" y="2371493"/>
                <a:ext cx="2189358" cy="499575"/>
                <a:chOff x="4438185" y="1463040"/>
                <a:chExt cx="2189358" cy="499575"/>
              </a:xfrm>
            </p:grpSpPr>
            <p:sp>
              <p:nvSpPr>
                <p:cNvPr id="136" name="Rectangle 135">
                  <a:extLst>
                    <a:ext uri="{FF2B5EF4-FFF2-40B4-BE49-F238E27FC236}">
                      <a16:creationId xmlns:a16="http://schemas.microsoft.com/office/drawing/2014/main" id="{BBC260EC-4E55-9EDB-2D87-912AF4C41BB2}"/>
                    </a:ext>
                  </a:extLst>
                </p:cNvPr>
                <p:cNvSpPr/>
                <p:nvPr/>
              </p:nvSpPr>
              <p:spPr>
                <a:xfrm>
                  <a:off x="4438185" y="1463040"/>
                  <a:ext cx="550128" cy="499575"/>
                </a:xfrm>
                <a:prstGeom prst="rect">
                  <a:avLst/>
                </a:prstGeom>
                <a:noFill/>
                <a:ln w="190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4</a:t>
                  </a:r>
                </a:p>
              </p:txBody>
            </p:sp>
            <p:sp>
              <p:nvSpPr>
                <p:cNvPr id="137" name="Rectangle 136">
                  <a:extLst>
                    <a:ext uri="{FF2B5EF4-FFF2-40B4-BE49-F238E27FC236}">
                      <a16:creationId xmlns:a16="http://schemas.microsoft.com/office/drawing/2014/main" id="{96E1EA88-F1DB-DF23-4F14-4A5ED8F110C4}"/>
                    </a:ext>
                  </a:extLst>
                </p:cNvPr>
                <p:cNvSpPr/>
                <p:nvPr/>
              </p:nvSpPr>
              <p:spPr>
                <a:xfrm>
                  <a:off x="4984595" y="1463040"/>
                  <a:ext cx="550128" cy="499575"/>
                </a:xfrm>
                <a:prstGeom prst="rect">
                  <a:avLst/>
                </a:prstGeom>
                <a:noFill/>
                <a:ln w="190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5</a:t>
                  </a:r>
                </a:p>
              </p:txBody>
            </p:sp>
            <p:sp>
              <p:nvSpPr>
                <p:cNvPr id="138" name="Rectangle 137">
                  <a:extLst>
                    <a:ext uri="{FF2B5EF4-FFF2-40B4-BE49-F238E27FC236}">
                      <a16:creationId xmlns:a16="http://schemas.microsoft.com/office/drawing/2014/main" id="{B126A074-A6B3-FAB5-FCE7-1B319417A9C2}"/>
                    </a:ext>
                  </a:extLst>
                </p:cNvPr>
                <p:cNvSpPr/>
                <p:nvPr/>
              </p:nvSpPr>
              <p:spPr>
                <a:xfrm>
                  <a:off x="5531005" y="1463040"/>
                  <a:ext cx="550128" cy="499575"/>
                </a:xfrm>
                <a:prstGeom prst="rect">
                  <a:avLst/>
                </a:prstGeom>
                <a:noFill/>
                <a:ln w="190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6</a:t>
                  </a:r>
                </a:p>
              </p:txBody>
            </p:sp>
            <p:sp>
              <p:nvSpPr>
                <p:cNvPr id="139" name="Rectangle 138">
                  <a:extLst>
                    <a:ext uri="{FF2B5EF4-FFF2-40B4-BE49-F238E27FC236}">
                      <a16:creationId xmlns:a16="http://schemas.microsoft.com/office/drawing/2014/main" id="{52FA9985-8ADA-3926-59E7-0DDB640F3040}"/>
                    </a:ext>
                  </a:extLst>
                </p:cNvPr>
                <p:cNvSpPr/>
                <p:nvPr/>
              </p:nvSpPr>
              <p:spPr>
                <a:xfrm>
                  <a:off x="6077415" y="1463040"/>
                  <a:ext cx="550128" cy="499575"/>
                </a:xfrm>
                <a:prstGeom prst="rect">
                  <a:avLst/>
                </a:prstGeom>
                <a:noFill/>
                <a:ln w="190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7</a:t>
                  </a:r>
                </a:p>
              </p:txBody>
            </p:sp>
          </p:grpSp>
          <p:grpSp>
            <p:nvGrpSpPr>
              <p:cNvPr id="126" name="Group 125">
                <a:extLst>
                  <a:ext uri="{FF2B5EF4-FFF2-40B4-BE49-F238E27FC236}">
                    <a16:creationId xmlns:a16="http://schemas.microsoft.com/office/drawing/2014/main" id="{69FE66E7-4D39-E0AE-A244-527FCD165B8F}"/>
                  </a:ext>
                </a:extLst>
              </p:cNvPr>
              <p:cNvGrpSpPr/>
              <p:nvPr/>
            </p:nvGrpSpPr>
            <p:grpSpPr>
              <a:xfrm>
                <a:off x="4722541" y="2871068"/>
                <a:ext cx="2189358" cy="499575"/>
                <a:chOff x="4438185" y="1463040"/>
                <a:chExt cx="2189358" cy="499575"/>
              </a:xfrm>
            </p:grpSpPr>
            <p:sp>
              <p:nvSpPr>
                <p:cNvPr id="132" name="Rectangle 131">
                  <a:extLst>
                    <a:ext uri="{FF2B5EF4-FFF2-40B4-BE49-F238E27FC236}">
                      <a16:creationId xmlns:a16="http://schemas.microsoft.com/office/drawing/2014/main" id="{FCA3299A-27C5-F97F-A6A1-11E5FF9B7030}"/>
                    </a:ext>
                  </a:extLst>
                </p:cNvPr>
                <p:cNvSpPr/>
                <p:nvPr/>
              </p:nvSpPr>
              <p:spPr>
                <a:xfrm>
                  <a:off x="4438185" y="1463040"/>
                  <a:ext cx="550128" cy="499575"/>
                </a:xfrm>
                <a:prstGeom prst="rect">
                  <a:avLst/>
                </a:prstGeom>
                <a:noFill/>
                <a:ln w="190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8</a:t>
                  </a:r>
                </a:p>
              </p:txBody>
            </p:sp>
            <p:sp>
              <p:nvSpPr>
                <p:cNvPr id="133" name="Rectangle 132">
                  <a:extLst>
                    <a:ext uri="{FF2B5EF4-FFF2-40B4-BE49-F238E27FC236}">
                      <a16:creationId xmlns:a16="http://schemas.microsoft.com/office/drawing/2014/main" id="{9BDFEC8B-9580-BDD0-C3C2-3F144D168A43}"/>
                    </a:ext>
                  </a:extLst>
                </p:cNvPr>
                <p:cNvSpPr/>
                <p:nvPr/>
              </p:nvSpPr>
              <p:spPr>
                <a:xfrm>
                  <a:off x="4984595" y="1463040"/>
                  <a:ext cx="550128" cy="499575"/>
                </a:xfrm>
                <a:prstGeom prst="rect">
                  <a:avLst/>
                </a:prstGeom>
                <a:noFill/>
                <a:ln w="190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9</a:t>
                  </a:r>
                </a:p>
              </p:txBody>
            </p:sp>
            <p:sp>
              <p:nvSpPr>
                <p:cNvPr id="134" name="Rectangle 133">
                  <a:extLst>
                    <a:ext uri="{FF2B5EF4-FFF2-40B4-BE49-F238E27FC236}">
                      <a16:creationId xmlns:a16="http://schemas.microsoft.com/office/drawing/2014/main" id="{3A21275C-BAC9-B270-D6DE-0AF6BE05E4A9}"/>
                    </a:ext>
                  </a:extLst>
                </p:cNvPr>
                <p:cNvSpPr/>
                <p:nvPr/>
              </p:nvSpPr>
              <p:spPr>
                <a:xfrm>
                  <a:off x="5531005" y="1463040"/>
                  <a:ext cx="550128" cy="499575"/>
                </a:xfrm>
                <a:prstGeom prst="rect">
                  <a:avLst/>
                </a:prstGeom>
                <a:noFill/>
                <a:ln w="190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A</a:t>
                  </a:r>
                </a:p>
              </p:txBody>
            </p:sp>
            <p:sp>
              <p:nvSpPr>
                <p:cNvPr id="135" name="Rectangle 134">
                  <a:extLst>
                    <a:ext uri="{FF2B5EF4-FFF2-40B4-BE49-F238E27FC236}">
                      <a16:creationId xmlns:a16="http://schemas.microsoft.com/office/drawing/2014/main" id="{8E92B78F-AB18-E319-B9B9-4FBC3EFC6511}"/>
                    </a:ext>
                  </a:extLst>
                </p:cNvPr>
                <p:cNvSpPr/>
                <p:nvPr/>
              </p:nvSpPr>
              <p:spPr>
                <a:xfrm>
                  <a:off x="6077415" y="1463040"/>
                  <a:ext cx="550128" cy="499575"/>
                </a:xfrm>
                <a:prstGeom prst="rect">
                  <a:avLst/>
                </a:prstGeom>
                <a:noFill/>
                <a:ln w="190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B</a:t>
                  </a:r>
                </a:p>
              </p:txBody>
            </p:sp>
          </p:grpSp>
          <p:grpSp>
            <p:nvGrpSpPr>
              <p:cNvPr id="127" name="Group 126">
                <a:extLst>
                  <a:ext uri="{FF2B5EF4-FFF2-40B4-BE49-F238E27FC236}">
                    <a16:creationId xmlns:a16="http://schemas.microsoft.com/office/drawing/2014/main" id="{FF0DF12B-FA23-6D33-2BBA-7438DF22FC88}"/>
                  </a:ext>
                </a:extLst>
              </p:cNvPr>
              <p:cNvGrpSpPr/>
              <p:nvPr/>
            </p:nvGrpSpPr>
            <p:grpSpPr>
              <a:xfrm>
                <a:off x="4716966" y="3370643"/>
                <a:ext cx="2189358" cy="499575"/>
                <a:chOff x="4438185" y="1463040"/>
                <a:chExt cx="2189358" cy="499575"/>
              </a:xfrm>
            </p:grpSpPr>
            <p:sp>
              <p:nvSpPr>
                <p:cNvPr id="128" name="Rectangle 127">
                  <a:extLst>
                    <a:ext uri="{FF2B5EF4-FFF2-40B4-BE49-F238E27FC236}">
                      <a16:creationId xmlns:a16="http://schemas.microsoft.com/office/drawing/2014/main" id="{A6E54062-A571-D94D-64C5-A6486DCE817E}"/>
                    </a:ext>
                  </a:extLst>
                </p:cNvPr>
                <p:cNvSpPr/>
                <p:nvPr/>
              </p:nvSpPr>
              <p:spPr>
                <a:xfrm>
                  <a:off x="4438185" y="1463040"/>
                  <a:ext cx="550128" cy="499575"/>
                </a:xfrm>
                <a:prstGeom prst="rect">
                  <a:avLst/>
                </a:prstGeom>
                <a:noFill/>
                <a:ln w="190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C</a:t>
                  </a:r>
                </a:p>
              </p:txBody>
            </p:sp>
            <p:sp>
              <p:nvSpPr>
                <p:cNvPr id="129" name="Rectangle 128">
                  <a:extLst>
                    <a:ext uri="{FF2B5EF4-FFF2-40B4-BE49-F238E27FC236}">
                      <a16:creationId xmlns:a16="http://schemas.microsoft.com/office/drawing/2014/main" id="{AF034155-4E6C-BE64-AC03-500C3E6CB457}"/>
                    </a:ext>
                  </a:extLst>
                </p:cNvPr>
                <p:cNvSpPr/>
                <p:nvPr/>
              </p:nvSpPr>
              <p:spPr>
                <a:xfrm>
                  <a:off x="4984595" y="1463040"/>
                  <a:ext cx="550128" cy="499575"/>
                </a:xfrm>
                <a:prstGeom prst="rect">
                  <a:avLst/>
                </a:prstGeom>
                <a:noFill/>
                <a:ln w="190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D</a:t>
                  </a:r>
                </a:p>
              </p:txBody>
            </p:sp>
            <p:sp>
              <p:nvSpPr>
                <p:cNvPr id="130" name="Rectangle 129">
                  <a:extLst>
                    <a:ext uri="{FF2B5EF4-FFF2-40B4-BE49-F238E27FC236}">
                      <a16:creationId xmlns:a16="http://schemas.microsoft.com/office/drawing/2014/main" id="{18818136-96EE-DE92-2C1A-7D57FD363685}"/>
                    </a:ext>
                  </a:extLst>
                </p:cNvPr>
                <p:cNvSpPr/>
                <p:nvPr/>
              </p:nvSpPr>
              <p:spPr>
                <a:xfrm>
                  <a:off x="5531005" y="1463040"/>
                  <a:ext cx="550128" cy="499575"/>
                </a:xfrm>
                <a:prstGeom prst="rect">
                  <a:avLst/>
                </a:prstGeom>
                <a:noFill/>
                <a:ln w="190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E</a:t>
                  </a:r>
                </a:p>
              </p:txBody>
            </p:sp>
            <p:sp>
              <p:nvSpPr>
                <p:cNvPr id="131" name="Rectangle 130">
                  <a:extLst>
                    <a:ext uri="{FF2B5EF4-FFF2-40B4-BE49-F238E27FC236}">
                      <a16:creationId xmlns:a16="http://schemas.microsoft.com/office/drawing/2014/main" id="{87E579AE-63D1-938D-149B-12BB4F15FABA}"/>
                    </a:ext>
                  </a:extLst>
                </p:cNvPr>
                <p:cNvSpPr/>
                <p:nvPr/>
              </p:nvSpPr>
              <p:spPr>
                <a:xfrm>
                  <a:off x="6077415" y="1463040"/>
                  <a:ext cx="550128" cy="499575"/>
                </a:xfrm>
                <a:prstGeom prst="rect">
                  <a:avLst/>
                </a:prstGeom>
                <a:noFill/>
                <a:ln w="190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F</a:t>
                  </a:r>
                </a:p>
              </p:txBody>
            </p:sp>
          </p:grpSp>
        </p:grpSp>
        <p:grpSp>
          <p:nvGrpSpPr>
            <p:cNvPr id="165" name="Group 164">
              <a:extLst>
                <a:ext uri="{FF2B5EF4-FFF2-40B4-BE49-F238E27FC236}">
                  <a16:creationId xmlns:a16="http://schemas.microsoft.com/office/drawing/2014/main" id="{90324360-92A4-6687-A417-F0504E528A34}"/>
                </a:ext>
              </a:extLst>
            </p:cNvPr>
            <p:cNvGrpSpPr/>
            <p:nvPr/>
          </p:nvGrpSpPr>
          <p:grpSpPr>
            <a:xfrm>
              <a:off x="2558058" y="3567376"/>
              <a:ext cx="1816124" cy="1438941"/>
              <a:chOff x="4716966" y="1871918"/>
              <a:chExt cx="2196792" cy="1998300"/>
            </a:xfrm>
          </p:grpSpPr>
          <p:grpSp>
            <p:nvGrpSpPr>
              <p:cNvPr id="166" name="Group 165">
                <a:extLst>
                  <a:ext uri="{FF2B5EF4-FFF2-40B4-BE49-F238E27FC236}">
                    <a16:creationId xmlns:a16="http://schemas.microsoft.com/office/drawing/2014/main" id="{972ECD86-FC4B-E4DB-EE23-3A5675E92A68}"/>
                  </a:ext>
                </a:extLst>
              </p:cNvPr>
              <p:cNvGrpSpPr/>
              <p:nvPr/>
            </p:nvGrpSpPr>
            <p:grpSpPr>
              <a:xfrm>
                <a:off x="4724400" y="1871918"/>
                <a:ext cx="2189358" cy="499575"/>
                <a:chOff x="4438185" y="1463040"/>
                <a:chExt cx="2189358" cy="499575"/>
              </a:xfrm>
            </p:grpSpPr>
            <p:sp>
              <p:nvSpPr>
                <p:cNvPr id="182" name="Rectangle 181">
                  <a:extLst>
                    <a:ext uri="{FF2B5EF4-FFF2-40B4-BE49-F238E27FC236}">
                      <a16:creationId xmlns:a16="http://schemas.microsoft.com/office/drawing/2014/main" id="{4386B3A0-3B91-7DFA-23E6-A0F7B6FB80A5}"/>
                    </a:ext>
                  </a:extLst>
                </p:cNvPr>
                <p:cNvSpPr/>
                <p:nvPr/>
              </p:nvSpPr>
              <p:spPr>
                <a:xfrm>
                  <a:off x="4438185" y="1463040"/>
                  <a:ext cx="550128" cy="499575"/>
                </a:xfrm>
                <a:prstGeom prst="rect">
                  <a:avLst/>
                </a:prstGeom>
                <a:noFill/>
                <a:ln w="1905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0</a:t>
                  </a:r>
                </a:p>
              </p:txBody>
            </p:sp>
            <p:sp>
              <p:nvSpPr>
                <p:cNvPr id="183" name="Rectangle 182">
                  <a:extLst>
                    <a:ext uri="{FF2B5EF4-FFF2-40B4-BE49-F238E27FC236}">
                      <a16:creationId xmlns:a16="http://schemas.microsoft.com/office/drawing/2014/main" id="{F7A299A6-62D9-3253-01A0-B5AD903A715F}"/>
                    </a:ext>
                  </a:extLst>
                </p:cNvPr>
                <p:cNvSpPr/>
                <p:nvPr/>
              </p:nvSpPr>
              <p:spPr>
                <a:xfrm>
                  <a:off x="4984595" y="1463040"/>
                  <a:ext cx="550128" cy="499575"/>
                </a:xfrm>
                <a:prstGeom prst="rect">
                  <a:avLst/>
                </a:prstGeom>
                <a:noFill/>
                <a:ln w="1905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1</a:t>
                  </a:r>
                </a:p>
              </p:txBody>
            </p:sp>
            <p:sp>
              <p:nvSpPr>
                <p:cNvPr id="184" name="Rectangle 183">
                  <a:extLst>
                    <a:ext uri="{FF2B5EF4-FFF2-40B4-BE49-F238E27FC236}">
                      <a16:creationId xmlns:a16="http://schemas.microsoft.com/office/drawing/2014/main" id="{C899E427-7254-1CC8-1FAD-EF0CDF1C3753}"/>
                    </a:ext>
                  </a:extLst>
                </p:cNvPr>
                <p:cNvSpPr/>
                <p:nvPr/>
              </p:nvSpPr>
              <p:spPr>
                <a:xfrm>
                  <a:off x="5531005" y="1463040"/>
                  <a:ext cx="550128" cy="499575"/>
                </a:xfrm>
                <a:prstGeom prst="rect">
                  <a:avLst/>
                </a:prstGeom>
                <a:noFill/>
                <a:ln w="1905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2</a:t>
                  </a:r>
                </a:p>
              </p:txBody>
            </p:sp>
            <p:sp>
              <p:nvSpPr>
                <p:cNvPr id="185" name="Rectangle 184">
                  <a:extLst>
                    <a:ext uri="{FF2B5EF4-FFF2-40B4-BE49-F238E27FC236}">
                      <a16:creationId xmlns:a16="http://schemas.microsoft.com/office/drawing/2014/main" id="{7A018030-C8FD-7AEB-AC18-A8D87D797994}"/>
                    </a:ext>
                  </a:extLst>
                </p:cNvPr>
                <p:cNvSpPr/>
                <p:nvPr/>
              </p:nvSpPr>
              <p:spPr>
                <a:xfrm>
                  <a:off x="6077415" y="1463040"/>
                  <a:ext cx="550128" cy="499575"/>
                </a:xfrm>
                <a:prstGeom prst="rect">
                  <a:avLst/>
                </a:prstGeom>
                <a:noFill/>
                <a:ln w="1905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3</a:t>
                  </a:r>
                </a:p>
              </p:txBody>
            </p:sp>
          </p:grpSp>
          <p:grpSp>
            <p:nvGrpSpPr>
              <p:cNvPr id="167" name="Group 166">
                <a:extLst>
                  <a:ext uri="{FF2B5EF4-FFF2-40B4-BE49-F238E27FC236}">
                    <a16:creationId xmlns:a16="http://schemas.microsoft.com/office/drawing/2014/main" id="{DB473685-19FC-E55E-FA72-3BF6C10BC480}"/>
                  </a:ext>
                </a:extLst>
              </p:cNvPr>
              <p:cNvGrpSpPr/>
              <p:nvPr/>
            </p:nvGrpSpPr>
            <p:grpSpPr>
              <a:xfrm>
                <a:off x="4724400" y="2371493"/>
                <a:ext cx="2189358" cy="499575"/>
                <a:chOff x="4438185" y="1463040"/>
                <a:chExt cx="2189358" cy="499575"/>
              </a:xfrm>
            </p:grpSpPr>
            <p:sp>
              <p:nvSpPr>
                <p:cNvPr id="178" name="Rectangle 177">
                  <a:extLst>
                    <a:ext uri="{FF2B5EF4-FFF2-40B4-BE49-F238E27FC236}">
                      <a16:creationId xmlns:a16="http://schemas.microsoft.com/office/drawing/2014/main" id="{23FFA458-D426-DCE0-F10D-6FA872BF22A9}"/>
                    </a:ext>
                  </a:extLst>
                </p:cNvPr>
                <p:cNvSpPr/>
                <p:nvPr/>
              </p:nvSpPr>
              <p:spPr>
                <a:xfrm>
                  <a:off x="4438185" y="1463040"/>
                  <a:ext cx="550128" cy="499575"/>
                </a:xfrm>
                <a:prstGeom prst="rect">
                  <a:avLst/>
                </a:prstGeom>
                <a:noFill/>
                <a:ln w="1905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4</a:t>
                  </a:r>
                </a:p>
              </p:txBody>
            </p:sp>
            <p:sp>
              <p:nvSpPr>
                <p:cNvPr id="179" name="Rectangle 178">
                  <a:extLst>
                    <a:ext uri="{FF2B5EF4-FFF2-40B4-BE49-F238E27FC236}">
                      <a16:creationId xmlns:a16="http://schemas.microsoft.com/office/drawing/2014/main" id="{0BD6A28C-5ECF-0C39-1EDD-729E05EA8BAF}"/>
                    </a:ext>
                  </a:extLst>
                </p:cNvPr>
                <p:cNvSpPr/>
                <p:nvPr/>
              </p:nvSpPr>
              <p:spPr>
                <a:xfrm>
                  <a:off x="4984595" y="1463040"/>
                  <a:ext cx="550128" cy="499575"/>
                </a:xfrm>
                <a:prstGeom prst="rect">
                  <a:avLst/>
                </a:prstGeom>
                <a:noFill/>
                <a:ln w="1905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5</a:t>
                  </a:r>
                </a:p>
              </p:txBody>
            </p:sp>
            <p:sp>
              <p:nvSpPr>
                <p:cNvPr id="180" name="Rectangle 179">
                  <a:extLst>
                    <a:ext uri="{FF2B5EF4-FFF2-40B4-BE49-F238E27FC236}">
                      <a16:creationId xmlns:a16="http://schemas.microsoft.com/office/drawing/2014/main" id="{4DDFDB8C-DE18-C510-AC57-C1641B3F005A}"/>
                    </a:ext>
                  </a:extLst>
                </p:cNvPr>
                <p:cNvSpPr/>
                <p:nvPr/>
              </p:nvSpPr>
              <p:spPr>
                <a:xfrm>
                  <a:off x="5531005" y="1463040"/>
                  <a:ext cx="550128" cy="499575"/>
                </a:xfrm>
                <a:prstGeom prst="rect">
                  <a:avLst/>
                </a:prstGeom>
                <a:noFill/>
                <a:ln w="1905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6</a:t>
                  </a:r>
                </a:p>
              </p:txBody>
            </p:sp>
            <p:sp>
              <p:nvSpPr>
                <p:cNvPr id="181" name="Rectangle 180">
                  <a:extLst>
                    <a:ext uri="{FF2B5EF4-FFF2-40B4-BE49-F238E27FC236}">
                      <a16:creationId xmlns:a16="http://schemas.microsoft.com/office/drawing/2014/main" id="{E733DAE5-88C0-31D3-7713-CEDE8ECDDA78}"/>
                    </a:ext>
                  </a:extLst>
                </p:cNvPr>
                <p:cNvSpPr/>
                <p:nvPr/>
              </p:nvSpPr>
              <p:spPr>
                <a:xfrm>
                  <a:off x="6077415" y="1463040"/>
                  <a:ext cx="550128" cy="499575"/>
                </a:xfrm>
                <a:prstGeom prst="rect">
                  <a:avLst/>
                </a:prstGeom>
                <a:noFill/>
                <a:ln w="1905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7</a:t>
                  </a:r>
                </a:p>
              </p:txBody>
            </p:sp>
          </p:grpSp>
          <p:grpSp>
            <p:nvGrpSpPr>
              <p:cNvPr id="168" name="Group 167">
                <a:extLst>
                  <a:ext uri="{FF2B5EF4-FFF2-40B4-BE49-F238E27FC236}">
                    <a16:creationId xmlns:a16="http://schemas.microsoft.com/office/drawing/2014/main" id="{D850C991-3B65-4DFD-48A8-DE6632DBD35C}"/>
                  </a:ext>
                </a:extLst>
              </p:cNvPr>
              <p:cNvGrpSpPr/>
              <p:nvPr/>
            </p:nvGrpSpPr>
            <p:grpSpPr>
              <a:xfrm>
                <a:off x="4722541" y="2871068"/>
                <a:ext cx="2189358" cy="499575"/>
                <a:chOff x="4438185" y="1463040"/>
                <a:chExt cx="2189358" cy="499575"/>
              </a:xfrm>
            </p:grpSpPr>
            <p:sp>
              <p:nvSpPr>
                <p:cNvPr id="174" name="Rectangle 173">
                  <a:extLst>
                    <a:ext uri="{FF2B5EF4-FFF2-40B4-BE49-F238E27FC236}">
                      <a16:creationId xmlns:a16="http://schemas.microsoft.com/office/drawing/2014/main" id="{6C3D4ADD-4019-E889-8FD5-361157B785F6}"/>
                    </a:ext>
                  </a:extLst>
                </p:cNvPr>
                <p:cNvSpPr/>
                <p:nvPr/>
              </p:nvSpPr>
              <p:spPr>
                <a:xfrm>
                  <a:off x="4438185" y="1463040"/>
                  <a:ext cx="550128" cy="499575"/>
                </a:xfrm>
                <a:prstGeom prst="rect">
                  <a:avLst/>
                </a:prstGeom>
                <a:noFill/>
                <a:ln w="1905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8</a:t>
                  </a:r>
                </a:p>
              </p:txBody>
            </p:sp>
            <p:sp>
              <p:nvSpPr>
                <p:cNvPr id="175" name="Rectangle 174">
                  <a:extLst>
                    <a:ext uri="{FF2B5EF4-FFF2-40B4-BE49-F238E27FC236}">
                      <a16:creationId xmlns:a16="http://schemas.microsoft.com/office/drawing/2014/main" id="{99648CD1-0755-5504-2ACE-466311662A53}"/>
                    </a:ext>
                  </a:extLst>
                </p:cNvPr>
                <p:cNvSpPr/>
                <p:nvPr/>
              </p:nvSpPr>
              <p:spPr>
                <a:xfrm>
                  <a:off x="4984595" y="1463040"/>
                  <a:ext cx="550128" cy="499575"/>
                </a:xfrm>
                <a:prstGeom prst="rect">
                  <a:avLst/>
                </a:prstGeom>
                <a:noFill/>
                <a:ln w="1905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9</a:t>
                  </a:r>
                </a:p>
              </p:txBody>
            </p:sp>
            <p:sp>
              <p:nvSpPr>
                <p:cNvPr id="176" name="Rectangle 175">
                  <a:extLst>
                    <a:ext uri="{FF2B5EF4-FFF2-40B4-BE49-F238E27FC236}">
                      <a16:creationId xmlns:a16="http://schemas.microsoft.com/office/drawing/2014/main" id="{E8AC0752-33C9-904E-0983-0E0875D8D715}"/>
                    </a:ext>
                  </a:extLst>
                </p:cNvPr>
                <p:cNvSpPr/>
                <p:nvPr/>
              </p:nvSpPr>
              <p:spPr>
                <a:xfrm>
                  <a:off x="5531005" y="1463040"/>
                  <a:ext cx="550128" cy="499575"/>
                </a:xfrm>
                <a:prstGeom prst="rect">
                  <a:avLst/>
                </a:prstGeom>
                <a:noFill/>
                <a:ln w="1905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A</a:t>
                  </a:r>
                </a:p>
              </p:txBody>
            </p:sp>
            <p:sp>
              <p:nvSpPr>
                <p:cNvPr id="177" name="Rectangle 176">
                  <a:extLst>
                    <a:ext uri="{FF2B5EF4-FFF2-40B4-BE49-F238E27FC236}">
                      <a16:creationId xmlns:a16="http://schemas.microsoft.com/office/drawing/2014/main" id="{97F73BEC-1EB1-E7CB-8517-80262E6B18CD}"/>
                    </a:ext>
                  </a:extLst>
                </p:cNvPr>
                <p:cNvSpPr/>
                <p:nvPr/>
              </p:nvSpPr>
              <p:spPr>
                <a:xfrm>
                  <a:off x="6077415" y="1463040"/>
                  <a:ext cx="550128" cy="499575"/>
                </a:xfrm>
                <a:prstGeom prst="rect">
                  <a:avLst/>
                </a:prstGeom>
                <a:noFill/>
                <a:ln w="1905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B</a:t>
                  </a:r>
                </a:p>
              </p:txBody>
            </p:sp>
          </p:grpSp>
          <p:grpSp>
            <p:nvGrpSpPr>
              <p:cNvPr id="169" name="Group 168">
                <a:extLst>
                  <a:ext uri="{FF2B5EF4-FFF2-40B4-BE49-F238E27FC236}">
                    <a16:creationId xmlns:a16="http://schemas.microsoft.com/office/drawing/2014/main" id="{6700E1C3-95A6-947C-9F6B-E9CC120D03F5}"/>
                  </a:ext>
                </a:extLst>
              </p:cNvPr>
              <p:cNvGrpSpPr/>
              <p:nvPr/>
            </p:nvGrpSpPr>
            <p:grpSpPr>
              <a:xfrm>
                <a:off x="4716966" y="3370643"/>
                <a:ext cx="2189358" cy="499575"/>
                <a:chOff x="4438185" y="1463040"/>
                <a:chExt cx="2189358" cy="499575"/>
              </a:xfrm>
            </p:grpSpPr>
            <p:sp>
              <p:nvSpPr>
                <p:cNvPr id="170" name="Rectangle 169">
                  <a:extLst>
                    <a:ext uri="{FF2B5EF4-FFF2-40B4-BE49-F238E27FC236}">
                      <a16:creationId xmlns:a16="http://schemas.microsoft.com/office/drawing/2014/main" id="{C6580A84-E94E-B6BA-7136-4BC96DE243DD}"/>
                    </a:ext>
                  </a:extLst>
                </p:cNvPr>
                <p:cNvSpPr/>
                <p:nvPr/>
              </p:nvSpPr>
              <p:spPr>
                <a:xfrm>
                  <a:off x="4438185" y="1463040"/>
                  <a:ext cx="550128" cy="499575"/>
                </a:xfrm>
                <a:prstGeom prst="rect">
                  <a:avLst/>
                </a:prstGeom>
                <a:noFill/>
                <a:ln w="1905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C</a:t>
                  </a:r>
                </a:p>
              </p:txBody>
            </p:sp>
            <p:sp>
              <p:nvSpPr>
                <p:cNvPr id="171" name="Rectangle 170">
                  <a:extLst>
                    <a:ext uri="{FF2B5EF4-FFF2-40B4-BE49-F238E27FC236}">
                      <a16:creationId xmlns:a16="http://schemas.microsoft.com/office/drawing/2014/main" id="{B7E82E8E-9184-6C9F-734B-E3C2D7478ADB}"/>
                    </a:ext>
                  </a:extLst>
                </p:cNvPr>
                <p:cNvSpPr/>
                <p:nvPr/>
              </p:nvSpPr>
              <p:spPr>
                <a:xfrm>
                  <a:off x="4984595" y="1463040"/>
                  <a:ext cx="550128" cy="499575"/>
                </a:xfrm>
                <a:prstGeom prst="rect">
                  <a:avLst/>
                </a:prstGeom>
                <a:noFill/>
                <a:ln w="1905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D</a:t>
                  </a:r>
                </a:p>
              </p:txBody>
            </p:sp>
            <p:sp>
              <p:nvSpPr>
                <p:cNvPr id="172" name="Rectangle 171">
                  <a:extLst>
                    <a:ext uri="{FF2B5EF4-FFF2-40B4-BE49-F238E27FC236}">
                      <a16:creationId xmlns:a16="http://schemas.microsoft.com/office/drawing/2014/main" id="{44A3F9C8-B01F-A124-49C3-E136207A32D2}"/>
                    </a:ext>
                  </a:extLst>
                </p:cNvPr>
                <p:cNvSpPr/>
                <p:nvPr/>
              </p:nvSpPr>
              <p:spPr>
                <a:xfrm>
                  <a:off x="5531005" y="1463040"/>
                  <a:ext cx="550128" cy="499575"/>
                </a:xfrm>
                <a:prstGeom prst="rect">
                  <a:avLst/>
                </a:prstGeom>
                <a:noFill/>
                <a:ln w="1905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E</a:t>
                  </a:r>
                </a:p>
              </p:txBody>
            </p:sp>
            <p:sp>
              <p:nvSpPr>
                <p:cNvPr id="173" name="Rectangle 172">
                  <a:extLst>
                    <a:ext uri="{FF2B5EF4-FFF2-40B4-BE49-F238E27FC236}">
                      <a16:creationId xmlns:a16="http://schemas.microsoft.com/office/drawing/2014/main" id="{A26E24B5-F3FE-FC54-49D0-5C91268C6195}"/>
                    </a:ext>
                  </a:extLst>
                </p:cNvPr>
                <p:cNvSpPr/>
                <p:nvPr/>
              </p:nvSpPr>
              <p:spPr>
                <a:xfrm>
                  <a:off x="6077415" y="1463040"/>
                  <a:ext cx="550128" cy="499575"/>
                </a:xfrm>
                <a:prstGeom prst="rect">
                  <a:avLst/>
                </a:prstGeom>
                <a:noFill/>
                <a:ln w="1905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F</a:t>
                  </a:r>
                </a:p>
              </p:txBody>
            </p:sp>
          </p:grpSp>
        </p:grpSp>
        <p:grpSp>
          <p:nvGrpSpPr>
            <p:cNvPr id="208" name="Group 207">
              <a:extLst>
                <a:ext uri="{FF2B5EF4-FFF2-40B4-BE49-F238E27FC236}">
                  <a16:creationId xmlns:a16="http://schemas.microsoft.com/office/drawing/2014/main" id="{71915D09-0991-0D81-998E-066E296A8558}"/>
                </a:ext>
              </a:extLst>
            </p:cNvPr>
            <p:cNvGrpSpPr/>
            <p:nvPr/>
          </p:nvGrpSpPr>
          <p:grpSpPr>
            <a:xfrm>
              <a:off x="4487049" y="3567376"/>
              <a:ext cx="1816124" cy="1438941"/>
              <a:chOff x="4716966" y="1871918"/>
              <a:chExt cx="2196792" cy="1998300"/>
            </a:xfrm>
          </p:grpSpPr>
          <p:grpSp>
            <p:nvGrpSpPr>
              <p:cNvPr id="209" name="Group 208">
                <a:extLst>
                  <a:ext uri="{FF2B5EF4-FFF2-40B4-BE49-F238E27FC236}">
                    <a16:creationId xmlns:a16="http://schemas.microsoft.com/office/drawing/2014/main" id="{CBEDA2EC-DA51-595B-A05F-6B88669805B6}"/>
                  </a:ext>
                </a:extLst>
              </p:cNvPr>
              <p:cNvGrpSpPr/>
              <p:nvPr/>
            </p:nvGrpSpPr>
            <p:grpSpPr>
              <a:xfrm>
                <a:off x="4724400" y="1871918"/>
                <a:ext cx="2189358" cy="499575"/>
                <a:chOff x="4438185" y="1463040"/>
                <a:chExt cx="2189358" cy="499575"/>
              </a:xfrm>
            </p:grpSpPr>
            <p:sp>
              <p:nvSpPr>
                <p:cNvPr id="225" name="Rectangle 224">
                  <a:extLst>
                    <a:ext uri="{FF2B5EF4-FFF2-40B4-BE49-F238E27FC236}">
                      <a16:creationId xmlns:a16="http://schemas.microsoft.com/office/drawing/2014/main" id="{AFAF928B-08A3-30C9-3820-29083C7A9F2D}"/>
                    </a:ext>
                  </a:extLst>
                </p:cNvPr>
                <p:cNvSpPr/>
                <p:nvPr/>
              </p:nvSpPr>
              <p:spPr>
                <a:xfrm>
                  <a:off x="4438185" y="1463040"/>
                  <a:ext cx="550128" cy="499575"/>
                </a:xfrm>
                <a:prstGeom prst="rect">
                  <a:avLst/>
                </a:prstGeom>
                <a:noFill/>
                <a:ln w="190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0</a:t>
                  </a:r>
                </a:p>
              </p:txBody>
            </p:sp>
            <p:sp>
              <p:nvSpPr>
                <p:cNvPr id="226" name="Rectangle 225">
                  <a:extLst>
                    <a:ext uri="{FF2B5EF4-FFF2-40B4-BE49-F238E27FC236}">
                      <a16:creationId xmlns:a16="http://schemas.microsoft.com/office/drawing/2014/main" id="{2BC2DB3D-BC9A-57CB-565C-4E8845695F5B}"/>
                    </a:ext>
                  </a:extLst>
                </p:cNvPr>
                <p:cNvSpPr/>
                <p:nvPr/>
              </p:nvSpPr>
              <p:spPr>
                <a:xfrm>
                  <a:off x="4984595" y="1463040"/>
                  <a:ext cx="550128" cy="499575"/>
                </a:xfrm>
                <a:prstGeom prst="rect">
                  <a:avLst/>
                </a:prstGeom>
                <a:noFill/>
                <a:ln w="190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1</a:t>
                  </a:r>
                </a:p>
              </p:txBody>
            </p:sp>
            <p:sp>
              <p:nvSpPr>
                <p:cNvPr id="227" name="Rectangle 226">
                  <a:extLst>
                    <a:ext uri="{FF2B5EF4-FFF2-40B4-BE49-F238E27FC236}">
                      <a16:creationId xmlns:a16="http://schemas.microsoft.com/office/drawing/2014/main" id="{0FD0B9B4-818F-A5EF-3944-225508668FAD}"/>
                    </a:ext>
                  </a:extLst>
                </p:cNvPr>
                <p:cNvSpPr/>
                <p:nvPr/>
              </p:nvSpPr>
              <p:spPr>
                <a:xfrm>
                  <a:off x="5531005" y="1463040"/>
                  <a:ext cx="550128" cy="499575"/>
                </a:xfrm>
                <a:prstGeom prst="rect">
                  <a:avLst/>
                </a:prstGeom>
                <a:noFill/>
                <a:ln w="190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2</a:t>
                  </a:r>
                </a:p>
              </p:txBody>
            </p:sp>
            <p:sp>
              <p:nvSpPr>
                <p:cNvPr id="228" name="Rectangle 227">
                  <a:extLst>
                    <a:ext uri="{FF2B5EF4-FFF2-40B4-BE49-F238E27FC236}">
                      <a16:creationId xmlns:a16="http://schemas.microsoft.com/office/drawing/2014/main" id="{E329DE42-96B6-C6DE-53E1-A8DB201A89FA}"/>
                    </a:ext>
                  </a:extLst>
                </p:cNvPr>
                <p:cNvSpPr/>
                <p:nvPr/>
              </p:nvSpPr>
              <p:spPr>
                <a:xfrm>
                  <a:off x="6077415" y="1463040"/>
                  <a:ext cx="550128" cy="499575"/>
                </a:xfrm>
                <a:prstGeom prst="rect">
                  <a:avLst/>
                </a:prstGeom>
                <a:noFill/>
                <a:ln w="190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3</a:t>
                  </a:r>
                </a:p>
              </p:txBody>
            </p:sp>
          </p:grpSp>
          <p:grpSp>
            <p:nvGrpSpPr>
              <p:cNvPr id="210" name="Group 209">
                <a:extLst>
                  <a:ext uri="{FF2B5EF4-FFF2-40B4-BE49-F238E27FC236}">
                    <a16:creationId xmlns:a16="http://schemas.microsoft.com/office/drawing/2014/main" id="{A738A5AE-4ABD-D3FE-DE7E-1A6025E49E56}"/>
                  </a:ext>
                </a:extLst>
              </p:cNvPr>
              <p:cNvGrpSpPr/>
              <p:nvPr/>
            </p:nvGrpSpPr>
            <p:grpSpPr>
              <a:xfrm>
                <a:off x="4724400" y="2371493"/>
                <a:ext cx="2189358" cy="499575"/>
                <a:chOff x="4438185" y="1463040"/>
                <a:chExt cx="2189358" cy="499575"/>
              </a:xfrm>
            </p:grpSpPr>
            <p:sp>
              <p:nvSpPr>
                <p:cNvPr id="221" name="Rectangle 220">
                  <a:extLst>
                    <a:ext uri="{FF2B5EF4-FFF2-40B4-BE49-F238E27FC236}">
                      <a16:creationId xmlns:a16="http://schemas.microsoft.com/office/drawing/2014/main" id="{50C42AAA-4D2A-0507-8D2E-92E443E82286}"/>
                    </a:ext>
                  </a:extLst>
                </p:cNvPr>
                <p:cNvSpPr/>
                <p:nvPr/>
              </p:nvSpPr>
              <p:spPr>
                <a:xfrm>
                  <a:off x="4438185" y="1463040"/>
                  <a:ext cx="550128" cy="499575"/>
                </a:xfrm>
                <a:prstGeom prst="rect">
                  <a:avLst/>
                </a:prstGeom>
                <a:noFill/>
                <a:ln w="190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4</a:t>
                  </a:r>
                </a:p>
              </p:txBody>
            </p:sp>
            <p:sp>
              <p:nvSpPr>
                <p:cNvPr id="222" name="Rectangle 221">
                  <a:extLst>
                    <a:ext uri="{FF2B5EF4-FFF2-40B4-BE49-F238E27FC236}">
                      <a16:creationId xmlns:a16="http://schemas.microsoft.com/office/drawing/2014/main" id="{55C92AF5-1721-0A69-60C2-86154ED0A7AF}"/>
                    </a:ext>
                  </a:extLst>
                </p:cNvPr>
                <p:cNvSpPr/>
                <p:nvPr/>
              </p:nvSpPr>
              <p:spPr>
                <a:xfrm>
                  <a:off x="4984595" y="1463040"/>
                  <a:ext cx="550128" cy="499575"/>
                </a:xfrm>
                <a:prstGeom prst="rect">
                  <a:avLst/>
                </a:prstGeom>
                <a:noFill/>
                <a:ln w="190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5</a:t>
                  </a:r>
                </a:p>
              </p:txBody>
            </p:sp>
            <p:sp>
              <p:nvSpPr>
                <p:cNvPr id="223" name="Rectangle 222">
                  <a:extLst>
                    <a:ext uri="{FF2B5EF4-FFF2-40B4-BE49-F238E27FC236}">
                      <a16:creationId xmlns:a16="http://schemas.microsoft.com/office/drawing/2014/main" id="{685DF3C3-0195-CC98-8BC8-AC4DE3DE14C1}"/>
                    </a:ext>
                  </a:extLst>
                </p:cNvPr>
                <p:cNvSpPr/>
                <p:nvPr/>
              </p:nvSpPr>
              <p:spPr>
                <a:xfrm>
                  <a:off x="5531005" y="1463040"/>
                  <a:ext cx="550128" cy="499575"/>
                </a:xfrm>
                <a:prstGeom prst="rect">
                  <a:avLst/>
                </a:prstGeom>
                <a:noFill/>
                <a:ln w="190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6</a:t>
                  </a:r>
                </a:p>
              </p:txBody>
            </p:sp>
            <p:sp>
              <p:nvSpPr>
                <p:cNvPr id="224" name="Rectangle 223">
                  <a:extLst>
                    <a:ext uri="{FF2B5EF4-FFF2-40B4-BE49-F238E27FC236}">
                      <a16:creationId xmlns:a16="http://schemas.microsoft.com/office/drawing/2014/main" id="{11C793EB-24CF-513D-17CC-FC3481FF13E3}"/>
                    </a:ext>
                  </a:extLst>
                </p:cNvPr>
                <p:cNvSpPr/>
                <p:nvPr/>
              </p:nvSpPr>
              <p:spPr>
                <a:xfrm>
                  <a:off x="6077415" y="1463040"/>
                  <a:ext cx="550128" cy="499575"/>
                </a:xfrm>
                <a:prstGeom prst="rect">
                  <a:avLst/>
                </a:prstGeom>
                <a:noFill/>
                <a:ln w="190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7</a:t>
                  </a:r>
                </a:p>
              </p:txBody>
            </p:sp>
          </p:grpSp>
          <p:grpSp>
            <p:nvGrpSpPr>
              <p:cNvPr id="211" name="Group 210">
                <a:extLst>
                  <a:ext uri="{FF2B5EF4-FFF2-40B4-BE49-F238E27FC236}">
                    <a16:creationId xmlns:a16="http://schemas.microsoft.com/office/drawing/2014/main" id="{C9BA1DD2-5B09-4E7A-03F9-E0DA07990BE4}"/>
                  </a:ext>
                </a:extLst>
              </p:cNvPr>
              <p:cNvGrpSpPr/>
              <p:nvPr/>
            </p:nvGrpSpPr>
            <p:grpSpPr>
              <a:xfrm>
                <a:off x="4722541" y="2871068"/>
                <a:ext cx="2189358" cy="499575"/>
                <a:chOff x="4438185" y="1463040"/>
                <a:chExt cx="2189358" cy="499575"/>
              </a:xfrm>
            </p:grpSpPr>
            <p:sp>
              <p:nvSpPr>
                <p:cNvPr id="217" name="Rectangle 216">
                  <a:extLst>
                    <a:ext uri="{FF2B5EF4-FFF2-40B4-BE49-F238E27FC236}">
                      <a16:creationId xmlns:a16="http://schemas.microsoft.com/office/drawing/2014/main" id="{1A3C4D38-1684-680A-91FB-CC8AE6D650F5}"/>
                    </a:ext>
                  </a:extLst>
                </p:cNvPr>
                <p:cNvSpPr/>
                <p:nvPr/>
              </p:nvSpPr>
              <p:spPr>
                <a:xfrm>
                  <a:off x="4438185" y="1463040"/>
                  <a:ext cx="550128" cy="499575"/>
                </a:xfrm>
                <a:prstGeom prst="rect">
                  <a:avLst/>
                </a:prstGeom>
                <a:noFill/>
                <a:ln w="190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8</a:t>
                  </a:r>
                </a:p>
              </p:txBody>
            </p:sp>
            <p:sp>
              <p:nvSpPr>
                <p:cNvPr id="218" name="Rectangle 217">
                  <a:extLst>
                    <a:ext uri="{FF2B5EF4-FFF2-40B4-BE49-F238E27FC236}">
                      <a16:creationId xmlns:a16="http://schemas.microsoft.com/office/drawing/2014/main" id="{D217DB28-D99B-08F4-E8F5-1BDEB2D63EE2}"/>
                    </a:ext>
                  </a:extLst>
                </p:cNvPr>
                <p:cNvSpPr/>
                <p:nvPr/>
              </p:nvSpPr>
              <p:spPr>
                <a:xfrm>
                  <a:off x="4984595" y="1463040"/>
                  <a:ext cx="550128" cy="499575"/>
                </a:xfrm>
                <a:prstGeom prst="rect">
                  <a:avLst/>
                </a:prstGeom>
                <a:noFill/>
                <a:ln w="190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9</a:t>
                  </a:r>
                </a:p>
              </p:txBody>
            </p:sp>
            <p:sp>
              <p:nvSpPr>
                <p:cNvPr id="219" name="Rectangle 218">
                  <a:extLst>
                    <a:ext uri="{FF2B5EF4-FFF2-40B4-BE49-F238E27FC236}">
                      <a16:creationId xmlns:a16="http://schemas.microsoft.com/office/drawing/2014/main" id="{1E927B56-EF6B-5E2F-4AAF-DD7B52935D7B}"/>
                    </a:ext>
                  </a:extLst>
                </p:cNvPr>
                <p:cNvSpPr/>
                <p:nvPr/>
              </p:nvSpPr>
              <p:spPr>
                <a:xfrm>
                  <a:off x="5531005" y="1463040"/>
                  <a:ext cx="550128" cy="499575"/>
                </a:xfrm>
                <a:prstGeom prst="rect">
                  <a:avLst/>
                </a:prstGeom>
                <a:noFill/>
                <a:ln w="190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A</a:t>
                  </a:r>
                </a:p>
              </p:txBody>
            </p:sp>
            <p:sp>
              <p:nvSpPr>
                <p:cNvPr id="220" name="Rectangle 219">
                  <a:extLst>
                    <a:ext uri="{FF2B5EF4-FFF2-40B4-BE49-F238E27FC236}">
                      <a16:creationId xmlns:a16="http://schemas.microsoft.com/office/drawing/2014/main" id="{DC4EFF32-AE50-E23D-0A8D-11B0A9848BFB}"/>
                    </a:ext>
                  </a:extLst>
                </p:cNvPr>
                <p:cNvSpPr/>
                <p:nvPr/>
              </p:nvSpPr>
              <p:spPr>
                <a:xfrm>
                  <a:off x="6077415" y="1463040"/>
                  <a:ext cx="550128" cy="499575"/>
                </a:xfrm>
                <a:prstGeom prst="rect">
                  <a:avLst/>
                </a:prstGeom>
                <a:noFill/>
                <a:ln w="190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B</a:t>
                  </a:r>
                </a:p>
              </p:txBody>
            </p:sp>
          </p:grpSp>
          <p:grpSp>
            <p:nvGrpSpPr>
              <p:cNvPr id="212" name="Group 211">
                <a:extLst>
                  <a:ext uri="{FF2B5EF4-FFF2-40B4-BE49-F238E27FC236}">
                    <a16:creationId xmlns:a16="http://schemas.microsoft.com/office/drawing/2014/main" id="{35E0E9AF-92EA-C5FD-335C-422BD2171C51}"/>
                  </a:ext>
                </a:extLst>
              </p:cNvPr>
              <p:cNvGrpSpPr/>
              <p:nvPr/>
            </p:nvGrpSpPr>
            <p:grpSpPr>
              <a:xfrm>
                <a:off x="4716966" y="3370643"/>
                <a:ext cx="2189358" cy="499575"/>
                <a:chOff x="4438185" y="1463040"/>
                <a:chExt cx="2189358" cy="499575"/>
              </a:xfrm>
            </p:grpSpPr>
            <p:sp>
              <p:nvSpPr>
                <p:cNvPr id="213" name="Rectangle 212">
                  <a:extLst>
                    <a:ext uri="{FF2B5EF4-FFF2-40B4-BE49-F238E27FC236}">
                      <a16:creationId xmlns:a16="http://schemas.microsoft.com/office/drawing/2014/main" id="{056626ED-6FFB-E7AC-134C-6F6306DE1260}"/>
                    </a:ext>
                  </a:extLst>
                </p:cNvPr>
                <p:cNvSpPr/>
                <p:nvPr/>
              </p:nvSpPr>
              <p:spPr>
                <a:xfrm>
                  <a:off x="4438185" y="1463040"/>
                  <a:ext cx="550128" cy="499575"/>
                </a:xfrm>
                <a:prstGeom prst="rect">
                  <a:avLst/>
                </a:prstGeom>
                <a:noFill/>
                <a:ln w="190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C</a:t>
                  </a:r>
                </a:p>
              </p:txBody>
            </p:sp>
            <p:sp>
              <p:nvSpPr>
                <p:cNvPr id="214" name="Rectangle 213">
                  <a:extLst>
                    <a:ext uri="{FF2B5EF4-FFF2-40B4-BE49-F238E27FC236}">
                      <a16:creationId xmlns:a16="http://schemas.microsoft.com/office/drawing/2014/main" id="{7E3C8263-F79E-14B9-B1CC-E7DB3FD94683}"/>
                    </a:ext>
                  </a:extLst>
                </p:cNvPr>
                <p:cNvSpPr/>
                <p:nvPr/>
              </p:nvSpPr>
              <p:spPr>
                <a:xfrm>
                  <a:off x="4984595" y="1463040"/>
                  <a:ext cx="550128" cy="499575"/>
                </a:xfrm>
                <a:prstGeom prst="rect">
                  <a:avLst/>
                </a:prstGeom>
                <a:noFill/>
                <a:ln w="190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D</a:t>
                  </a:r>
                </a:p>
              </p:txBody>
            </p:sp>
            <p:sp>
              <p:nvSpPr>
                <p:cNvPr id="215" name="Rectangle 214">
                  <a:extLst>
                    <a:ext uri="{FF2B5EF4-FFF2-40B4-BE49-F238E27FC236}">
                      <a16:creationId xmlns:a16="http://schemas.microsoft.com/office/drawing/2014/main" id="{CF512533-0EA3-4F23-DC3A-0E651B228160}"/>
                    </a:ext>
                  </a:extLst>
                </p:cNvPr>
                <p:cNvSpPr/>
                <p:nvPr/>
              </p:nvSpPr>
              <p:spPr>
                <a:xfrm>
                  <a:off x="5531005" y="1463040"/>
                  <a:ext cx="550128" cy="499575"/>
                </a:xfrm>
                <a:prstGeom prst="rect">
                  <a:avLst/>
                </a:prstGeom>
                <a:noFill/>
                <a:ln w="190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E</a:t>
                  </a:r>
                </a:p>
              </p:txBody>
            </p:sp>
            <p:sp>
              <p:nvSpPr>
                <p:cNvPr id="216" name="Rectangle 215">
                  <a:extLst>
                    <a:ext uri="{FF2B5EF4-FFF2-40B4-BE49-F238E27FC236}">
                      <a16:creationId xmlns:a16="http://schemas.microsoft.com/office/drawing/2014/main" id="{85AE657B-7557-1271-5F34-35C3395FA87C}"/>
                    </a:ext>
                  </a:extLst>
                </p:cNvPr>
                <p:cNvSpPr/>
                <p:nvPr/>
              </p:nvSpPr>
              <p:spPr>
                <a:xfrm>
                  <a:off x="6077415" y="1463040"/>
                  <a:ext cx="550128" cy="499575"/>
                </a:xfrm>
                <a:prstGeom prst="rect">
                  <a:avLst/>
                </a:prstGeom>
                <a:noFill/>
                <a:ln w="190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F</a:t>
                  </a:r>
                </a:p>
              </p:txBody>
            </p:sp>
          </p:grpSp>
        </p:grpSp>
        <p:grpSp>
          <p:nvGrpSpPr>
            <p:cNvPr id="250" name="Group 249">
              <a:extLst>
                <a:ext uri="{FF2B5EF4-FFF2-40B4-BE49-F238E27FC236}">
                  <a16:creationId xmlns:a16="http://schemas.microsoft.com/office/drawing/2014/main" id="{C1EF6F92-3652-9A90-274D-3E56F58946A6}"/>
                </a:ext>
              </a:extLst>
            </p:cNvPr>
            <p:cNvGrpSpPr/>
            <p:nvPr/>
          </p:nvGrpSpPr>
          <p:grpSpPr>
            <a:xfrm>
              <a:off x="6416040" y="3567376"/>
              <a:ext cx="1816124" cy="1438941"/>
              <a:chOff x="4716966" y="1871918"/>
              <a:chExt cx="2196792" cy="1998300"/>
            </a:xfrm>
          </p:grpSpPr>
          <p:grpSp>
            <p:nvGrpSpPr>
              <p:cNvPr id="251" name="Group 250">
                <a:extLst>
                  <a:ext uri="{FF2B5EF4-FFF2-40B4-BE49-F238E27FC236}">
                    <a16:creationId xmlns:a16="http://schemas.microsoft.com/office/drawing/2014/main" id="{A2116168-A215-39A1-8E27-ADA4FA0E02BF}"/>
                  </a:ext>
                </a:extLst>
              </p:cNvPr>
              <p:cNvGrpSpPr/>
              <p:nvPr/>
            </p:nvGrpSpPr>
            <p:grpSpPr>
              <a:xfrm>
                <a:off x="4724400" y="1871918"/>
                <a:ext cx="2189358" cy="499575"/>
                <a:chOff x="4438185" y="1463040"/>
                <a:chExt cx="2189358" cy="499575"/>
              </a:xfrm>
            </p:grpSpPr>
            <p:sp>
              <p:nvSpPr>
                <p:cNvPr id="267" name="Rectangle 266">
                  <a:extLst>
                    <a:ext uri="{FF2B5EF4-FFF2-40B4-BE49-F238E27FC236}">
                      <a16:creationId xmlns:a16="http://schemas.microsoft.com/office/drawing/2014/main" id="{30B74DE4-37A6-BFBF-5031-399720F821BD}"/>
                    </a:ext>
                  </a:extLst>
                </p:cNvPr>
                <p:cNvSpPr/>
                <p:nvPr/>
              </p:nvSpPr>
              <p:spPr>
                <a:xfrm>
                  <a:off x="4438185" y="1463040"/>
                  <a:ext cx="550128" cy="499575"/>
                </a:xfrm>
                <a:prstGeom prst="rect">
                  <a:avLst/>
                </a:prstGeom>
                <a:noFill/>
                <a:ln w="1905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0</a:t>
                  </a:r>
                </a:p>
              </p:txBody>
            </p:sp>
            <p:sp>
              <p:nvSpPr>
                <p:cNvPr id="268" name="Rectangle 267">
                  <a:extLst>
                    <a:ext uri="{FF2B5EF4-FFF2-40B4-BE49-F238E27FC236}">
                      <a16:creationId xmlns:a16="http://schemas.microsoft.com/office/drawing/2014/main" id="{251D325F-9BEB-06FA-671D-C6F65B9475A3}"/>
                    </a:ext>
                  </a:extLst>
                </p:cNvPr>
                <p:cNvSpPr/>
                <p:nvPr/>
              </p:nvSpPr>
              <p:spPr>
                <a:xfrm>
                  <a:off x="4984595" y="1463040"/>
                  <a:ext cx="550128" cy="499575"/>
                </a:xfrm>
                <a:prstGeom prst="rect">
                  <a:avLst/>
                </a:prstGeom>
                <a:noFill/>
                <a:ln w="1905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1</a:t>
                  </a:r>
                </a:p>
              </p:txBody>
            </p:sp>
            <p:sp>
              <p:nvSpPr>
                <p:cNvPr id="269" name="Rectangle 268">
                  <a:extLst>
                    <a:ext uri="{FF2B5EF4-FFF2-40B4-BE49-F238E27FC236}">
                      <a16:creationId xmlns:a16="http://schemas.microsoft.com/office/drawing/2014/main" id="{2F9DA5A7-E377-8A93-F584-0CECF614C17D}"/>
                    </a:ext>
                  </a:extLst>
                </p:cNvPr>
                <p:cNvSpPr/>
                <p:nvPr/>
              </p:nvSpPr>
              <p:spPr>
                <a:xfrm>
                  <a:off x="5531005" y="1463040"/>
                  <a:ext cx="550128" cy="499575"/>
                </a:xfrm>
                <a:prstGeom prst="rect">
                  <a:avLst/>
                </a:prstGeom>
                <a:noFill/>
                <a:ln w="1905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2</a:t>
                  </a:r>
                </a:p>
              </p:txBody>
            </p:sp>
            <p:sp>
              <p:nvSpPr>
                <p:cNvPr id="270" name="Rectangle 269">
                  <a:extLst>
                    <a:ext uri="{FF2B5EF4-FFF2-40B4-BE49-F238E27FC236}">
                      <a16:creationId xmlns:a16="http://schemas.microsoft.com/office/drawing/2014/main" id="{4894F123-6B25-9C89-3A1D-4B3A57E14EE2}"/>
                    </a:ext>
                  </a:extLst>
                </p:cNvPr>
                <p:cNvSpPr/>
                <p:nvPr/>
              </p:nvSpPr>
              <p:spPr>
                <a:xfrm>
                  <a:off x="6077415" y="1463040"/>
                  <a:ext cx="550128" cy="499575"/>
                </a:xfrm>
                <a:prstGeom prst="rect">
                  <a:avLst/>
                </a:prstGeom>
                <a:noFill/>
                <a:ln w="1905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3</a:t>
                  </a:r>
                </a:p>
              </p:txBody>
            </p:sp>
          </p:grpSp>
          <p:grpSp>
            <p:nvGrpSpPr>
              <p:cNvPr id="252" name="Group 251">
                <a:extLst>
                  <a:ext uri="{FF2B5EF4-FFF2-40B4-BE49-F238E27FC236}">
                    <a16:creationId xmlns:a16="http://schemas.microsoft.com/office/drawing/2014/main" id="{58375E65-6487-50E4-D46A-4895A2216F5F}"/>
                  </a:ext>
                </a:extLst>
              </p:cNvPr>
              <p:cNvGrpSpPr/>
              <p:nvPr/>
            </p:nvGrpSpPr>
            <p:grpSpPr>
              <a:xfrm>
                <a:off x="4724400" y="2371493"/>
                <a:ext cx="2189358" cy="499575"/>
                <a:chOff x="4438185" y="1463040"/>
                <a:chExt cx="2189358" cy="499575"/>
              </a:xfrm>
            </p:grpSpPr>
            <p:sp>
              <p:nvSpPr>
                <p:cNvPr id="263" name="Rectangle 262">
                  <a:extLst>
                    <a:ext uri="{FF2B5EF4-FFF2-40B4-BE49-F238E27FC236}">
                      <a16:creationId xmlns:a16="http://schemas.microsoft.com/office/drawing/2014/main" id="{215385B5-684D-163D-0348-6B33DE82012B}"/>
                    </a:ext>
                  </a:extLst>
                </p:cNvPr>
                <p:cNvSpPr/>
                <p:nvPr/>
              </p:nvSpPr>
              <p:spPr>
                <a:xfrm>
                  <a:off x="4438185" y="1463040"/>
                  <a:ext cx="550128" cy="499575"/>
                </a:xfrm>
                <a:prstGeom prst="rect">
                  <a:avLst/>
                </a:prstGeom>
                <a:noFill/>
                <a:ln w="1905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4</a:t>
                  </a:r>
                </a:p>
              </p:txBody>
            </p:sp>
            <p:sp>
              <p:nvSpPr>
                <p:cNvPr id="264" name="Rectangle 263">
                  <a:extLst>
                    <a:ext uri="{FF2B5EF4-FFF2-40B4-BE49-F238E27FC236}">
                      <a16:creationId xmlns:a16="http://schemas.microsoft.com/office/drawing/2014/main" id="{B043F58E-44E1-5833-C9A0-24C10E0989AE}"/>
                    </a:ext>
                  </a:extLst>
                </p:cNvPr>
                <p:cNvSpPr/>
                <p:nvPr/>
              </p:nvSpPr>
              <p:spPr>
                <a:xfrm>
                  <a:off x="4984595" y="1463040"/>
                  <a:ext cx="550128" cy="499575"/>
                </a:xfrm>
                <a:prstGeom prst="rect">
                  <a:avLst/>
                </a:prstGeom>
                <a:noFill/>
                <a:ln w="1905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5</a:t>
                  </a:r>
                </a:p>
              </p:txBody>
            </p:sp>
            <p:sp>
              <p:nvSpPr>
                <p:cNvPr id="265" name="Rectangle 264">
                  <a:extLst>
                    <a:ext uri="{FF2B5EF4-FFF2-40B4-BE49-F238E27FC236}">
                      <a16:creationId xmlns:a16="http://schemas.microsoft.com/office/drawing/2014/main" id="{8D3DF831-5996-AAB0-C5CF-D7C5F90A2722}"/>
                    </a:ext>
                  </a:extLst>
                </p:cNvPr>
                <p:cNvSpPr/>
                <p:nvPr/>
              </p:nvSpPr>
              <p:spPr>
                <a:xfrm>
                  <a:off x="5531005" y="1463040"/>
                  <a:ext cx="550128" cy="499575"/>
                </a:xfrm>
                <a:prstGeom prst="rect">
                  <a:avLst/>
                </a:prstGeom>
                <a:noFill/>
                <a:ln w="1905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6</a:t>
                  </a:r>
                </a:p>
              </p:txBody>
            </p:sp>
            <p:sp>
              <p:nvSpPr>
                <p:cNvPr id="266" name="Rectangle 265">
                  <a:extLst>
                    <a:ext uri="{FF2B5EF4-FFF2-40B4-BE49-F238E27FC236}">
                      <a16:creationId xmlns:a16="http://schemas.microsoft.com/office/drawing/2014/main" id="{CB8B3CA8-7178-65B4-2E7B-110AA53A9501}"/>
                    </a:ext>
                  </a:extLst>
                </p:cNvPr>
                <p:cNvSpPr/>
                <p:nvPr/>
              </p:nvSpPr>
              <p:spPr>
                <a:xfrm>
                  <a:off x="6077415" y="1463040"/>
                  <a:ext cx="550128" cy="499575"/>
                </a:xfrm>
                <a:prstGeom prst="rect">
                  <a:avLst/>
                </a:prstGeom>
                <a:noFill/>
                <a:ln w="1905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7</a:t>
                  </a:r>
                </a:p>
              </p:txBody>
            </p:sp>
          </p:grpSp>
          <p:grpSp>
            <p:nvGrpSpPr>
              <p:cNvPr id="253" name="Group 252">
                <a:extLst>
                  <a:ext uri="{FF2B5EF4-FFF2-40B4-BE49-F238E27FC236}">
                    <a16:creationId xmlns:a16="http://schemas.microsoft.com/office/drawing/2014/main" id="{C3909B90-5BB0-B0E4-880A-76E86670898E}"/>
                  </a:ext>
                </a:extLst>
              </p:cNvPr>
              <p:cNvGrpSpPr/>
              <p:nvPr/>
            </p:nvGrpSpPr>
            <p:grpSpPr>
              <a:xfrm>
                <a:off x="4722541" y="2871068"/>
                <a:ext cx="2189358" cy="499575"/>
                <a:chOff x="4438185" y="1463040"/>
                <a:chExt cx="2189358" cy="499575"/>
              </a:xfrm>
            </p:grpSpPr>
            <p:sp>
              <p:nvSpPr>
                <p:cNvPr id="259" name="Rectangle 258">
                  <a:extLst>
                    <a:ext uri="{FF2B5EF4-FFF2-40B4-BE49-F238E27FC236}">
                      <a16:creationId xmlns:a16="http://schemas.microsoft.com/office/drawing/2014/main" id="{7D4B5854-3E03-11FA-DFC9-27F5ACA05AA6}"/>
                    </a:ext>
                  </a:extLst>
                </p:cNvPr>
                <p:cNvSpPr/>
                <p:nvPr/>
              </p:nvSpPr>
              <p:spPr>
                <a:xfrm>
                  <a:off x="4438185" y="1463040"/>
                  <a:ext cx="550128" cy="499575"/>
                </a:xfrm>
                <a:prstGeom prst="rect">
                  <a:avLst/>
                </a:prstGeom>
                <a:noFill/>
                <a:ln w="1905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8</a:t>
                  </a:r>
                </a:p>
              </p:txBody>
            </p:sp>
            <p:sp>
              <p:nvSpPr>
                <p:cNvPr id="260" name="Rectangle 259">
                  <a:extLst>
                    <a:ext uri="{FF2B5EF4-FFF2-40B4-BE49-F238E27FC236}">
                      <a16:creationId xmlns:a16="http://schemas.microsoft.com/office/drawing/2014/main" id="{9B9B3536-223E-DFBA-5D19-90F91F6F63E4}"/>
                    </a:ext>
                  </a:extLst>
                </p:cNvPr>
                <p:cNvSpPr/>
                <p:nvPr/>
              </p:nvSpPr>
              <p:spPr>
                <a:xfrm>
                  <a:off x="4984595" y="1463040"/>
                  <a:ext cx="550128" cy="499575"/>
                </a:xfrm>
                <a:prstGeom prst="rect">
                  <a:avLst/>
                </a:prstGeom>
                <a:noFill/>
                <a:ln w="1905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9</a:t>
                  </a:r>
                </a:p>
              </p:txBody>
            </p:sp>
            <p:sp>
              <p:nvSpPr>
                <p:cNvPr id="261" name="Rectangle 260">
                  <a:extLst>
                    <a:ext uri="{FF2B5EF4-FFF2-40B4-BE49-F238E27FC236}">
                      <a16:creationId xmlns:a16="http://schemas.microsoft.com/office/drawing/2014/main" id="{3E7E6174-69E9-7C18-17A1-E858B99C6158}"/>
                    </a:ext>
                  </a:extLst>
                </p:cNvPr>
                <p:cNvSpPr/>
                <p:nvPr/>
              </p:nvSpPr>
              <p:spPr>
                <a:xfrm>
                  <a:off x="5531005" y="1463040"/>
                  <a:ext cx="550128" cy="499575"/>
                </a:xfrm>
                <a:prstGeom prst="rect">
                  <a:avLst/>
                </a:prstGeom>
                <a:noFill/>
                <a:ln w="1905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A</a:t>
                  </a:r>
                </a:p>
              </p:txBody>
            </p:sp>
            <p:sp>
              <p:nvSpPr>
                <p:cNvPr id="262" name="Rectangle 261">
                  <a:extLst>
                    <a:ext uri="{FF2B5EF4-FFF2-40B4-BE49-F238E27FC236}">
                      <a16:creationId xmlns:a16="http://schemas.microsoft.com/office/drawing/2014/main" id="{53F3E01D-05E6-E4EE-E463-A1C736B25D4B}"/>
                    </a:ext>
                  </a:extLst>
                </p:cNvPr>
                <p:cNvSpPr/>
                <p:nvPr/>
              </p:nvSpPr>
              <p:spPr>
                <a:xfrm>
                  <a:off x="6077415" y="1463040"/>
                  <a:ext cx="550128" cy="499575"/>
                </a:xfrm>
                <a:prstGeom prst="rect">
                  <a:avLst/>
                </a:prstGeom>
                <a:noFill/>
                <a:ln w="1905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B</a:t>
                  </a:r>
                </a:p>
              </p:txBody>
            </p:sp>
          </p:grpSp>
          <p:grpSp>
            <p:nvGrpSpPr>
              <p:cNvPr id="254" name="Group 253">
                <a:extLst>
                  <a:ext uri="{FF2B5EF4-FFF2-40B4-BE49-F238E27FC236}">
                    <a16:creationId xmlns:a16="http://schemas.microsoft.com/office/drawing/2014/main" id="{82EC93E0-EE0B-262C-88D2-E60C0D043FF9}"/>
                  </a:ext>
                </a:extLst>
              </p:cNvPr>
              <p:cNvGrpSpPr/>
              <p:nvPr/>
            </p:nvGrpSpPr>
            <p:grpSpPr>
              <a:xfrm>
                <a:off x="4716966" y="3370643"/>
                <a:ext cx="2189358" cy="499575"/>
                <a:chOff x="4438185" y="1463040"/>
                <a:chExt cx="2189358" cy="499575"/>
              </a:xfrm>
            </p:grpSpPr>
            <p:sp>
              <p:nvSpPr>
                <p:cNvPr id="255" name="Rectangle 254">
                  <a:extLst>
                    <a:ext uri="{FF2B5EF4-FFF2-40B4-BE49-F238E27FC236}">
                      <a16:creationId xmlns:a16="http://schemas.microsoft.com/office/drawing/2014/main" id="{AA98BC16-E264-4AFB-8D38-29EEE02B0557}"/>
                    </a:ext>
                  </a:extLst>
                </p:cNvPr>
                <p:cNvSpPr/>
                <p:nvPr/>
              </p:nvSpPr>
              <p:spPr>
                <a:xfrm>
                  <a:off x="4438185" y="1463040"/>
                  <a:ext cx="550128" cy="499575"/>
                </a:xfrm>
                <a:prstGeom prst="rect">
                  <a:avLst/>
                </a:prstGeom>
                <a:noFill/>
                <a:ln w="1905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C</a:t>
                  </a:r>
                </a:p>
              </p:txBody>
            </p:sp>
            <p:sp>
              <p:nvSpPr>
                <p:cNvPr id="256" name="Rectangle 255">
                  <a:extLst>
                    <a:ext uri="{FF2B5EF4-FFF2-40B4-BE49-F238E27FC236}">
                      <a16:creationId xmlns:a16="http://schemas.microsoft.com/office/drawing/2014/main" id="{09EC7675-D910-F507-17C5-A8B253106CDD}"/>
                    </a:ext>
                  </a:extLst>
                </p:cNvPr>
                <p:cNvSpPr/>
                <p:nvPr/>
              </p:nvSpPr>
              <p:spPr>
                <a:xfrm>
                  <a:off x="4984595" y="1463040"/>
                  <a:ext cx="550128" cy="499575"/>
                </a:xfrm>
                <a:prstGeom prst="rect">
                  <a:avLst/>
                </a:prstGeom>
                <a:noFill/>
                <a:ln w="1905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D</a:t>
                  </a:r>
                </a:p>
              </p:txBody>
            </p:sp>
            <p:sp>
              <p:nvSpPr>
                <p:cNvPr id="257" name="Rectangle 256">
                  <a:extLst>
                    <a:ext uri="{FF2B5EF4-FFF2-40B4-BE49-F238E27FC236}">
                      <a16:creationId xmlns:a16="http://schemas.microsoft.com/office/drawing/2014/main" id="{BDBD6B38-493C-4181-97D0-8280572CBC1E}"/>
                    </a:ext>
                  </a:extLst>
                </p:cNvPr>
                <p:cNvSpPr/>
                <p:nvPr/>
              </p:nvSpPr>
              <p:spPr>
                <a:xfrm>
                  <a:off x="5531005" y="1463040"/>
                  <a:ext cx="550128" cy="499575"/>
                </a:xfrm>
                <a:prstGeom prst="rect">
                  <a:avLst/>
                </a:prstGeom>
                <a:noFill/>
                <a:ln w="1905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E</a:t>
                  </a:r>
                </a:p>
              </p:txBody>
            </p:sp>
            <p:sp>
              <p:nvSpPr>
                <p:cNvPr id="258" name="Rectangle 257">
                  <a:extLst>
                    <a:ext uri="{FF2B5EF4-FFF2-40B4-BE49-F238E27FC236}">
                      <a16:creationId xmlns:a16="http://schemas.microsoft.com/office/drawing/2014/main" id="{D5BC1840-9545-0AC4-F312-4DC9BF4985AC}"/>
                    </a:ext>
                  </a:extLst>
                </p:cNvPr>
                <p:cNvSpPr/>
                <p:nvPr/>
              </p:nvSpPr>
              <p:spPr>
                <a:xfrm>
                  <a:off x="6077415" y="1463040"/>
                  <a:ext cx="550128" cy="499575"/>
                </a:xfrm>
                <a:prstGeom prst="rect">
                  <a:avLst/>
                </a:prstGeom>
                <a:noFill/>
                <a:ln w="1905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F</a:t>
                  </a:r>
                </a:p>
              </p:txBody>
            </p:sp>
          </p:grpSp>
        </p:grpSp>
      </p:grpSp>
      <p:sp>
        <p:nvSpPr>
          <p:cNvPr id="271" name="TextBox 270">
            <a:extLst>
              <a:ext uri="{FF2B5EF4-FFF2-40B4-BE49-F238E27FC236}">
                <a16:creationId xmlns:a16="http://schemas.microsoft.com/office/drawing/2014/main" id="{3E87A3CB-ECF7-E409-041E-025728CB8BF8}"/>
              </a:ext>
            </a:extLst>
          </p:cNvPr>
          <p:cNvSpPr txBox="1"/>
          <p:nvPr/>
        </p:nvSpPr>
        <p:spPr>
          <a:xfrm>
            <a:off x="60841" y="1213436"/>
            <a:ext cx="4846320" cy="307777"/>
          </a:xfrm>
          <a:prstGeom prst="rect">
            <a:avLst/>
          </a:prstGeom>
          <a:noFill/>
        </p:spPr>
        <p:txBody>
          <a:bodyPr wrap="square" rtlCol="0">
            <a:spAutoFit/>
          </a:bodyPr>
          <a:lstStyle/>
          <a:p>
            <a:pPr>
              <a:tabLst>
                <a:tab pos="455613" algn="l"/>
                <a:tab pos="1536700" algn="l"/>
                <a:tab pos="2562225" algn="l"/>
                <a:tab pos="2851150" algn="l"/>
                <a:tab pos="3652838" algn="l"/>
              </a:tabLst>
            </a:pPr>
            <a:r>
              <a:rPr lang="en-US" sz="1400" dirty="0">
                <a:solidFill>
                  <a:schemeClr val="bg1"/>
                </a:solidFill>
              </a:rPr>
              <a:t>Page	</a:t>
            </a:r>
            <a:r>
              <a:rPr lang="en-US" sz="1400" dirty="0"/>
              <a:t>000</a:t>
            </a:r>
            <a:r>
              <a:rPr lang="en-US" sz="1400" dirty="0">
                <a:solidFill>
                  <a:schemeClr val="bg1"/>
                </a:solidFill>
              </a:rPr>
              <a:t> 00	</a:t>
            </a:r>
            <a:r>
              <a:rPr lang="en-US" sz="1400" dirty="0"/>
              <a:t> 000</a:t>
            </a:r>
            <a:r>
              <a:rPr lang="en-US" sz="1400" dirty="0">
                <a:solidFill>
                  <a:schemeClr val="bg1"/>
                </a:solidFill>
              </a:rPr>
              <a:t> 01	</a:t>
            </a:r>
            <a:r>
              <a:rPr lang="en-US" sz="1400" dirty="0"/>
              <a:t> 000</a:t>
            </a:r>
            <a:r>
              <a:rPr lang="en-US" sz="1400" dirty="0">
                <a:solidFill>
                  <a:schemeClr val="bg1"/>
                </a:solidFill>
              </a:rPr>
              <a:t>  </a:t>
            </a:r>
            <a:r>
              <a:rPr lang="en-US" sz="1400" dirty="0">
                <a:solidFill>
                  <a:srgbClr val="FF0000"/>
                </a:solidFill>
              </a:rPr>
              <a:t>10</a:t>
            </a:r>
            <a:r>
              <a:rPr lang="en-US" sz="1400" dirty="0">
                <a:solidFill>
                  <a:schemeClr val="bg1"/>
                </a:solidFill>
              </a:rPr>
              <a:t>	</a:t>
            </a:r>
            <a:r>
              <a:rPr lang="en-US" sz="1400" dirty="0"/>
              <a:t> 000</a:t>
            </a:r>
            <a:r>
              <a:rPr lang="en-US" sz="1400" dirty="0">
                <a:solidFill>
                  <a:schemeClr val="bg1"/>
                </a:solidFill>
              </a:rPr>
              <a:t> 11</a:t>
            </a:r>
          </a:p>
        </p:txBody>
      </p:sp>
      <p:sp>
        <p:nvSpPr>
          <p:cNvPr id="2" name="TextBox 1">
            <a:extLst>
              <a:ext uri="{FF2B5EF4-FFF2-40B4-BE49-F238E27FC236}">
                <a16:creationId xmlns:a16="http://schemas.microsoft.com/office/drawing/2014/main" id="{7ECA9ADC-0B06-184D-22F7-0249217EADEF}"/>
              </a:ext>
            </a:extLst>
          </p:cNvPr>
          <p:cNvSpPr txBox="1"/>
          <p:nvPr/>
        </p:nvSpPr>
        <p:spPr>
          <a:xfrm>
            <a:off x="60841" y="2390788"/>
            <a:ext cx="4846320" cy="307777"/>
          </a:xfrm>
          <a:prstGeom prst="rect">
            <a:avLst/>
          </a:prstGeom>
          <a:noFill/>
        </p:spPr>
        <p:txBody>
          <a:bodyPr wrap="square" rtlCol="0">
            <a:spAutoFit/>
          </a:bodyPr>
          <a:lstStyle/>
          <a:p>
            <a:pPr>
              <a:tabLst>
                <a:tab pos="511175" algn="l"/>
                <a:tab pos="1481138" algn="l"/>
                <a:tab pos="2505075" algn="l"/>
                <a:tab pos="3597275" algn="l"/>
              </a:tabLst>
            </a:pPr>
            <a:r>
              <a:rPr lang="en-US" sz="1400" dirty="0">
                <a:solidFill>
                  <a:schemeClr val="bg1"/>
                </a:solidFill>
              </a:rPr>
              <a:t>Page	</a:t>
            </a:r>
            <a:r>
              <a:rPr lang="en-US" sz="1400" dirty="0"/>
              <a:t>001</a:t>
            </a:r>
            <a:r>
              <a:rPr lang="en-US" sz="1400" dirty="0">
                <a:solidFill>
                  <a:schemeClr val="bg1"/>
                </a:solidFill>
              </a:rPr>
              <a:t> 00	</a:t>
            </a:r>
            <a:r>
              <a:rPr lang="en-US" sz="1400" dirty="0"/>
              <a:t> 001</a:t>
            </a:r>
            <a:r>
              <a:rPr lang="en-US" sz="1400" dirty="0">
                <a:solidFill>
                  <a:schemeClr val="bg1"/>
                </a:solidFill>
              </a:rPr>
              <a:t> 01</a:t>
            </a:r>
            <a:r>
              <a:rPr lang="en-US" sz="1400" dirty="0"/>
              <a:t> </a:t>
            </a:r>
            <a:r>
              <a:rPr lang="en-US" sz="1400" dirty="0">
                <a:solidFill>
                  <a:schemeClr val="bg1"/>
                </a:solidFill>
              </a:rPr>
              <a:t>	</a:t>
            </a:r>
            <a:r>
              <a:rPr lang="en-US" sz="1400" dirty="0"/>
              <a:t> 001</a:t>
            </a:r>
            <a:r>
              <a:rPr lang="en-US" sz="1400" dirty="0">
                <a:solidFill>
                  <a:schemeClr val="bg1"/>
                </a:solidFill>
              </a:rPr>
              <a:t> </a:t>
            </a:r>
            <a:r>
              <a:rPr lang="en-US" sz="1400" dirty="0">
                <a:solidFill>
                  <a:srgbClr val="FF0000"/>
                </a:solidFill>
              </a:rPr>
              <a:t>10</a:t>
            </a:r>
            <a:r>
              <a:rPr lang="en-US" sz="1400" dirty="0">
                <a:solidFill>
                  <a:schemeClr val="bg1"/>
                </a:solidFill>
              </a:rPr>
              <a:t>	</a:t>
            </a:r>
            <a:r>
              <a:rPr lang="en-US" sz="1400" dirty="0"/>
              <a:t> 001</a:t>
            </a:r>
            <a:r>
              <a:rPr lang="en-US" sz="1400" dirty="0">
                <a:solidFill>
                  <a:schemeClr val="bg1"/>
                </a:solidFill>
              </a:rPr>
              <a:t> 01</a:t>
            </a:r>
          </a:p>
        </p:txBody>
      </p:sp>
      <p:grpSp>
        <p:nvGrpSpPr>
          <p:cNvPr id="8" name="Group 7">
            <a:extLst>
              <a:ext uri="{FF2B5EF4-FFF2-40B4-BE49-F238E27FC236}">
                <a16:creationId xmlns:a16="http://schemas.microsoft.com/office/drawing/2014/main" id="{B34CB3C7-24B6-78F1-CF34-62C0A43376CE}"/>
              </a:ext>
            </a:extLst>
          </p:cNvPr>
          <p:cNvGrpSpPr/>
          <p:nvPr/>
        </p:nvGrpSpPr>
        <p:grpSpPr>
          <a:xfrm>
            <a:off x="219205" y="3728396"/>
            <a:ext cx="989780" cy="592029"/>
            <a:chOff x="4716966" y="1871918"/>
            <a:chExt cx="2196792" cy="1998300"/>
          </a:xfrm>
        </p:grpSpPr>
        <p:grpSp>
          <p:nvGrpSpPr>
            <p:cNvPr id="72" name="Group 71">
              <a:extLst>
                <a:ext uri="{FF2B5EF4-FFF2-40B4-BE49-F238E27FC236}">
                  <a16:creationId xmlns:a16="http://schemas.microsoft.com/office/drawing/2014/main" id="{4A36FE07-8F08-82A2-FD5D-1BB69F37961C}"/>
                </a:ext>
              </a:extLst>
            </p:cNvPr>
            <p:cNvGrpSpPr/>
            <p:nvPr/>
          </p:nvGrpSpPr>
          <p:grpSpPr>
            <a:xfrm>
              <a:off x="4724400" y="1871918"/>
              <a:ext cx="2189358" cy="499575"/>
              <a:chOff x="4438185" y="1463040"/>
              <a:chExt cx="2189358" cy="499575"/>
            </a:xfrm>
          </p:grpSpPr>
          <p:sp>
            <p:nvSpPr>
              <p:cNvPr id="88" name="Rectangle 87">
                <a:extLst>
                  <a:ext uri="{FF2B5EF4-FFF2-40B4-BE49-F238E27FC236}">
                    <a16:creationId xmlns:a16="http://schemas.microsoft.com/office/drawing/2014/main" id="{719782FF-2B4C-090A-2854-37922AFBBA38}"/>
                  </a:ext>
                </a:extLst>
              </p:cNvPr>
              <p:cNvSpPr/>
              <p:nvPr/>
            </p:nvSpPr>
            <p:spPr>
              <a:xfrm>
                <a:off x="4438185" y="1463040"/>
                <a:ext cx="550128" cy="499575"/>
              </a:xfrm>
              <a:prstGeom prst="rect">
                <a:avLst/>
              </a:prstGeom>
              <a:noFill/>
              <a:ln w="19050">
                <a:solidFill>
                  <a:srgbClr val="00FDFF"/>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0</a:t>
                </a:r>
              </a:p>
            </p:txBody>
          </p:sp>
          <p:sp>
            <p:nvSpPr>
              <p:cNvPr id="89" name="Rectangle 88">
                <a:extLst>
                  <a:ext uri="{FF2B5EF4-FFF2-40B4-BE49-F238E27FC236}">
                    <a16:creationId xmlns:a16="http://schemas.microsoft.com/office/drawing/2014/main" id="{B6B9F118-17AF-BB33-4874-EE4B8AB5A9F2}"/>
                  </a:ext>
                </a:extLst>
              </p:cNvPr>
              <p:cNvSpPr/>
              <p:nvPr/>
            </p:nvSpPr>
            <p:spPr>
              <a:xfrm>
                <a:off x="4984595" y="1463040"/>
                <a:ext cx="550128" cy="499575"/>
              </a:xfrm>
              <a:prstGeom prst="rect">
                <a:avLst/>
              </a:prstGeom>
              <a:noFill/>
              <a:ln w="19050">
                <a:solidFill>
                  <a:srgbClr val="00FDFF"/>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1</a:t>
                </a:r>
              </a:p>
            </p:txBody>
          </p:sp>
          <p:sp>
            <p:nvSpPr>
              <p:cNvPr id="90" name="Rectangle 89">
                <a:extLst>
                  <a:ext uri="{FF2B5EF4-FFF2-40B4-BE49-F238E27FC236}">
                    <a16:creationId xmlns:a16="http://schemas.microsoft.com/office/drawing/2014/main" id="{2AF87D3E-77A8-2F06-E04B-B834E5B5AAF6}"/>
                  </a:ext>
                </a:extLst>
              </p:cNvPr>
              <p:cNvSpPr/>
              <p:nvPr/>
            </p:nvSpPr>
            <p:spPr>
              <a:xfrm>
                <a:off x="5531005" y="1463040"/>
                <a:ext cx="550128" cy="499575"/>
              </a:xfrm>
              <a:prstGeom prst="rect">
                <a:avLst/>
              </a:prstGeom>
              <a:noFill/>
              <a:ln w="19050">
                <a:solidFill>
                  <a:srgbClr val="00FDFF"/>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2</a:t>
                </a:r>
              </a:p>
            </p:txBody>
          </p:sp>
          <p:sp>
            <p:nvSpPr>
              <p:cNvPr id="91" name="Rectangle 90">
                <a:extLst>
                  <a:ext uri="{FF2B5EF4-FFF2-40B4-BE49-F238E27FC236}">
                    <a16:creationId xmlns:a16="http://schemas.microsoft.com/office/drawing/2014/main" id="{70DD421F-C4F9-A1C2-3251-08BC0F6A3180}"/>
                  </a:ext>
                </a:extLst>
              </p:cNvPr>
              <p:cNvSpPr/>
              <p:nvPr/>
            </p:nvSpPr>
            <p:spPr>
              <a:xfrm>
                <a:off x="6077415" y="1463040"/>
                <a:ext cx="550128" cy="499575"/>
              </a:xfrm>
              <a:prstGeom prst="rect">
                <a:avLst/>
              </a:prstGeom>
              <a:noFill/>
              <a:ln w="19050">
                <a:solidFill>
                  <a:srgbClr val="00FDFF"/>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3</a:t>
                </a:r>
              </a:p>
            </p:txBody>
          </p:sp>
        </p:grpSp>
        <p:grpSp>
          <p:nvGrpSpPr>
            <p:cNvPr id="73" name="Group 72">
              <a:extLst>
                <a:ext uri="{FF2B5EF4-FFF2-40B4-BE49-F238E27FC236}">
                  <a16:creationId xmlns:a16="http://schemas.microsoft.com/office/drawing/2014/main" id="{C9BF4CA1-6D0A-8AB8-D6D6-E02F0756E565}"/>
                </a:ext>
              </a:extLst>
            </p:cNvPr>
            <p:cNvGrpSpPr/>
            <p:nvPr/>
          </p:nvGrpSpPr>
          <p:grpSpPr>
            <a:xfrm>
              <a:off x="4724400" y="2371493"/>
              <a:ext cx="2189358" cy="499575"/>
              <a:chOff x="4438185" y="1463040"/>
              <a:chExt cx="2189358" cy="499575"/>
            </a:xfrm>
          </p:grpSpPr>
          <p:sp>
            <p:nvSpPr>
              <p:cNvPr id="84" name="Rectangle 83">
                <a:extLst>
                  <a:ext uri="{FF2B5EF4-FFF2-40B4-BE49-F238E27FC236}">
                    <a16:creationId xmlns:a16="http://schemas.microsoft.com/office/drawing/2014/main" id="{A52E7FD9-26FC-BD3C-C118-337EF3DD3996}"/>
                  </a:ext>
                </a:extLst>
              </p:cNvPr>
              <p:cNvSpPr/>
              <p:nvPr/>
            </p:nvSpPr>
            <p:spPr>
              <a:xfrm>
                <a:off x="4438185" y="1463040"/>
                <a:ext cx="550128" cy="499575"/>
              </a:xfrm>
              <a:prstGeom prst="rect">
                <a:avLst/>
              </a:prstGeom>
              <a:noFill/>
              <a:ln w="19050">
                <a:solidFill>
                  <a:srgbClr val="00FDFF"/>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4</a:t>
                </a:r>
              </a:p>
            </p:txBody>
          </p:sp>
          <p:sp>
            <p:nvSpPr>
              <p:cNvPr id="85" name="Rectangle 84">
                <a:extLst>
                  <a:ext uri="{FF2B5EF4-FFF2-40B4-BE49-F238E27FC236}">
                    <a16:creationId xmlns:a16="http://schemas.microsoft.com/office/drawing/2014/main" id="{EC59CA43-B81A-ACCB-8511-690096C4265B}"/>
                  </a:ext>
                </a:extLst>
              </p:cNvPr>
              <p:cNvSpPr/>
              <p:nvPr/>
            </p:nvSpPr>
            <p:spPr>
              <a:xfrm>
                <a:off x="4984595" y="1463040"/>
                <a:ext cx="550128" cy="499575"/>
              </a:xfrm>
              <a:prstGeom prst="rect">
                <a:avLst/>
              </a:prstGeom>
              <a:noFill/>
              <a:ln w="19050">
                <a:solidFill>
                  <a:srgbClr val="00FDFF"/>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5</a:t>
                </a:r>
              </a:p>
            </p:txBody>
          </p:sp>
          <p:sp>
            <p:nvSpPr>
              <p:cNvPr id="86" name="Rectangle 85">
                <a:extLst>
                  <a:ext uri="{FF2B5EF4-FFF2-40B4-BE49-F238E27FC236}">
                    <a16:creationId xmlns:a16="http://schemas.microsoft.com/office/drawing/2014/main" id="{44B42F5F-8D51-7919-C68F-7C66316E7468}"/>
                  </a:ext>
                </a:extLst>
              </p:cNvPr>
              <p:cNvSpPr/>
              <p:nvPr/>
            </p:nvSpPr>
            <p:spPr>
              <a:xfrm>
                <a:off x="5531005" y="1463040"/>
                <a:ext cx="550128" cy="499575"/>
              </a:xfrm>
              <a:prstGeom prst="rect">
                <a:avLst/>
              </a:prstGeom>
              <a:noFill/>
              <a:ln w="19050">
                <a:solidFill>
                  <a:srgbClr val="00FDFF"/>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6</a:t>
                </a:r>
              </a:p>
            </p:txBody>
          </p:sp>
          <p:sp>
            <p:nvSpPr>
              <p:cNvPr id="87" name="Rectangle 86">
                <a:extLst>
                  <a:ext uri="{FF2B5EF4-FFF2-40B4-BE49-F238E27FC236}">
                    <a16:creationId xmlns:a16="http://schemas.microsoft.com/office/drawing/2014/main" id="{46F4E522-FF57-EF2F-C22E-488CAB85E25C}"/>
                  </a:ext>
                </a:extLst>
              </p:cNvPr>
              <p:cNvSpPr/>
              <p:nvPr/>
            </p:nvSpPr>
            <p:spPr>
              <a:xfrm>
                <a:off x="6077415" y="1463040"/>
                <a:ext cx="550128" cy="499575"/>
              </a:xfrm>
              <a:prstGeom prst="rect">
                <a:avLst/>
              </a:prstGeom>
              <a:noFill/>
              <a:ln w="19050">
                <a:solidFill>
                  <a:srgbClr val="00FDFF"/>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7</a:t>
                </a:r>
              </a:p>
            </p:txBody>
          </p:sp>
        </p:grpSp>
        <p:grpSp>
          <p:nvGrpSpPr>
            <p:cNvPr id="74" name="Group 73">
              <a:extLst>
                <a:ext uri="{FF2B5EF4-FFF2-40B4-BE49-F238E27FC236}">
                  <a16:creationId xmlns:a16="http://schemas.microsoft.com/office/drawing/2014/main" id="{96D5131C-322C-870D-9E54-40D082AA286A}"/>
                </a:ext>
              </a:extLst>
            </p:cNvPr>
            <p:cNvGrpSpPr/>
            <p:nvPr/>
          </p:nvGrpSpPr>
          <p:grpSpPr>
            <a:xfrm>
              <a:off x="4722541" y="2871068"/>
              <a:ext cx="2189358" cy="499575"/>
              <a:chOff x="4438185" y="1463040"/>
              <a:chExt cx="2189358" cy="499575"/>
            </a:xfrm>
          </p:grpSpPr>
          <p:sp>
            <p:nvSpPr>
              <p:cNvPr id="80" name="Rectangle 79">
                <a:extLst>
                  <a:ext uri="{FF2B5EF4-FFF2-40B4-BE49-F238E27FC236}">
                    <a16:creationId xmlns:a16="http://schemas.microsoft.com/office/drawing/2014/main" id="{51F6A986-AA2E-ECB7-77BA-8AD30FC9A004}"/>
                  </a:ext>
                </a:extLst>
              </p:cNvPr>
              <p:cNvSpPr/>
              <p:nvPr/>
            </p:nvSpPr>
            <p:spPr>
              <a:xfrm>
                <a:off x="4438185" y="1463040"/>
                <a:ext cx="550128" cy="499575"/>
              </a:xfrm>
              <a:prstGeom prst="rect">
                <a:avLst/>
              </a:prstGeom>
              <a:noFill/>
              <a:ln w="19050">
                <a:solidFill>
                  <a:srgbClr val="00FDFF"/>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8</a:t>
                </a:r>
              </a:p>
            </p:txBody>
          </p:sp>
          <p:sp>
            <p:nvSpPr>
              <p:cNvPr id="81" name="Rectangle 80">
                <a:extLst>
                  <a:ext uri="{FF2B5EF4-FFF2-40B4-BE49-F238E27FC236}">
                    <a16:creationId xmlns:a16="http://schemas.microsoft.com/office/drawing/2014/main" id="{69BB2FA8-3512-F033-1CF1-9E7FED4A092A}"/>
                  </a:ext>
                </a:extLst>
              </p:cNvPr>
              <p:cNvSpPr/>
              <p:nvPr/>
            </p:nvSpPr>
            <p:spPr>
              <a:xfrm>
                <a:off x="4984595" y="1463040"/>
                <a:ext cx="550128" cy="499575"/>
              </a:xfrm>
              <a:prstGeom prst="rect">
                <a:avLst/>
              </a:prstGeom>
              <a:noFill/>
              <a:ln w="19050">
                <a:solidFill>
                  <a:srgbClr val="00FDFF"/>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9</a:t>
                </a:r>
              </a:p>
            </p:txBody>
          </p:sp>
          <p:sp>
            <p:nvSpPr>
              <p:cNvPr id="82" name="Rectangle 81">
                <a:extLst>
                  <a:ext uri="{FF2B5EF4-FFF2-40B4-BE49-F238E27FC236}">
                    <a16:creationId xmlns:a16="http://schemas.microsoft.com/office/drawing/2014/main" id="{52012BED-7EED-E08F-D678-1597D443775F}"/>
                  </a:ext>
                </a:extLst>
              </p:cNvPr>
              <p:cNvSpPr/>
              <p:nvPr/>
            </p:nvSpPr>
            <p:spPr>
              <a:xfrm>
                <a:off x="5531005" y="1463040"/>
                <a:ext cx="550128" cy="499575"/>
              </a:xfrm>
              <a:prstGeom prst="rect">
                <a:avLst/>
              </a:prstGeom>
              <a:noFill/>
              <a:ln w="19050">
                <a:solidFill>
                  <a:srgbClr val="00FDFF"/>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A</a:t>
                </a:r>
              </a:p>
            </p:txBody>
          </p:sp>
          <p:sp>
            <p:nvSpPr>
              <p:cNvPr id="83" name="Rectangle 82">
                <a:extLst>
                  <a:ext uri="{FF2B5EF4-FFF2-40B4-BE49-F238E27FC236}">
                    <a16:creationId xmlns:a16="http://schemas.microsoft.com/office/drawing/2014/main" id="{D7E8D774-82EA-1609-8740-7F576B8B3630}"/>
                  </a:ext>
                </a:extLst>
              </p:cNvPr>
              <p:cNvSpPr/>
              <p:nvPr/>
            </p:nvSpPr>
            <p:spPr>
              <a:xfrm>
                <a:off x="6077415" y="1463040"/>
                <a:ext cx="550128" cy="499575"/>
              </a:xfrm>
              <a:prstGeom prst="rect">
                <a:avLst/>
              </a:prstGeom>
              <a:noFill/>
              <a:ln w="19050">
                <a:solidFill>
                  <a:srgbClr val="00FDFF"/>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B</a:t>
                </a:r>
              </a:p>
            </p:txBody>
          </p:sp>
        </p:grpSp>
        <p:grpSp>
          <p:nvGrpSpPr>
            <p:cNvPr id="75" name="Group 74">
              <a:extLst>
                <a:ext uri="{FF2B5EF4-FFF2-40B4-BE49-F238E27FC236}">
                  <a16:creationId xmlns:a16="http://schemas.microsoft.com/office/drawing/2014/main" id="{0065A4F7-8350-ED1D-495B-E35C8FA41CF3}"/>
                </a:ext>
              </a:extLst>
            </p:cNvPr>
            <p:cNvGrpSpPr/>
            <p:nvPr/>
          </p:nvGrpSpPr>
          <p:grpSpPr>
            <a:xfrm>
              <a:off x="4716966" y="3370643"/>
              <a:ext cx="2189358" cy="499575"/>
              <a:chOff x="4438185" y="1463040"/>
              <a:chExt cx="2189358" cy="499575"/>
            </a:xfrm>
          </p:grpSpPr>
          <p:sp>
            <p:nvSpPr>
              <p:cNvPr id="76" name="Rectangle 75">
                <a:extLst>
                  <a:ext uri="{FF2B5EF4-FFF2-40B4-BE49-F238E27FC236}">
                    <a16:creationId xmlns:a16="http://schemas.microsoft.com/office/drawing/2014/main" id="{B51F437B-FD3D-AE8B-75A3-5654415AF8B7}"/>
                  </a:ext>
                </a:extLst>
              </p:cNvPr>
              <p:cNvSpPr/>
              <p:nvPr/>
            </p:nvSpPr>
            <p:spPr>
              <a:xfrm>
                <a:off x="4438185" y="1463040"/>
                <a:ext cx="550128" cy="499575"/>
              </a:xfrm>
              <a:prstGeom prst="rect">
                <a:avLst/>
              </a:prstGeom>
              <a:noFill/>
              <a:ln w="19050">
                <a:solidFill>
                  <a:srgbClr val="00FDFF"/>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C</a:t>
                </a:r>
              </a:p>
            </p:txBody>
          </p:sp>
          <p:sp>
            <p:nvSpPr>
              <p:cNvPr id="77" name="Rectangle 76">
                <a:extLst>
                  <a:ext uri="{FF2B5EF4-FFF2-40B4-BE49-F238E27FC236}">
                    <a16:creationId xmlns:a16="http://schemas.microsoft.com/office/drawing/2014/main" id="{B82268B6-FEB0-64CE-95F8-9EC6914ED635}"/>
                  </a:ext>
                </a:extLst>
              </p:cNvPr>
              <p:cNvSpPr/>
              <p:nvPr/>
            </p:nvSpPr>
            <p:spPr>
              <a:xfrm>
                <a:off x="4984595" y="1463040"/>
                <a:ext cx="550128" cy="499575"/>
              </a:xfrm>
              <a:prstGeom prst="rect">
                <a:avLst/>
              </a:prstGeom>
              <a:noFill/>
              <a:ln w="19050">
                <a:solidFill>
                  <a:srgbClr val="00FDFF"/>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D</a:t>
                </a:r>
              </a:p>
            </p:txBody>
          </p:sp>
          <p:sp>
            <p:nvSpPr>
              <p:cNvPr id="78" name="Rectangle 77">
                <a:extLst>
                  <a:ext uri="{FF2B5EF4-FFF2-40B4-BE49-F238E27FC236}">
                    <a16:creationId xmlns:a16="http://schemas.microsoft.com/office/drawing/2014/main" id="{60B3AB57-80E0-C8BD-7C78-C22F307CE6F2}"/>
                  </a:ext>
                </a:extLst>
              </p:cNvPr>
              <p:cNvSpPr/>
              <p:nvPr/>
            </p:nvSpPr>
            <p:spPr>
              <a:xfrm>
                <a:off x="5531005" y="1463040"/>
                <a:ext cx="550128" cy="499575"/>
              </a:xfrm>
              <a:prstGeom prst="rect">
                <a:avLst/>
              </a:prstGeom>
              <a:noFill/>
              <a:ln w="19050">
                <a:solidFill>
                  <a:srgbClr val="00FDFF"/>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E</a:t>
                </a:r>
              </a:p>
            </p:txBody>
          </p:sp>
          <p:sp>
            <p:nvSpPr>
              <p:cNvPr id="79" name="Rectangle 78">
                <a:extLst>
                  <a:ext uri="{FF2B5EF4-FFF2-40B4-BE49-F238E27FC236}">
                    <a16:creationId xmlns:a16="http://schemas.microsoft.com/office/drawing/2014/main" id="{A0BA14CC-4790-B812-2366-32A285F7025A}"/>
                  </a:ext>
                </a:extLst>
              </p:cNvPr>
              <p:cNvSpPr/>
              <p:nvPr/>
            </p:nvSpPr>
            <p:spPr>
              <a:xfrm>
                <a:off x="6077415" y="1463040"/>
                <a:ext cx="550128" cy="499575"/>
              </a:xfrm>
              <a:prstGeom prst="rect">
                <a:avLst/>
              </a:prstGeom>
              <a:noFill/>
              <a:ln w="19050">
                <a:solidFill>
                  <a:srgbClr val="00FDFF"/>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F</a:t>
                </a:r>
              </a:p>
            </p:txBody>
          </p:sp>
        </p:grpSp>
      </p:grpSp>
      <p:grpSp>
        <p:nvGrpSpPr>
          <p:cNvPr id="9" name="Group 8">
            <a:extLst>
              <a:ext uri="{FF2B5EF4-FFF2-40B4-BE49-F238E27FC236}">
                <a16:creationId xmlns:a16="http://schemas.microsoft.com/office/drawing/2014/main" id="{3440DE2B-40A7-3FE4-9311-4190C0AA16A5}"/>
              </a:ext>
            </a:extLst>
          </p:cNvPr>
          <p:cNvGrpSpPr/>
          <p:nvPr/>
        </p:nvGrpSpPr>
        <p:grpSpPr>
          <a:xfrm>
            <a:off x="1281110" y="3728396"/>
            <a:ext cx="989780" cy="592029"/>
            <a:chOff x="4716966" y="1871918"/>
            <a:chExt cx="2196792" cy="1998300"/>
          </a:xfrm>
        </p:grpSpPr>
        <p:grpSp>
          <p:nvGrpSpPr>
            <p:cNvPr id="52" name="Group 51">
              <a:extLst>
                <a:ext uri="{FF2B5EF4-FFF2-40B4-BE49-F238E27FC236}">
                  <a16:creationId xmlns:a16="http://schemas.microsoft.com/office/drawing/2014/main" id="{4C423483-3B0F-6F8A-C8C1-E71B0A907799}"/>
                </a:ext>
              </a:extLst>
            </p:cNvPr>
            <p:cNvGrpSpPr/>
            <p:nvPr/>
          </p:nvGrpSpPr>
          <p:grpSpPr>
            <a:xfrm>
              <a:off x="4724400" y="1871918"/>
              <a:ext cx="2189358" cy="499575"/>
              <a:chOff x="4438185" y="1463040"/>
              <a:chExt cx="2189358" cy="499575"/>
            </a:xfrm>
          </p:grpSpPr>
          <p:sp>
            <p:nvSpPr>
              <p:cNvPr id="68" name="Rectangle 67">
                <a:extLst>
                  <a:ext uri="{FF2B5EF4-FFF2-40B4-BE49-F238E27FC236}">
                    <a16:creationId xmlns:a16="http://schemas.microsoft.com/office/drawing/2014/main" id="{180F186E-B282-EE87-BA38-63D526F5EDBE}"/>
                  </a:ext>
                </a:extLst>
              </p:cNvPr>
              <p:cNvSpPr/>
              <p:nvPr/>
            </p:nvSpPr>
            <p:spPr>
              <a:xfrm>
                <a:off x="4438185" y="1463040"/>
                <a:ext cx="550128" cy="499575"/>
              </a:xfrm>
              <a:prstGeom prst="rect">
                <a:avLst/>
              </a:prstGeom>
              <a:noFill/>
              <a:ln w="1905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0</a:t>
                </a:r>
              </a:p>
            </p:txBody>
          </p:sp>
          <p:sp>
            <p:nvSpPr>
              <p:cNvPr id="69" name="Rectangle 68">
                <a:extLst>
                  <a:ext uri="{FF2B5EF4-FFF2-40B4-BE49-F238E27FC236}">
                    <a16:creationId xmlns:a16="http://schemas.microsoft.com/office/drawing/2014/main" id="{60F4A90C-71A0-73C5-E164-E40D0403EE36}"/>
                  </a:ext>
                </a:extLst>
              </p:cNvPr>
              <p:cNvSpPr/>
              <p:nvPr/>
            </p:nvSpPr>
            <p:spPr>
              <a:xfrm>
                <a:off x="4984595" y="1463040"/>
                <a:ext cx="550128" cy="499575"/>
              </a:xfrm>
              <a:prstGeom prst="rect">
                <a:avLst/>
              </a:prstGeom>
              <a:noFill/>
              <a:ln w="1905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1</a:t>
                </a:r>
              </a:p>
            </p:txBody>
          </p:sp>
          <p:sp>
            <p:nvSpPr>
              <p:cNvPr id="70" name="Rectangle 69">
                <a:extLst>
                  <a:ext uri="{FF2B5EF4-FFF2-40B4-BE49-F238E27FC236}">
                    <a16:creationId xmlns:a16="http://schemas.microsoft.com/office/drawing/2014/main" id="{4F9BABE1-F65E-A100-8305-5BFCD03BD1F4}"/>
                  </a:ext>
                </a:extLst>
              </p:cNvPr>
              <p:cNvSpPr/>
              <p:nvPr/>
            </p:nvSpPr>
            <p:spPr>
              <a:xfrm>
                <a:off x="5531005" y="1463040"/>
                <a:ext cx="550128" cy="499575"/>
              </a:xfrm>
              <a:prstGeom prst="rect">
                <a:avLst/>
              </a:prstGeom>
              <a:noFill/>
              <a:ln w="1905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2</a:t>
                </a:r>
              </a:p>
            </p:txBody>
          </p:sp>
          <p:sp>
            <p:nvSpPr>
              <p:cNvPr id="71" name="Rectangle 70">
                <a:extLst>
                  <a:ext uri="{FF2B5EF4-FFF2-40B4-BE49-F238E27FC236}">
                    <a16:creationId xmlns:a16="http://schemas.microsoft.com/office/drawing/2014/main" id="{D2676C19-E058-59E5-1A6D-C10BC2A1E4FC}"/>
                  </a:ext>
                </a:extLst>
              </p:cNvPr>
              <p:cNvSpPr/>
              <p:nvPr/>
            </p:nvSpPr>
            <p:spPr>
              <a:xfrm>
                <a:off x="6077415" y="1463040"/>
                <a:ext cx="550128" cy="499575"/>
              </a:xfrm>
              <a:prstGeom prst="rect">
                <a:avLst/>
              </a:prstGeom>
              <a:noFill/>
              <a:ln w="1905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3</a:t>
                </a:r>
              </a:p>
            </p:txBody>
          </p:sp>
        </p:grpSp>
        <p:grpSp>
          <p:nvGrpSpPr>
            <p:cNvPr id="53" name="Group 52">
              <a:extLst>
                <a:ext uri="{FF2B5EF4-FFF2-40B4-BE49-F238E27FC236}">
                  <a16:creationId xmlns:a16="http://schemas.microsoft.com/office/drawing/2014/main" id="{3DF8E001-21D3-AB76-9497-494D45EB8E14}"/>
                </a:ext>
              </a:extLst>
            </p:cNvPr>
            <p:cNvGrpSpPr/>
            <p:nvPr/>
          </p:nvGrpSpPr>
          <p:grpSpPr>
            <a:xfrm>
              <a:off x="4724400" y="2371493"/>
              <a:ext cx="2189358" cy="499575"/>
              <a:chOff x="4438185" y="1463040"/>
              <a:chExt cx="2189358" cy="499575"/>
            </a:xfrm>
          </p:grpSpPr>
          <p:sp>
            <p:nvSpPr>
              <p:cNvPr id="64" name="Rectangle 63">
                <a:extLst>
                  <a:ext uri="{FF2B5EF4-FFF2-40B4-BE49-F238E27FC236}">
                    <a16:creationId xmlns:a16="http://schemas.microsoft.com/office/drawing/2014/main" id="{BFF11BE2-2492-0F0B-85BD-7C60F31F9C99}"/>
                  </a:ext>
                </a:extLst>
              </p:cNvPr>
              <p:cNvSpPr/>
              <p:nvPr/>
            </p:nvSpPr>
            <p:spPr>
              <a:xfrm>
                <a:off x="4438185" y="1463040"/>
                <a:ext cx="550128" cy="499575"/>
              </a:xfrm>
              <a:prstGeom prst="rect">
                <a:avLst/>
              </a:prstGeom>
              <a:noFill/>
              <a:ln w="1905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4</a:t>
                </a:r>
              </a:p>
            </p:txBody>
          </p:sp>
          <p:sp>
            <p:nvSpPr>
              <p:cNvPr id="65" name="Rectangle 64">
                <a:extLst>
                  <a:ext uri="{FF2B5EF4-FFF2-40B4-BE49-F238E27FC236}">
                    <a16:creationId xmlns:a16="http://schemas.microsoft.com/office/drawing/2014/main" id="{27876AF6-4CD0-5ACC-8A97-F21FF5AA970F}"/>
                  </a:ext>
                </a:extLst>
              </p:cNvPr>
              <p:cNvSpPr/>
              <p:nvPr/>
            </p:nvSpPr>
            <p:spPr>
              <a:xfrm>
                <a:off x="4984595" y="1463040"/>
                <a:ext cx="550128" cy="499575"/>
              </a:xfrm>
              <a:prstGeom prst="rect">
                <a:avLst/>
              </a:prstGeom>
              <a:noFill/>
              <a:ln w="1905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5</a:t>
                </a:r>
              </a:p>
            </p:txBody>
          </p:sp>
          <p:sp>
            <p:nvSpPr>
              <p:cNvPr id="66" name="Rectangle 65">
                <a:extLst>
                  <a:ext uri="{FF2B5EF4-FFF2-40B4-BE49-F238E27FC236}">
                    <a16:creationId xmlns:a16="http://schemas.microsoft.com/office/drawing/2014/main" id="{F5192E61-4DD1-516A-563F-017ECC24875C}"/>
                  </a:ext>
                </a:extLst>
              </p:cNvPr>
              <p:cNvSpPr/>
              <p:nvPr/>
            </p:nvSpPr>
            <p:spPr>
              <a:xfrm>
                <a:off x="5531005" y="1463040"/>
                <a:ext cx="550128" cy="499575"/>
              </a:xfrm>
              <a:prstGeom prst="rect">
                <a:avLst/>
              </a:prstGeom>
              <a:noFill/>
              <a:ln w="1905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6</a:t>
                </a:r>
              </a:p>
            </p:txBody>
          </p:sp>
          <p:sp>
            <p:nvSpPr>
              <p:cNvPr id="67" name="Rectangle 66">
                <a:extLst>
                  <a:ext uri="{FF2B5EF4-FFF2-40B4-BE49-F238E27FC236}">
                    <a16:creationId xmlns:a16="http://schemas.microsoft.com/office/drawing/2014/main" id="{3D297ABF-A3A0-F16B-1EFB-7F4B855FBAB5}"/>
                  </a:ext>
                </a:extLst>
              </p:cNvPr>
              <p:cNvSpPr/>
              <p:nvPr/>
            </p:nvSpPr>
            <p:spPr>
              <a:xfrm>
                <a:off x="6077415" y="1463040"/>
                <a:ext cx="550128" cy="499575"/>
              </a:xfrm>
              <a:prstGeom prst="rect">
                <a:avLst/>
              </a:prstGeom>
              <a:noFill/>
              <a:ln w="1905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7</a:t>
                </a:r>
              </a:p>
            </p:txBody>
          </p:sp>
        </p:grpSp>
        <p:grpSp>
          <p:nvGrpSpPr>
            <p:cNvPr id="54" name="Group 53">
              <a:extLst>
                <a:ext uri="{FF2B5EF4-FFF2-40B4-BE49-F238E27FC236}">
                  <a16:creationId xmlns:a16="http://schemas.microsoft.com/office/drawing/2014/main" id="{3E816A29-9216-6B4B-BC0A-966BAAD3BAB1}"/>
                </a:ext>
              </a:extLst>
            </p:cNvPr>
            <p:cNvGrpSpPr/>
            <p:nvPr/>
          </p:nvGrpSpPr>
          <p:grpSpPr>
            <a:xfrm>
              <a:off x="4722541" y="2871068"/>
              <a:ext cx="2189358" cy="499575"/>
              <a:chOff x="4438185" y="1463040"/>
              <a:chExt cx="2189358" cy="499575"/>
            </a:xfrm>
          </p:grpSpPr>
          <p:sp>
            <p:nvSpPr>
              <p:cNvPr id="60" name="Rectangle 59">
                <a:extLst>
                  <a:ext uri="{FF2B5EF4-FFF2-40B4-BE49-F238E27FC236}">
                    <a16:creationId xmlns:a16="http://schemas.microsoft.com/office/drawing/2014/main" id="{FD70AB2C-70CA-794C-E4D8-363C4EC3E387}"/>
                  </a:ext>
                </a:extLst>
              </p:cNvPr>
              <p:cNvSpPr/>
              <p:nvPr/>
            </p:nvSpPr>
            <p:spPr>
              <a:xfrm>
                <a:off x="4438185" y="1463040"/>
                <a:ext cx="550128" cy="499575"/>
              </a:xfrm>
              <a:prstGeom prst="rect">
                <a:avLst/>
              </a:prstGeom>
              <a:noFill/>
              <a:ln w="1905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8</a:t>
                </a:r>
              </a:p>
            </p:txBody>
          </p:sp>
          <p:sp>
            <p:nvSpPr>
              <p:cNvPr id="61" name="Rectangle 60">
                <a:extLst>
                  <a:ext uri="{FF2B5EF4-FFF2-40B4-BE49-F238E27FC236}">
                    <a16:creationId xmlns:a16="http://schemas.microsoft.com/office/drawing/2014/main" id="{4B9D8D6C-5F1B-4052-1299-443790388868}"/>
                  </a:ext>
                </a:extLst>
              </p:cNvPr>
              <p:cNvSpPr/>
              <p:nvPr/>
            </p:nvSpPr>
            <p:spPr>
              <a:xfrm>
                <a:off x="4984595" y="1463040"/>
                <a:ext cx="550128" cy="499575"/>
              </a:xfrm>
              <a:prstGeom prst="rect">
                <a:avLst/>
              </a:prstGeom>
              <a:noFill/>
              <a:ln w="1905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9</a:t>
                </a:r>
              </a:p>
            </p:txBody>
          </p:sp>
          <p:sp>
            <p:nvSpPr>
              <p:cNvPr id="62" name="Rectangle 61">
                <a:extLst>
                  <a:ext uri="{FF2B5EF4-FFF2-40B4-BE49-F238E27FC236}">
                    <a16:creationId xmlns:a16="http://schemas.microsoft.com/office/drawing/2014/main" id="{B06F8C61-B9B2-0989-B9C5-D5B4A19CFEF3}"/>
                  </a:ext>
                </a:extLst>
              </p:cNvPr>
              <p:cNvSpPr/>
              <p:nvPr/>
            </p:nvSpPr>
            <p:spPr>
              <a:xfrm>
                <a:off x="5531005" y="1463040"/>
                <a:ext cx="550128" cy="499575"/>
              </a:xfrm>
              <a:prstGeom prst="rect">
                <a:avLst/>
              </a:prstGeom>
              <a:noFill/>
              <a:ln w="1905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A</a:t>
                </a:r>
              </a:p>
            </p:txBody>
          </p:sp>
          <p:sp>
            <p:nvSpPr>
              <p:cNvPr id="63" name="Rectangle 62">
                <a:extLst>
                  <a:ext uri="{FF2B5EF4-FFF2-40B4-BE49-F238E27FC236}">
                    <a16:creationId xmlns:a16="http://schemas.microsoft.com/office/drawing/2014/main" id="{2655C284-FC42-D622-CC8A-A68115FC46B5}"/>
                  </a:ext>
                </a:extLst>
              </p:cNvPr>
              <p:cNvSpPr/>
              <p:nvPr/>
            </p:nvSpPr>
            <p:spPr>
              <a:xfrm>
                <a:off x="6077415" y="1463040"/>
                <a:ext cx="550128" cy="499575"/>
              </a:xfrm>
              <a:prstGeom prst="rect">
                <a:avLst/>
              </a:prstGeom>
              <a:noFill/>
              <a:ln w="1905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B</a:t>
                </a:r>
              </a:p>
            </p:txBody>
          </p:sp>
        </p:grpSp>
        <p:grpSp>
          <p:nvGrpSpPr>
            <p:cNvPr id="55" name="Group 54">
              <a:extLst>
                <a:ext uri="{FF2B5EF4-FFF2-40B4-BE49-F238E27FC236}">
                  <a16:creationId xmlns:a16="http://schemas.microsoft.com/office/drawing/2014/main" id="{D86B5822-5FEF-07C0-2CDA-B0E9C8F632B5}"/>
                </a:ext>
              </a:extLst>
            </p:cNvPr>
            <p:cNvGrpSpPr/>
            <p:nvPr/>
          </p:nvGrpSpPr>
          <p:grpSpPr>
            <a:xfrm>
              <a:off x="4716966" y="3370643"/>
              <a:ext cx="2189358" cy="499575"/>
              <a:chOff x="4438185" y="1463040"/>
              <a:chExt cx="2189358" cy="499575"/>
            </a:xfrm>
          </p:grpSpPr>
          <p:sp>
            <p:nvSpPr>
              <p:cNvPr id="56" name="Rectangle 55">
                <a:extLst>
                  <a:ext uri="{FF2B5EF4-FFF2-40B4-BE49-F238E27FC236}">
                    <a16:creationId xmlns:a16="http://schemas.microsoft.com/office/drawing/2014/main" id="{7C661A54-0399-FB60-28A4-C21A16B1701A}"/>
                  </a:ext>
                </a:extLst>
              </p:cNvPr>
              <p:cNvSpPr/>
              <p:nvPr/>
            </p:nvSpPr>
            <p:spPr>
              <a:xfrm>
                <a:off x="4438185" y="1463040"/>
                <a:ext cx="550128" cy="499575"/>
              </a:xfrm>
              <a:prstGeom prst="rect">
                <a:avLst/>
              </a:prstGeom>
              <a:noFill/>
              <a:ln w="1905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C</a:t>
                </a:r>
              </a:p>
            </p:txBody>
          </p:sp>
          <p:sp>
            <p:nvSpPr>
              <p:cNvPr id="57" name="Rectangle 56">
                <a:extLst>
                  <a:ext uri="{FF2B5EF4-FFF2-40B4-BE49-F238E27FC236}">
                    <a16:creationId xmlns:a16="http://schemas.microsoft.com/office/drawing/2014/main" id="{9C96E8DF-D5A5-3825-B486-B1DF11F2068F}"/>
                  </a:ext>
                </a:extLst>
              </p:cNvPr>
              <p:cNvSpPr/>
              <p:nvPr/>
            </p:nvSpPr>
            <p:spPr>
              <a:xfrm>
                <a:off x="4984595" y="1463040"/>
                <a:ext cx="550128" cy="499575"/>
              </a:xfrm>
              <a:prstGeom prst="rect">
                <a:avLst/>
              </a:prstGeom>
              <a:noFill/>
              <a:ln w="1905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D</a:t>
                </a:r>
              </a:p>
            </p:txBody>
          </p:sp>
          <p:sp>
            <p:nvSpPr>
              <p:cNvPr id="58" name="Rectangle 57">
                <a:extLst>
                  <a:ext uri="{FF2B5EF4-FFF2-40B4-BE49-F238E27FC236}">
                    <a16:creationId xmlns:a16="http://schemas.microsoft.com/office/drawing/2014/main" id="{32688FD5-A186-1ADC-F613-5821C54EA077}"/>
                  </a:ext>
                </a:extLst>
              </p:cNvPr>
              <p:cNvSpPr/>
              <p:nvPr/>
            </p:nvSpPr>
            <p:spPr>
              <a:xfrm>
                <a:off x="5531005" y="1463040"/>
                <a:ext cx="550128" cy="499575"/>
              </a:xfrm>
              <a:prstGeom prst="rect">
                <a:avLst/>
              </a:prstGeom>
              <a:noFill/>
              <a:ln w="1905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E</a:t>
                </a:r>
              </a:p>
            </p:txBody>
          </p:sp>
          <p:sp>
            <p:nvSpPr>
              <p:cNvPr id="59" name="Rectangle 58">
                <a:extLst>
                  <a:ext uri="{FF2B5EF4-FFF2-40B4-BE49-F238E27FC236}">
                    <a16:creationId xmlns:a16="http://schemas.microsoft.com/office/drawing/2014/main" id="{938B0706-5B87-CB89-C388-0C99C9B866F9}"/>
                  </a:ext>
                </a:extLst>
              </p:cNvPr>
              <p:cNvSpPr/>
              <p:nvPr/>
            </p:nvSpPr>
            <p:spPr>
              <a:xfrm>
                <a:off x="6077415" y="1463040"/>
                <a:ext cx="550128" cy="499575"/>
              </a:xfrm>
              <a:prstGeom prst="rect">
                <a:avLst/>
              </a:prstGeom>
              <a:noFill/>
              <a:ln w="1905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F</a:t>
                </a:r>
              </a:p>
            </p:txBody>
          </p:sp>
        </p:grpSp>
      </p:grpSp>
      <p:grpSp>
        <p:nvGrpSpPr>
          <p:cNvPr id="10" name="Group 9">
            <a:extLst>
              <a:ext uri="{FF2B5EF4-FFF2-40B4-BE49-F238E27FC236}">
                <a16:creationId xmlns:a16="http://schemas.microsoft.com/office/drawing/2014/main" id="{7948A251-80B8-E2C7-D2C5-334686183CC6}"/>
              </a:ext>
            </a:extLst>
          </p:cNvPr>
          <p:cNvGrpSpPr/>
          <p:nvPr/>
        </p:nvGrpSpPr>
        <p:grpSpPr>
          <a:xfrm>
            <a:off x="2343015" y="3728396"/>
            <a:ext cx="989780" cy="592029"/>
            <a:chOff x="4716966" y="1871918"/>
            <a:chExt cx="2196792" cy="1998300"/>
          </a:xfrm>
        </p:grpSpPr>
        <p:grpSp>
          <p:nvGrpSpPr>
            <p:cNvPr id="32" name="Group 31">
              <a:extLst>
                <a:ext uri="{FF2B5EF4-FFF2-40B4-BE49-F238E27FC236}">
                  <a16:creationId xmlns:a16="http://schemas.microsoft.com/office/drawing/2014/main" id="{316BC63E-2337-6787-ADDE-BAA14683BFC5}"/>
                </a:ext>
              </a:extLst>
            </p:cNvPr>
            <p:cNvGrpSpPr/>
            <p:nvPr/>
          </p:nvGrpSpPr>
          <p:grpSpPr>
            <a:xfrm>
              <a:off x="4724400" y="1871918"/>
              <a:ext cx="2189358" cy="499575"/>
              <a:chOff x="4438185" y="1463040"/>
              <a:chExt cx="2189358" cy="499575"/>
            </a:xfrm>
          </p:grpSpPr>
          <p:sp>
            <p:nvSpPr>
              <p:cNvPr id="48" name="Rectangle 47">
                <a:extLst>
                  <a:ext uri="{FF2B5EF4-FFF2-40B4-BE49-F238E27FC236}">
                    <a16:creationId xmlns:a16="http://schemas.microsoft.com/office/drawing/2014/main" id="{6B7FBAB2-13DF-2997-3C32-2389B7B98F89}"/>
                  </a:ext>
                </a:extLst>
              </p:cNvPr>
              <p:cNvSpPr/>
              <p:nvPr/>
            </p:nvSpPr>
            <p:spPr>
              <a:xfrm>
                <a:off x="443818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0</a:t>
                </a:r>
              </a:p>
            </p:txBody>
          </p:sp>
          <p:sp>
            <p:nvSpPr>
              <p:cNvPr id="49" name="Rectangle 48">
                <a:extLst>
                  <a:ext uri="{FF2B5EF4-FFF2-40B4-BE49-F238E27FC236}">
                    <a16:creationId xmlns:a16="http://schemas.microsoft.com/office/drawing/2014/main" id="{D6D396F2-BC8C-FB0B-0CD1-42005F2AA00D}"/>
                  </a:ext>
                </a:extLst>
              </p:cNvPr>
              <p:cNvSpPr/>
              <p:nvPr/>
            </p:nvSpPr>
            <p:spPr>
              <a:xfrm>
                <a:off x="498459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1</a:t>
                </a:r>
              </a:p>
            </p:txBody>
          </p:sp>
          <p:sp>
            <p:nvSpPr>
              <p:cNvPr id="50" name="Rectangle 49">
                <a:extLst>
                  <a:ext uri="{FF2B5EF4-FFF2-40B4-BE49-F238E27FC236}">
                    <a16:creationId xmlns:a16="http://schemas.microsoft.com/office/drawing/2014/main" id="{2B0CA4E3-1EB6-B190-821B-B8C1533AB5D0}"/>
                  </a:ext>
                </a:extLst>
              </p:cNvPr>
              <p:cNvSpPr/>
              <p:nvPr/>
            </p:nvSpPr>
            <p:spPr>
              <a:xfrm>
                <a:off x="553100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2</a:t>
                </a:r>
              </a:p>
            </p:txBody>
          </p:sp>
          <p:sp>
            <p:nvSpPr>
              <p:cNvPr id="51" name="Rectangle 50">
                <a:extLst>
                  <a:ext uri="{FF2B5EF4-FFF2-40B4-BE49-F238E27FC236}">
                    <a16:creationId xmlns:a16="http://schemas.microsoft.com/office/drawing/2014/main" id="{D4F65C02-55D9-384F-1BB8-6C05D1453591}"/>
                  </a:ext>
                </a:extLst>
              </p:cNvPr>
              <p:cNvSpPr/>
              <p:nvPr/>
            </p:nvSpPr>
            <p:spPr>
              <a:xfrm>
                <a:off x="607741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3</a:t>
                </a:r>
              </a:p>
            </p:txBody>
          </p:sp>
        </p:grpSp>
        <p:grpSp>
          <p:nvGrpSpPr>
            <p:cNvPr id="33" name="Group 32">
              <a:extLst>
                <a:ext uri="{FF2B5EF4-FFF2-40B4-BE49-F238E27FC236}">
                  <a16:creationId xmlns:a16="http://schemas.microsoft.com/office/drawing/2014/main" id="{83371E8A-007B-7CFB-B415-2E65381210E9}"/>
                </a:ext>
              </a:extLst>
            </p:cNvPr>
            <p:cNvGrpSpPr/>
            <p:nvPr/>
          </p:nvGrpSpPr>
          <p:grpSpPr>
            <a:xfrm>
              <a:off x="4724400" y="2371493"/>
              <a:ext cx="2189358" cy="499575"/>
              <a:chOff x="4438185" y="1463040"/>
              <a:chExt cx="2189358" cy="499575"/>
            </a:xfrm>
          </p:grpSpPr>
          <p:sp>
            <p:nvSpPr>
              <p:cNvPr id="44" name="Rectangle 43">
                <a:extLst>
                  <a:ext uri="{FF2B5EF4-FFF2-40B4-BE49-F238E27FC236}">
                    <a16:creationId xmlns:a16="http://schemas.microsoft.com/office/drawing/2014/main" id="{4343EE45-6C87-1E28-A09F-5F53BF622088}"/>
                  </a:ext>
                </a:extLst>
              </p:cNvPr>
              <p:cNvSpPr/>
              <p:nvPr/>
            </p:nvSpPr>
            <p:spPr>
              <a:xfrm>
                <a:off x="443818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4</a:t>
                </a:r>
              </a:p>
            </p:txBody>
          </p:sp>
          <p:sp>
            <p:nvSpPr>
              <p:cNvPr id="45" name="Rectangle 44">
                <a:extLst>
                  <a:ext uri="{FF2B5EF4-FFF2-40B4-BE49-F238E27FC236}">
                    <a16:creationId xmlns:a16="http://schemas.microsoft.com/office/drawing/2014/main" id="{FC8AD92D-505A-A375-ED3C-B7D9E95FD237}"/>
                  </a:ext>
                </a:extLst>
              </p:cNvPr>
              <p:cNvSpPr/>
              <p:nvPr/>
            </p:nvSpPr>
            <p:spPr>
              <a:xfrm>
                <a:off x="498459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5</a:t>
                </a:r>
              </a:p>
            </p:txBody>
          </p:sp>
          <p:sp>
            <p:nvSpPr>
              <p:cNvPr id="46" name="Rectangle 45">
                <a:extLst>
                  <a:ext uri="{FF2B5EF4-FFF2-40B4-BE49-F238E27FC236}">
                    <a16:creationId xmlns:a16="http://schemas.microsoft.com/office/drawing/2014/main" id="{99D87E2C-40A1-BCB8-6EE6-18AA8EDAC316}"/>
                  </a:ext>
                </a:extLst>
              </p:cNvPr>
              <p:cNvSpPr/>
              <p:nvPr/>
            </p:nvSpPr>
            <p:spPr>
              <a:xfrm>
                <a:off x="553100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6</a:t>
                </a:r>
              </a:p>
            </p:txBody>
          </p:sp>
          <p:sp>
            <p:nvSpPr>
              <p:cNvPr id="47" name="Rectangle 46">
                <a:extLst>
                  <a:ext uri="{FF2B5EF4-FFF2-40B4-BE49-F238E27FC236}">
                    <a16:creationId xmlns:a16="http://schemas.microsoft.com/office/drawing/2014/main" id="{C5967A44-BD6F-DFA6-C086-572AA8E6AC64}"/>
                  </a:ext>
                </a:extLst>
              </p:cNvPr>
              <p:cNvSpPr/>
              <p:nvPr/>
            </p:nvSpPr>
            <p:spPr>
              <a:xfrm>
                <a:off x="607741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7</a:t>
                </a:r>
              </a:p>
            </p:txBody>
          </p:sp>
        </p:grpSp>
        <p:grpSp>
          <p:nvGrpSpPr>
            <p:cNvPr id="34" name="Group 33">
              <a:extLst>
                <a:ext uri="{FF2B5EF4-FFF2-40B4-BE49-F238E27FC236}">
                  <a16:creationId xmlns:a16="http://schemas.microsoft.com/office/drawing/2014/main" id="{30A727A2-97FF-3125-3B61-8E5C80E87383}"/>
                </a:ext>
              </a:extLst>
            </p:cNvPr>
            <p:cNvGrpSpPr/>
            <p:nvPr/>
          </p:nvGrpSpPr>
          <p:grpSpPr>
            <a:xfrm>
              <a:off x="4722541" y="2871068"/>
              <a:ext cx="2189358" cy="499575"/>
              <a:chOff x="4438185" y="1463040"/>
              <a:chExt cx="2189358" cy="499575"/>
            </a:xfrm>
          </p:grpSpPr>
          <p:sp>
            <p:nvSpPr>
              <p:cNvPr id="40" name="Rectangle 39">
                <a:extLst>
                  <a:ext uri="{FF2B5EF4-FFF2-40B4-BE49-F238E27FC236}">
                    <a16:creationId xmlns:a16="http://schemas.microsoft.com/office/drawing/2014/main" id="{7F963FF6-2346-8ABC-F3F3-DBBBC484A73C}"/>
                  </a:ext>
                </a:extLst>
              </p:cNvPr>
              <p:cNvSpPr/>
              <p:nvPr/>
            </p:nvSpPr>
            <p:spPr>
              <a:xfrm>
                <a:off x="443818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8</a:t>
                </a:r>
              </a:p>
            </p:txBody>
          </p:sp>
          <p:sp>
            <p:nvSpPr>
              <p:cNvPr id="41" name="Rectangle 40">
                <a:extLst>
                  <a:ext uri="{FF2B5EF4-FFF2-40B4-BE49-F238E27FC236}">
                    <a16:creationId xmlns:a16="http://schemas.microsoft.com/office/drawing/2014/main" id="{33070057-4936-059D-B2CB-946091F80CDD}"/>
                  </a:ext>
                </a:extLst>
              </p:cNvPr>
              <p:cNvSpPr/>
              <p:nvPr/>
            </p:nvSpPr>
            <p:spPr>
              <a:xfrm>
                <a:off x="498459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9</a:t>
                </a:r>
              </a:p>
            </p:txBody>
          </p:sp>
          <p:sp>
            <p:nvSpPr>
              <p:cNvPr id="42" name="Rectangle 41">
                <a:extLst>
                  <a:ext uri="{FF2B5EF4-FFF2-40B4-BE49-F238E27FC236}">
                    <a16:creationId xmlns:a16="http://schemas.microsoft.com/office/drawing/2014/main" id="{6272BB2B-E23B-DE41-B0CA-9D0A62053C16}"/>
                  </a:ext>
                </a:extLst>
              </p:cNvPr>
              <p:cNvSpPr/>
              <p:nvPr/>
            </p:nvSpPr>
            <p:spPr>
              <a:xfrm>
                <a:off x="5531005" y="1463040"/>
                <a:ext cx="550128" cy="499575"/>
              </a:xfrm>
              <a:prstGeom prst="rect">
                <a:avLst/>
              </a:prstGeom>
              <a:solidFill>
                <a:srgbClr val="A349EA"/>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100" dirty="0">
                    <a:solidFill>
                      <a:schemeClr val="bg1"/>
                    </a:solidFill>
                  </a:rPr>
                  <a:t>A</a:t>
                </a:r>
                <a:endParaRPr lang="en-US" sz="1000" dirty="0">
                  <a:solidFill>
                    <a:schemeClr val="bg1"/>
                  </a:solidFill>
                </a:endParaRPr>
              </a:p>
            </p:txBody>
          </p:sp>
          <p:sp>
            <p:nvSpPr>
              <p:cNvPr id="43" name="Rectangle 42">
                <a:extLst>
                  <a:ext uri="{FF2B5EF4-FFF2-40B4-BE49-F238E27FC236}">
                    <a16:creationId xmlns:a16="http://schemas.microsoft.com/office/drawing/2014/main" id="{0CA036DE-5B3B-2D04-1502-A0B8EAF49B96}"/>
                  </a:ext>
                </a:extLst>
              </p:cNvPr>
              <p:cNvSpPr/>
              <p:nvPr/>
            </p:nvSpPr>
            <p:spPr>
              <a:xfrm>
                <a:off x="607741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B</a:t>
                </a:r>
              </a:p>
            </p:txBody>
          </p:sp>
        </p:grpSp>
        <p:grpSp>
          <p:nvGrpSpPr>
            <p:cNvPr id="35" name="Group 34">
              <a:extLst>
                <a:ext uri="{FF2B5EF4-FFF2-40B4-BE49-F238E27FC236}">
                  <a16:creationId xmlns:a16="http://schemas.microsoft.com/office/drawing/2014/main" id="{05602CDA-F932-67A4-7DCE-0BD90B9B597B}"/>
                </a:ext>
              </a:extLst>
            </p:cNvPr>
            <p:cNvGrpSpPr/>
            <p:nvPr/>
          </p:nvGrpSpPr>
          <p:grpSpPr>
            <a:xfrm>
              <a:off x="4716966" y="3370643"/>
              <a:ext cx="2189358" cy="499575"/>
              <a:chOff x="4438185" y="1463040"/>
              <a:chExt cx="2189358" cy="499575"/>
            </a:xfrm>
          </p:grpSpPr>
          <p:sp>
            <p:nvSpPr>
              <p:cNvPr id="36" name="Rectangle 35">
                <a:extLst>
                  <a:ext uri="{FF2B5EF4-FFF2-40B4-BE49-F238E27FC236}">
                    <a16:creationId xmlns:a16="http://schemas.microsoft.com/office/drawing/2014/main" id="{D5618149-255F-7038-FB7B-86B3C121599C}"/>
                  </a:ext>
                </a:extLst>
              </p:cNvPr>
              <p:cNvSpPr/>
              <p:nvPr/>
            </p:nvSpPr>
            <p:spPr>
              <a:xfrm>
                <a:off x="443818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C</a:t>
                </a:r>
              </a:p>
            </p:txBody>
          </p:sp>
          <p:sp>
            <p:nvSpPr>
              <p:cNvPr id="37" name="Rectangle 36">
                <a:extLst>
                  <a:ext uri="{FF2B5EF4-FFF2-40B4-BE49-F238E27FC236}">
                    <a16:creationId xmlns:a16="http://schemas.microsoft.com/office/drawing/2014/main" id="{25735A95-4851-DB71-2951-F695186CBEE4}"/>
                  </a:ext>
                </a:extLst>
              </p:cNvPr>
              <p:cNvSpPr/>
              <p:nvPr/>
            </p:nvSpPr>
            <p:spPr>
              <a:xfrm>
                <a:off x="498459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D</a:t>
                </a:r>
              </a:p>
            </p:txBody>
          </p:sp>
          <p:sp>
            <p:nvSpPr>
              <p:cNvPr id="38" name="Rectangle 37">
                <a:extLst>
                  <a:ext uri="{FF2B5EF4-FFF2-40B4-BE49-F238E27FC236}">
                    <a16:creationId xmlns:a16="http://schemas.microsoft.com/office/drawing/2014/main" id="{C48EFEF4-B872-22DD-C403-9DB0D5D45B42}"/>
                  </a:ext>
                </a:extLst>
              </p:cNvPr>
              <p:cNvSpPr/>
              <p:nvPr/>
            </p:nvSpPr>
            <p:spPr>
              <a:xfrm>
                <a:off x="553100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E</a:t>
                </a:r>
              </a:p>
            </p:txBody>
          </p:sp>
          <p:sp>
            <p:nvSpPr>
              <p:cNvPr id="39" name="Rectangle 38">
                <a:extLst>
                  <a:ext uri="{FF2B5EF4-FFF2-40B4-BE49-F238E27FC236}">
                    <a16:creationId xmlns:a16="http://schemas.microsoft.com/office/drawing/2014/main" id="{7E8D7FC0-6549-3539-3B50-FCC27D6FD9FA}"/>
                  </a:ext>
                </a:extLst>
              </p:cNvPr>
              <p:cNvSpPr/>
              <p:nvPr/>
            </p:nvSpPr>
            <p:spPr>
              <a:xfrm>
                <a:off x="607741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F</a:t>
                </a:r>
              </a:p>
            </p:txBody>
          </p:sp>
        </p:grpSp>
      </p:grpSp>
      <p:grpSp>
        <p:nvGrpSpPr>
          <p:cNvPr id="11" name="Group 10">
            <a:extLst>
              <a:ext uri="{FF2B5EF4-FFF2-40B4-BE49-F238E27FC236}">
                <a16:creationId xmlns:a16="http://schemas.microsoft.com/office/drawing/2014/main" id="{DEB09CE6-FC37-B328-B094-172B31F30B84}"/>
              </a:ext>
            </a:extLst>
          </p:cNvPr>
          <p:cNvGrpSpPr/>
          <p:nvPr/>
        </p:nvGrpSpPr>
        <p:grpSpPr>
          <a:xfrm>
            <a:off x="3404919" y="3728396"/>
            <a:ext cx="989780" cy="592029"/>
            <a:chOff x="4716966" y="1871918"/>
            <a:chExt cx="2196792" cy="1998300"/>
          </a:xfrm>
        </p:grpSpPr>
        <p:grpSp>
          <p:nvGrpSpPr>
            <p:cNvPr id="12" name="Group 11">
              <a:extLst>
                <a:ext uri="{FF2B5EF4-FFF2-40B4-BE49-F238E27FC236}">
                  <a16:creationId xmlns:a16="http://schemas.microsoft.com/office/drawing/2014/main" id="{63EA4B28-2E5A-96C1-9505-421744448998}"/>
                </a:ext>
              </a:extLst>
            </p:cNvPr>
            <p:cNvGrpSpPr/>
            <p:nvPr/>
          </p:nvGrpSpPr>
          <p:grpSpPr>
            <a:xfrm>
              <a:off x="4724400" y="1871918"/>
              <a:ext cx="2189358" cy="499575"/>
              <a:chOff x="4438185" y="1463040"/>
              <a:chExt cx="2189358" cy="499575"/>
            </a:xfrm>
          </p:grpSpPr>
          <p:sp>
            <p:nvSpPr>
              <p:cNvPr id="28" name="Rectangle 27">
                <a:extLst>
                  <a:ext uri="{FF2B5EF4-FFF2-40B4-BE49-F238E27FC236}">
                    <a16:creationId xmlns:a16="http://schemas.microsoft.com/office/drawing/2014/main" id="{06C5CB4E-2AF0-A8F0-E26B-900D83E9F6C5}"/>
                  </a:ext>
                </a:extLst>
              </p:cNvPr>
              <p:cNvSpPr/>
              <p:nvPr/>
            </p:nvSpPr>
            <p:spPr>
              <a:xfrm>
                <a:off x="4438185" y="1463040"/>
                <a:ext cx="550128" cy="499575"/>
              </a:xfrm>
              <a:prstGeom prst="rect">
                <a:avLst/>
              </a:prstGeom>
              <a:noFill/>
              <a:ln w="1905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0</a:t>
                </a:r>
              </a:p>
            </p:txBody>
          </p:sp>
          <p:sp>
            <p:nvSpPr>
              <p:cNvPr id="29" name="Rectangle 28">
                <a:extLst>
                  <a:ext uri="{FF2B5EF4-FFF2-40B4-BE49-F238E27FC236}">
                    <a16:creationId xmlns:a16="http://schemas.microsoft.com/office/drawing/2014/main" id="{78E03558-6EDF-5753-8E45-BF9B0F58205B}"/>
                  </a:ext>
                </a:extLst>
              </p:cNvPr>
              <p:cNvSpPr/>
              <p:nvPr/>
            </p:nvSpPr>
            <p:spPr>
              <a:xfrm>
                <a:off x="4984595" y="1463040"/>
                <a:ext cx="550128" cy="499575"/>
              </a:xfrm>
              <a:prstGeom prst="rect">
                <a:avLst/>
              </a:prstGeom>
              <a:noFill/>
              <a:ln w="1905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1</a:t>
                </a:r>
              </a:p>
            </p:txBody>
          </p:sp>
          <p:sp>
            <p:nvSpPr>
              <p:cNvPr id="30" name="Rectangle 29">
                <a:extLst>
                  <a:ext uri="{FF2B5EF4-FFF2-40B4-BE49-F238E27FC236}">
                    <a16:creationId xmlns:a16="http://schemas.microsoft.com/office/drawing/2014/main" id="{65450BA7-362E-607D-C9BE-25FE353E07E6}"/>
                  </a:ext>
                </a:extLst>
              </p:cNvPr>
              <p:cNvSpPr/>
              <p:nvPr/>
            </p:nvSpPr>
            <p:spPr>
              <a:xfrm>
                <a:off x="5531005" y="1463040"/>
                <a:ext cx="550128" cy="499575"/>
              </a:xfrm>
              <a:prstGeom prst="rect">
                <a:avLst/>
              </a:prstGeom>
              <a:noFill/>
              <a:ln w="1905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2</a:t>
                </a:r>
              </a:p>
            </p:txBody>
          </p:sp>
          <p:sp>
            <p:nvSpPr>
              <p:cNvPr id="31" name="Rectangle 30">
                <a:extLst>
                  <a:ext uri="{FF2B5EF4-FFF2-40B4-BE49-F238E27FC236}">
                    <a16:creationId xmlns:a16="http://schemas.microsoft.com/office/drawing/2014/main" id="{5F8377DA-5D43-27FB-6DA6-5FA71CB17199}"/>
                  </a:ext>
                </a:extLst>
              </p:cNvPr>
              <p:cNvSpPr/>
              <p:nvPr/>
            </p:nvSpPr>
            <p:spPr>
              <a:xfrm>
                <a:off x="6077415" y="1463040"/>
                <a:ext cx="550128" cy="499575"/>
              </a:xfrm>
              <a:prstGeom prst="rect">
                <a:avLst/>
              </a:prstGeom>
              <a:noFill/>
              <a:ln w="1905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3</a:t>
                </a:r>
              </a:p>
            </p:txBody>
          </p:sp>
        </p:grpSp>
        <p:grpSp>
          <p:nvGrpSpPr>
            <p:cNvPr id="13" name="Group 12">
              <a:extLst>
                <a:ext uri="{FF2B5EF4-FFF2-40B4-BE49-F238E27FC236}">
                  <a16:creationId xmlns:a16="http://schemas.microsoft.com/office/drawing/2014/main" id="{2E1ECABE-C3C5-AA48-0ED9-07A023B8C492}"/>
                </a:ext>
              </a:extLst>
            </p:cNvPr>
            <p:cNvGrpSpPr/>
            <p:nvPr/>
          </p:nvGrpSpPr>
          <p:grpSpPr>
            <a:xfrm>
              <a:off x="4724400" y="2371493"/>
              <a:ext cx="2189358" cy="499575"/>
              <a:chOff x="4438185" y="1463040"/>
              <a:chExt cx="2189358" cy="499575"/>
            </a:xfrm>
          </p:grpSpPr>
          <p:sp>
            <p:nvSpPr>
              <p:cNvPr id="24" name="Rectangle 23">
                <a:extLst>
                  <a:ext uri="{FF2B5EF4-FFF2-40B4-BE49-F238E27FC236}">
                    <a16:creationId xmlns:a16="http://schemas.microsoft.com/office/drawing/2014/main" id="{CA3087E7-D5CF-ACFB-F9CD-5B8BC1493276}"/>
                  </a:ext>
                </a:extLst>
              </p:cNvPr>
              <p:cNvSpPr/>
              <p:nvPr/>
            </p:nvSpPr>
            <p:spPr>
              <a:xfrm>
                <a:off x="4438185" y="1463040"/>
                <a:ext cx="550128" cy="499575"/>
              </a:xfrm>
              <a:prstGeom prst="rect">
                <a:avLst/>
              </a:prstGeom>
              <a:noFill/>
              <a:ln w="1905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4</a:t>
                </a:r>
              </a:p>
            </p:txBody>
          </p:sp>
          <p:sp>
            <p:nvSpPr>
              <p:cNvPr id="25" name="Rectangle 24">
                <a:extLst>
                  <a:ext uri="{FF2B5EF4-FFF2-40B4-BE49-F238E27FC236}">
                    <a16:creationId xmlns:a16="http://schemas.microsoft.com/office/drawing/2014/main" id="{8749578C-74BD-B058-5502-626A26DB073D}"/>
                  </a:ext>
                </a:extLst>
              </p:cNvPr>
              <p:cNvSpPr/>
              <p:nvPr/>
            </p:nvSpPr>
            <p:spPr>
              <a:xfrm>
                <a:off x="4984595" y="1463040"/>
                <a:ext cx="550128" cy="499575"/>
              </a:xfrm>
              <a:prstGeom prst="rect">
                <a:avLst/>
              </a:prstGeom>
              <a:noFill/>
              <a:ln w="1905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5</a:t>
                </a:r>
              </a:p>
            </p:txBody>
          </p:sp>
          <p:sp>
            <p:nvSpPr>
              <p:cNvPr id="26" name="Rectangle 25">
                <a:extLst>
                  <a:ext uri="{FF2B5EF4-FFF2-40B4-BE49-F238E27FC236}">
                    <a16:creationId xmlns:a16="http://schemas.microsoft.com/office/drawing/2014/main" id="{0408AA07-1B04-E714-E115-C9474B5E1BE3}"/>
                  </a:ext>
                </a:extLst>
              </p:cNvPr>
              <p:cNvSpPr/>
              <p:nvPr/>
            </p:nvSpPr>
            <p:spPr>
              <a:xfrm>
                <a:off x="5531005" y="1463040"/>
                <a:ext cx="550128" cy="499575"/>
              </a:xfrm>
              <a:prstGeom prst="rect">
                <a:avLst/>
              </a:prstGeom>
              <a:noFill/>
              <a:ln w="1905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6</a:t>
                </a:r>
              </a:p>
            </p:txBody>
          </p:sp>
          <p:sp>
            <p:nvSpPr>
              <p:cNvPr id="27" name="Rectangle 26">
                <a:extLst>
                  <a:ext uri="{FF2B5EF4-FFF2-40B4-BE49-F238E27FC236}">
                    <a16:creationId xmlns:a16="http://schemas.microsoft.com/office/drawing/2014/main" id="{ED9CA648-96B2-D4DD-8B04-5117A8D6DE9A}"/>
                  </a:ext>
                </a:extLst>
              </p:cNvPr>
              <p:cNvSpPr/>
              <p:nvPr/>
            </p:nvSpPr>
            <p:spPr>
              <a:xfrm>
                <a:off x="6077415" y="1463040"/>
                <a:ext cx="550128" cy="499575"/>
              </a:xfrm>
              <a:prstGeom prst="rect">
                <a:avLst/>
              </a:prstGeom>
              <a:noFill/>
              <a:ln w="1905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7</a:t>
                </a:r>
              </a:p>
            </p:txBody>
          </p:sp>
        </p:grpSp>
        <p:grpSp>
          <p:nvGrpSpPr>
            <p:cNvPr id="14" name="Group 13">
              <a:extLst>
                <a:ext uri="{FF2B5EF4-FFF2-40B4-BE49-F238E27FC236}">
                  <a16:creationId xmlns:a16="http://schemas.microsoft.com/office/drawing/2014/main" id="{AAA579E6-CB1E-BFA8-8D08-686388D774D7}"/>
                </a:ext>
              </a:extLst>
            </p:cNvPr>
            <p:cNvGrpSpPr/>
            <p:nvPr/>
          </p:nvGrpSpPr>
          <p:grpSpPr>
            <a:xfrm>
              <a:off x="4722541" y="2871068"/>
              <a:ext cx="2189358" cy="499575"/>
              <a:chOff x="4438185" y="1463040"/>
              <a:chExt cx="2189358" cy="499575"/>
            </a:xfrm>
          </p:grpSpPr>
          <p:sp>
            <p:nvSpPr>
              <p:cNvPr id="20" name="Rectangle 19">
                <a:extLst>
                  <a:ext uri="{FF2B5EF4-FFF2-40B4-BE49-F238E27FC236}">
                    <a16:creationId xmlns:a16="http://schemas.microsoft.com/office/drawing/2014/main" id="{3C82C028-C93D-B378-CFDA-4DC004BD3BCD}"/>
                  </a:ext>
                </a:extLst>
              </p:cNvPr>
              <p:cNvSpPr/>
              <p:nvPr/>
            </p:nvSpPr>
            <p:spPr>
              <a:xfrm>
                <a:off x="4438185" y="1463040"/>
                <a:ext cx="550128" cy="499575"/>
              </a:xfrm>
              <a:prstGeom prst="rect">
                <a:avLst/>
              </a:prstGeom>
              <a:noFill/>
              <a:ln w="1905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8</a:t>
                </a:r>
              </a:p>
            </p:txBody>
          </p:sp>
          <p:sp>
            <p:nvSpPr>
              <p:cNvPr id="21" name="Rectangle 20">
                <a:extLst>
                  <a:ext uri="{FF2B5EF4-FFF2-40B4-BE49-F238E27FC236}">
                    <a16:creationId xmlns:a16="http://schemas.microsoft.com/office/drawing/2014/main" id="{DE18B51B-42F4-48E6-D8BC-D25C24915B4B}"/>
                  </a:ext>
                </a:extLst>
              </p:cNvPr>
              <p:cNvSpPr/>
              <p:nvPr/>
            </p:nvSpPr>
            <p:spPr>
              <a:xfrm>
                <a:off x="4984595" y="1463040"/>
                <a:ext cx="550128" cy="499575"/>
              </a:xfrm>
              <a:prstGeom prst="rect">
                <a:avLst/>
              </a:prstGeom>
              <a:noFill/>
              <a:ln w="1905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9</a:t>
                </a:r>
              </a:p>
            </p:txBody>
          </p:sp>
          <p:sp>
            <p:nvSpPr>
              <p:cNvPr id="22" name="Rectangle 21">
                <a:extLst>
                  <a:ext uri="{FF2B5EF4-FFF2-40B4-BE49-F238E27FC236}">
                    <a16:creationId xmlns:a16="http://schemas.microsoft.com/office/drawing/2014/main" id="{8FF01183-FAA7-6CBC-5639-59CBC29E7270}"/>
                  </a:ext>
                </a:extLst>
              </p:cNvPr>
              <p:cNvSpPr/>
              <p:nvPr/>
            </p:nvSpPr>
            <p:spPr>
              <a:xfrm>
                <a:off x="5531005" y="1463040"/>
                <a:ext cx="550128" cy="499575"/>
              </a:xfrm>
              <a:prstGeom prst="rect">
                <a:avLst/>
              </a:prstGeom>
              <a:noFill/>
              <a:ln w="1905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A</a:t>
                </a:r>
              </a:p>
            </p:txBody>
          </p:sp>
          <p:sp>
            <p:nvSpPr>
              <p:cNvPr id="23" name="Rectangle 22">
                <a:extLst>
                  <a:ext uri="{FF2B5EF4-FFF2-40B4-BE49-F238E27FC236}">
                    <a16:creationId xmlns:a16="http://schemas.microsoft.com/office/drawing/2014/main" id="{424E500B-7968-64A5-38DE-EA84461EC61E}"/>
                  </a:ext>
                </a:extLst>
              </p:cNvPr>
              <p:cNvSpPr/>
              <p:nvPr/>
            </p:nvSpPr>
            <p:spPr>
              <a:xfrm>
                <a:off x="6077415" y="1463040"/>
                <a:ext cx="550128" cy="499575"/>
              </a:xfrm>
              <a:prstGeom prst="rect">
                <a:avLst/>
              </a:prstGeom>
              <a:noFill/>
              <a:ln w="1905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B</a:t>
                </a:r>
              </a:p>
            </p:txBody>
          </p:sp>
        </p:grpSp>
        <p:grpSp>
          <p:nvGrpSpPr>
            <p:cNvPr id="15" name="Group 14">
              <a:extLst>
                <a:ext uri="{FF2B5EF4-FFF2-40B4-BE49-F238E27FC236}">
                  <a16:creationId xmlns:a16="http://schemas.microsoft.com/office/drawing/2014/main" id="{4BD8E529-94B6-9A80-C11F-7385E2633EB8}"/>
                </a:ext>
              </a:extLst>
            </p:cNvPr>
            <p:cNvGrpSpPr/>
            <p:nvPr/>
          </p:nvGrpSpPr>
          <p:grpSpPr>
            <a:xfrm>
              <a:off x="4716966" y="3370643"/>
              <a:ext cx="2189358" cy="499575"/>
              <a:chOff x="4438185" y="1463040"/>
              <a:chExt cx="2189358" cy="499575"/>
            </a:xfrm>
          </p:grpSpPr>
          <p:sp>
            <p:nvSpPr>
              <p:cNvPr id="16" name="Rectangle 15">
                <a:extLst>
                  <a:ext uri="{FF2B5EF4-FFF2-40B4-BE49-F238E27FC236}">
                    <a16:creationId xmlns:a16="http://schemas.microsoft.com/office/drawing/2014/main" id="{128FD2C1-6939-CC97-7320-ED5E6F57B1CA}"/>
                  </a:ext>
                </a:extLst>
              </p:cNvPr>
              <p:cNvSpPr/>
              <p:nvPr/>
            </p:nvSpPr>
            <p:spPr>
              <a:xfrm>
                <a:off x="4438185" y="1463040"/>
                <a:ext cx="550128" cy="499575"/>
              </a:xfrm>
              <a:prstGeom prst="rect">
                <a:avLst/>
              </a:prstGeom>
              <a:noFill/>
              <a:ln w="1905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C</a:t>
                </a:r>
              </a:p>
            </p:txBody>
          </p:sp>
          <p:sp>
            <p:nvSpPr>
              <p:cNvPr id="17" name="Rectangle 16">
                <a:extLst>
                  <a:ext uri="{FF2B5EF4-FFF2-40B4-BE49-F238E27FC236}">
                    <a16:creationId xmlns:a16="http://schemas.microsoft.com/office/drawing/2014/main" id="{245DD24F-2C48-8688-6A95-869E63796FE3}"/>
                  </a:ext>
                </a:extLst>
              </p:cNvPr>
              <p:cNvSpPr/>
              <p:nvPr/>
            </p:nvSpPr>
            <p:spPr>
              <a:xfrm>
                <a:off x="4984595" y="1463040"/>
                <a:ext cx="550128" cy="499575"/>
              </a:xfrm>
              <a:prstGeom prst="rect">
                <a:avLst/>
              </a:prstGeom>
              <a:noFill/>
              <a:ln w="1905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D</a:t>
                </a:r>
              </a:p>
            </p:txBody>
          </p:sp>
          <p:sp>
            <p:nvSpPr>
              <p:cNvPr id="18" name="Rectangle 17">
                <a:extLst>
                  <a:ext uri="{FF2B5EF4-FFF2-40B4-BE49-F238E27FC236}">
                    <a16:creationId xmlns:a16="http://schemas.microsoft.com/office/drawing/2014/main" id="{B709788F-AE2E-6C3F-0AD6-21A62F3F1F93}"/>
                  </a:ext>
                </a:extLst>
              </p:cNvPr>
              <p:cNvSpPr/>
              <p:nvPr/>
            </p:nvSpPr>
            <p:spPr>
              <a:xfrm>
                <a:off x="5531005" y="1463040"/>
                <a:ext cx="550128" cy="499575"/>
              </a:xfrm>
              <a:prstGeom prst="rect">
                <a:avLst/>
              </a:prstGeom>
              <a:noFill/>
              <a:ln w="1905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E</a:t>
                </a:r>
              </a:p>
            </p:txBody>
          </p:sp>
          <p:sp>
            <p:nvSpPr>
              <p:cNvPr id="19" name="Rectangle 18">
                <a:extLst>
                  <a:ext uri="{FF2B5EF4-FFF2-40B4-BE49-F238E27FC236}">
                    <a16:creationId xmlns:a16="http://schemas.microsoft.com/office/drawing/2014/main" id="{AB757D3C-D7EE-5B82-BC57-EC7B0166CCA3}"/>
                  </a:ext>
                </a:extLst>
              </p:cNvPr>
              <p:cNvSpPr/>
              <p:nvPr/>
            </p:nvSpPr>
            <p:spPr>
              <a:xfrm>
                <a:off x="6077415" y="1463040"/>
                <a:ext cx="550128" cy="499575"/>
              </a:xfrm>
              <a:prstGeom prst="rect">
                <a:avLst/>
              </a:prstGeom>
              <a:noFill/>
              <a:ln w="19050">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F</a:t>
                </a:r>
              </a:p>
            </p:txBody>
          </p:sp>
        </p:grpSp>
      </p:grpSp>
      <p:grpSp>
        <p:nvGrpSpPr>
          <p:cNvPr id="92" name="Group 91">
            <a:extLst>
              <a:ext uri="{FF2B5EF4-FFF2-40B4-BE49-F238E27FC236}">
                <a16:creationId xmlns:a16="http://schemas.microsoft.com/office/drawing/2014/main" id="{F0327FD3-9058-4B63-542C-199CEFB56C7C}"/>
              </a:ext>
            </a:extLst>
          </p:cNvPr>
          <p:cNvGrpSpPr/>
          <p:nvPr/>
        </p:nvGrpSpPr>
        <p:grpSpPr>
          <a:xfrm>
            <a:off x="219205" y="4730423"/>
            <a:ext cx="4143655" cy="592029"/>
            <a:chOff x="629067" y="3567376"/>
            <a:chExt cx="7603097" cy="1438941"/>
          </a:xfrm>
        </p:grpSpPr>
        <p:grpSp>
          <p:nvGrpSpPr>
            <p:cNvPr id="93" name="Group 92">
              <a:extLst>
                <a:ext uri="{FF2B5EF4-FFF2-40B4-BE49-F238E27FC236}">
                  <a16:creationId xmlns:a16="http://schemas.microsoft.com/office/drawing/2014/main" id="{DAE712EB-CD3D-0C22-76D0-394DC94386E5}"/>
                </a:ext>
              </a:extLst>
            </p:cNvPr>
            <p:cNvGrpSpPr/>
            <p:nvPr/>
          </p:nvGrpSpPr>
          <p:grpSpPr>
            <a:xfrm>
              <a:off x="629067" y="3567376"/>
              <a:ext cx="1816124" cy="1438941"/>
              <a:chOff x="4716966" y="1871918"/>
              <a:chExt cx="2196792" cy="1998300"/>
            </a:xfrm>
          </p:grpSpPr>
          <p:grpSp>
            <p:nvGrpSpPr>
              <p:cNvPr id="330" name="Group 329">
                <a:extLst>
                  <a:ext uri="{FF2B5EF4-FFF2-40B4-BE49-F238E27FC236}">
                    <a16:creationId xmlns:a16="http://schemas.microsoft.com/office/drawing/2014/main" id="{7544D48B-DBE2-BD70-CA7B-A90E9E8D1CB2}"/>
                  </a:ext>
                </a:extLst>
              </p:cNvPr>
              <p:cNvGrpSpPr/>
              <p:nvPr/>
            </p:nvGrpSpPr>
            <p:grpSpPr>
              <a:xfrm>
                <a:off x="4724400" y="1871918"/>
                <a:ext cx="2189358" cy="499575"/>
                <a:chOff x="4438185" y="1463040"/>
                <a:chExt cx="2189358" cy="499575"/>
              </a:xfrm>
            </p:grpSpPr>
            <p:sp>
              <p:nvSpPr>
                <p:cNvPr id="346" name="Rectangle 345">
                  <a:extLst>
                    <a:ext uri="{FF2B5EF4-FFF2-40B4-BE49-F238E27FC236}">
                      <a16:creationId xmlns:a16="http://schemas.microsoft.com/office/drawing/2014/main" id="{3B353206-F8C3-1CD3-04B4-82CBECAA7367}"/>
                    </a:ext>
                  </a:extLst>
                </p:cNvPr>
                <p:cNvSpPr/>
                <p:nvPr/>
              </p:nvSpPr>
              <p:spPr>
                <a:xfrm>
                  <a:off x="4438185" y="1463040"/>
                  <a:ext cx="550128" cy="499575"/>
                </a:xfrm>
                <a:prstGeom prst="rect">
                  <a:avLst/>
                </a:prstGeom>
                <a:noFill/>
                <a:ln w="190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0</a:t>
                  </a:r>
                </a:p>
              </p:txBody>
            </p:sp>
            <p:sp>
              <p:nvSpPr>
                <p:cNvPr id="347" name="Rectangle 346">
                  <a:extLst>
                    <a:ext uri="{FF2B5EF4-FFF2-40B4-BE49-F238E27FC236}">
                      <a16:creationId xmlns:a16="http://schemas.microsoft.com/office/drawing/2014/main" id="{2D9D9CC2-044E-C46F-31DE-89E64A9304AE}"/>
                    </a:ext>
                  </a:extLst>
                </p:cNvPr>
                <p:cNvSpPr/>
                <p:nvPr/>
              </p:nvSpPr>
              <p:spPr>
                <a:xfrm>
                  <a:off x="4984595" y="1463040"/>
                  <a:ext cx="550128" cy="499575"/>
                </a:xfrm>
                <a:prstGeom prst="rect">
                  <a:avLst/>
                </a:prstGeom>
                <a:noFill/>
                <a:ln w="190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1</a:t>
                  </a:r>
                </a:p>
              </p:txBody>
            </p:sp>
            <p:sp>
              <p:nvSpPr>
                <p:cNvPr id="348" name="Rectangle 347">
                  <a:extLst>
                    <a:ext uri="{FF2B5EF4-FFF2-40B4-BE49-F238E27FC236}">
                      <a16:creationId xmlns:a16="http://schemas.microsoft.com/office/drawing/2014/main" id="{CF5ADD4F-1634-F9D2-4EFF-9F3E937A062D}"/>
                    </a:ext>
                  </a:extLst>
                </p:cNvPr>
                <p:cNvSpPr/>
                <p:nvPr/>
              </p:nvSpPr>
              <p:spPr>
                <a:xfrm>
                  <a:off x="5531005" y="1463040"/>
                  <a:ext cx="550128" cy="499575"/>
                </a:xfrm>
                <a:prstGeom prst="rect">
                  <a:avLst/>
                </a:prstGeom>
                <a:noFill/>
                <a:ln w="190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2</a:t>
                  </a:r>
                </a:p>
              </p:txBody>
            </p:sp>
            <p:sp>
              <p:nvSpPr>
                <p:cNvPr id="349" name="Rectangle 348">
                  <a:extLst>
                    <a:ext uri="{FF2B5EF4-FFF2-40B4-BE49-F238E27FC236}">
                      <a16:creationId xmlns:a16="http://schemas.microsoft.com/office/drawing/2014/main" id="{63B06B22-2213-546B-D3DA-D3DEBEC1A8E4}"/>
                    </a:ext>
                  </a:extLst>
                </p:cNvPr>
                <p:cNvSpPr/>
                <p:nvPr/>
              </p:nvSpPr>
              <p:spPr>
                <a:xfrm>
                  <a:off x="6077415" y="1463040"/>
                  <a:ext cx="550128" cy="499575"/>
                </a:xfrm>
                <a:prstGeom prst="rect">
                  <a:avLst/>
                </a:prstGeom>
                <a:noFill/>
                <a:ln w="190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3</a:t>
                  </a:r>
                </a:p>
              </p:txBody>
            </p:sp>
          </p:grpSp>
          <p:grpSp>
            <p:nvGrpSpPr>
              <p:cNvPr id="331" name="Group 330">
                <a:extLst>
                  <a:ext uri="{FF2B5EF4-FFF2-40B4-BE49-F238E27FC236}">
                    <a16:creationId xmlns:a16="http://schemas.microsoft.com/office/drawing/2014/main" id="{D57DA8AB-CA92-E6D5-AF01-3EB104B98034}"/>
                  </a:ext>
                </a:extLst>
              </p:cNvPr>
              <p:cNvGrpSpPr/>
              <p:nvPr/>
            </p:nvGrpSpPr>
            <p:grpSpPr>
              <a:xfrm>
                <a:off x="4724400" y="2371493"/>
                <a:ext cx="2189358" cy="499575"/>
                <a:chOff x="4438185" y="1463040"/>
                <a:chExt cx="2189358" cy="499575"/>
              </a:xfrm>
            </p:grpSpPr>
            <p:sp>
              <p:nvSpPr>
                <p:cNvPr id="342" name="Rectangle 341">
                  <a:extLst>
                    <a:ext uri="{FF2B5EF4-FFF2-40B4-BE49-F238E27FC236}">
                      <a16:creationId xmlns:a16="http://schemas.microsoft.com/office/drawing/2014/main" id="{0B4668A8-2C46-EC35-DE70-E186C21345D6}"/>
                    </a:ext>
                  </a:extLst>
                </p:cNvPr>
                <p:cNvSpPr/>
                <p:nvPr/>
              </p:nvSpPr>
              <p:spPr>
                <a:xfrm>
                  <a:off x="4438185" y="1463040"/>
                  <a:ext cx="550128" cy="499575"/>
                </a:xfrm>
                <a:prstGeom prst="rect">
                  <a:avLst/>
                </a:prstGeom>
                <a:noFill/>
                <a:ln w="190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4</a:t>
                  </a:r>
                </a:p>
              </p:txBody>
            </p:sp>
            <p:sp>
              <p:nvSpPr>
                <p:cNvPr id="343" name="Rectangle 342">
                  <a:extLst>
                    <a:ext uri="{FF2B5EF4-FFF2-40B4-BE49-F238E27FC236}">
                      <a16:creationId xmlns:a16="http://schemas.microsoft.com/office/drawing/2014/main" id="{078C37D9-6FDD-2058-0B91-D3E09AB13A4F}"/>
                    </a:ext>
                  </a:extLst>
                </p:cNvPr>
                <p:cNvSpPr/>
                <p:nvPr/>
              </p:nvSpPr>
              <p:spPr>
                <a:xfrm>
                  <a:off x="4984595" y="1463040"/>
                  <a:ext cx="550128" cy="499575"/>
                </a:xfrm>
                <a:prstGeom prst="rect">
                  <a:avLst/>
                </a:prstGeom>
                <a:noFill/>
                <a:ln w="190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5</a:t>
                  </a:r>
                </a:p>
              </p:txBody>
            </p:sp>
            <p:sp>
              <p:nvSpPr>
                <p:cNvPr id="344" name="Rectangle 343">
                  <a:extLst>
                    <a:ext uri="{FF2B5EF4-FFF2-40B4-BE49-F238E27FC236}">
                      <a16:creationId xmlns:a16="http://schemas.microsoft.com/office/drawing/2014/main" id="{8DD07D4A-470F-42C5-4FA9-538F6E41EA1B}"/>
                    </a:ext>
                  </a:extLst>
                </p:cNvPr>
                <p:cNvSpPr/>
                <p:nvPr/>
              </p:nvSpPr>
              <p:spPr>
                <a:xfrm>
                  <a:off x="5531005" y="1463040"/>
                  <a:ext cx="550128" cy="499575"/>
                </a:xfrm>
                <a:prstGeom prst="rect">
                  <a:avLst/>
                </a:prstGeom>
                <a:noFill/>
                <a:ln w="190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6</a:t>
                  </a:r>
                </a:p>
              </p:txBody>
            </p:sp>
            <p:sp>
              <p:nvSpPr>
                <p:cNvPr id="345" name="Rectangle 344">
                  <a:extLst>
                    <a:ext uri="{FF2B5EF4-FFF2-40B4-BE49-F238E27FC236}">
                      <a16:creationId xmlns:a16="http://schemas.microsoft.com/office/drawing/2014/main" id="{DFAF263F-BA88-A930-F441-9AD471588567}"/>
                    </a:ext>
                  </a:extLst>
                </p:cNvPr>
                <p:cNvSpPr/>
                <p:nvPr/>
              </p:nvSpPr>
              <p:spPr>
                <a:xfrm>
                  <a:off x="6077415" y="1463040"/>
                  <a:ext cx="550128" cy="499575"/>
                </a:xfrm>
                <a:prstGeom prst="rect">
                  <a:avLst/>
                </a:prstGeom>
                <a:noFill/>
                <a:ln w="190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7</a:t>
                  </a:r>
                </a:p>
              </p:txBody>
            </p:sp>
          </p:grpSp>
          <p:grpSp>
            <p:nvGrpSpPr>
              <p:cNvPr id="332" name="Group 331">
                <a:extLst>
                  <a:ext uri="{FF2B5EF4-FFF2-40B4-BE49-F238E27FC236}">
                    <a16:creationId xmlns:a16="http://schemas.microsoft.com/office/drawing/2014/main" id="{1F8C54ED-5164-8FD2-EF45-099536DCE2A5}"/>
                  </a:ext>
                </a:extLst>
              </p:cNvPr>
              <p:cNvGrpSpPr/>
              <p:nvPr/>
            </p:nvGrpSpPr>
            <p:grpSpPr>
              <a:xfrm>
                <a:off x="4722541" y="2871068"/>
                <a:ext cx="2189358" cy="499575"/>
                <a:chOff x="4438185" y="1463040"/>
                <a:chExt cx="2189358" cy="499575"/>
              </a:xfrm>
            </p:grpSpPr>
            <p:sp>
              <p:nvSpPr>
                <p:cNvPr id="338" name="Rectangle 337">
                  <a:extLst>
                    <a:ext uri="{FF2B5EF4-FFF2-40B4-BE49-F238E27FC236}">
                      <a16:creationId xmlns:a16="http://schemas.microsoft.com/office/drawing/2014/main" id="{DCF6DFF0-D419-83F0-3434-203F63195975}"/>
                    </a:ext>
                  </a:extLst>
                </p:cNvPr>
                <p:cNvSpPr/>
                <p:nvPr/>
              </p:nvSpPr>
              <p:spPr>
                <a:xfrm>
                  <a:off x="4438185" y="1463040"/>
                  <a:ext cx="550128" cy="499575"/>
                </a:xfrm>
                <a:prstGeom prst="rect">
                  <a:avLst/>
                </a:prstGeom>
                <a:noFill/>
                <a:ln w="190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8</a:t>
                  </a:r>
                </a:p>
              </p:txBody>
            </p:sp>
            <p:sp>
              <p:nvSpPr>
                <p:cNvPr id="339" name="Rectangle 338">
                  <a:extLst>
                    <a:ext uri="{FF2B5EF4-FFF2-40B4-BE49-F238E27FC236}">
                      <a16:creationId xmlns:a16="http://schemas.microsoft.com/office/drawing/2014/main" id="{FDDC8B64-A355-E84F-13D5-0EDF6F1452CE}"/>
                    </a:ext>
                  </a:extLst>
                </p:cNvPr>
                <p:cNvSpPr/>
                <p:nvPr/>
              </p:nvSpPr>
              <p:spPr>
                <a:xfrm>
                  <a:off x="4984595" y="1463040"/>
                  <a:ext cx="550128" cy="499575"/>
                </a:xfrm>
                <a:prstGeom prst="rect">
                  <a:avLst/>
                </a:prstGeom>
                <a:noFill/>
                <a:ln w="190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9</a:t>
                  </a:r>
                </a:p>
              </p:txBody>
            </p:sp>
            <p:sp>
              <p:nvSpPr>
                <p:cNvPr id="340" name="Rectangle 339">
                  <a:extLst>
                    <a:ext uri="{FF2B5EF4-FFF2-40B4-BE49-F238E27FC236}">
                      <a16:creationId xmlns:a16="http://schemas.microsoft.com/office/drawing/2014/main" id="{EDB6A247-7C6F-E065-C7A1-F1032A1C7610}"/>
                    </a:ext>
                  </a:extLst>
                </p:cNvPr>
                <p:cNvSpPr/>
                <p:nvPr/>
              </p:nvSpPr>
              <p:spPr>
                <a:xfrm>
                  <a:off x="5531005" y="1463040"/>
                  <a:ext cx="550128" cy="499575"/>
                </a:xfrm>
                <a:prstGeom prst="rect">
                  <a:avLst/>
                </a:prstGeom>
                <a:noFill/>
                <a:ln w="190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A</a:t>
                  </a:r>
                </a:p>
              </p:txBody>
            </p:sp>
            <p:sp>
              <p:nvSpPr>
                <p:cNvPr id="341" name="Rectangle 340">
                  <a:extLst>
                    <a:ext uri="{FF2B5EF4-FFF2-40B4-BE49-F238E27FC236}">
                      <a16:creationId xmlns:a16="http://schemas.microsoft.com/office/drawing/2014/main" id="{D629D792-7A9F-2F15-FF9B-6DDF17CA28A4}"/>
                    </a:ext>
                  </a:extLst>
                </p:cNvPr>
                <p:cNvSpPr/>
                <p:nvPr/>
              </p:nvSpPr>
              <p:spPr>
                <a:xfrm>
                  <a:off x="6077415" y="1463040"/>
                  <a:ext cx="550128" cy="499575"/>
                </a:xfrm>
                <a:prstGeom prst="rect">
                  <a:avLst/>
                </a:prstGeom>
                <a:noFill/>
                <a:ln w="190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B</a:t>
                  </a:r>
                </a:p>
              </p:txBody>
            </p:sp>
          </p:grpSp>
          <p:grpSp>
            <p:nvGrpSpPr>
              <p:cNvPr id="333" name="Group 332">
                <a:extLst>
                  <a:ext uri="{FF2B5EF4-FFF2-40B4-BE49-F238E27FC236}">
                    <a16:creationId xmlns:a16="http://schemas.microsoft.com/office/drawing/2014/main" id="{F35437DD-8950-B016-3E28-5801734201ED}"/>
                  </a:ext>
                </a:extLst>
              </p:cNvPr>
              <p:cNvGrpSpPr/>
              <p:nvPr/>
            </p:nvGrpSpPr>
            <p:grpSpPr>
              <a:xfrm>
                <a:off x="4716966" y="3370643"/>
                <a:ext cx="2189358" cy="499575"/>
                <a:chOff x="4438185" y="1463040"/>
                <a:chExt cx="2189358" cy="499575"/>
              </a:xfrm>
            </p:grpSpPr>
            <p:sp>
              <p:nvSpPr>
                <p:cNvPr id="334" name="Rectangle 333">
                  <a:extLst>
                    <a:ext uri="{FF2B5EF4-FFF2-40B4-BE49-F238E27FC236}">
                      <a16:creationId xmlns:a16="http://schemas.microsoft.com/office/drawing/2014/main" id="{EF91A33C-7EAF-CFF4-7EFB-1F479F74EF05}"/>
                    </a:ext>
                  </a:extLst>
                </p:cNvPr>
                <p:cNvSpPr/>
                <p:nvPr/>
              </p:nvSpPr>
              <p:spPr>
                <a:xfrm>
                  <a:off x="4438185" y="1463040"/>
                  <a:ext cx="550128" cy="499575"/>
                </a:xfrm>
                <a:prstGeom prst="rect">
                  <a:avLst/>
                </a:prstGeom>
                <a:noFill/>
                <a:ln w="190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C</a:t>
                  </a:r>
                </a:p>
              </p:txBody>
            </p:sp>
            <p:sp>
              <p:nvSpPr>
                <p:cNvPr id="335" name="Rectangle 334">
                  <a:extLst>
                    <a:ext uri="{FF2B5EF4-FFF2-40B4-BE49-F238E27FC236}">
                      <a16:creationId xmlns:a16="http://schemas.microsoft.com/office/drawing/2014/main" id="{36084744-BFD0-2FCB-19AE-42520A11B483}"/>
                    </a:ext>
                  </a:extLst>
                </p:cNvPr>
                <p:cNvSpPr/>
                <p:nvPr/>
              </p:nvSpPr>
              <p:spPr>
                <a:xfrm>
                  <a:off x="4984595" y="1463040"/>
                  <a:ext cx="550128" cy="499575"/>
                </a:xfrm>
                <a:prstGeom prst="rect">
                  <a:avLst/>
                </a:prstGeom>
                <a:noFill/>
                <a:ln w="190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D</a:t>
                  </a:r>
                </a:p>
              </p:txBody>
            </p:sp>
            <p:sp>
              <p:nvSpPr>
                <p:cNvPr id="336" name="Rectangle 335">
                  <a:extLst>
                    <a:ext uri="{FF2B5EF4-FFF2-40B4-BE49-F238E27FC236}">
                      <a16:creationId xmlns:a16="http://schemas.microsoft.com/office/drawing/2014/main" id="{70A5CD70-444D-425C-2753-187347B58EA4}"/>
                    </a:ext>
                  </a:extLst>
                </p:cNvPr>
                <p:cNvSpPr/>
                <p:nvPr/>
              </p:nvSpPr>
              <p:spPr>
                <a:xfrm>
                  <a:off x="5531005" y="1463040"/>
                  <a:ext cx="550128" cy="499575"/>
                </a:xfrm>
                <a:prstGeom prst="rect">
                  <a:avLst/>
                </a:prstGeom>
                <a:noFill/>
                <a:ln w="190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E</a:t>
                  </a:r>
                </a:p>
              </p:txBody>
            </p:sp>
            <p:sp>
              <p:nvSpPr>
                <p:cNvPr id="337" name="Rectangle 336">
                  <a:extLst>
                    <a:ext uri="{FF2B5EF4-FFF2-40B4-BE49-F238E27FC236}">
                      <a16:creationId xmlns:a16="http://schemas.microsoft.com/office/drawing/2014/main" id="{32954222-9110-A39D-E4BF-5DCBFA5CA444}"/>
                    </a:ext>
                  </a:extLst>
                </p:cNvPr>
                <p:cNvSpPr/>
                <p:nvPr/>
              </p:nvSpPr>
              <p:spPr>
                <a:xfrm>
                  <a:off x="6077415" y="1463040"/>
                  <a:ext cx="550128" cy="499575"/>
                </a:xfrm>
                <a:prstGeom prst="rect">
                  <a:avLst/>
                </a:prstGeom>
                <a:noFill/>
                <a:ln w="190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F</a:t>
                  </a:r>
                </a:p>
              </p:txBody>
            </p:sp>
          </p:grpSp>
        </p:grpSp>
        <p:grpSp>
          <p:nvGrpSpPr>
            <p:cNvPr id="94" name="Group 93">
              <a:extLst>
                <a:ext uri="{FF2B5EF4-FFF2-40B4-BE49-F238E27FC236}">
                  <a16:creationId xmlns:a16="http://schemas.microsoft.com/office/drawing/2014/main" id="{4FDBCEC2-52EA-F0AD-A1C6-882F39C1DA2D}"/>
                </a:ext>
              </a:extLst>
            </p:cNvPr>
            <p:cNvGrpSpPr/>
            <p:nvPr/>
          </p:nvGrpSpPr>
          <p:grpSpPr>
            <a:xfrm>
              <a:off x="2558058" y="3567376"/>
              <a:ext cx="1816124" cy="1438941"/>
              <a:chOff x="4716966" y="1871918"/>
              <a:chExt cx="2196792" cy="1998300"/>
            </a:xfrm>
          </p:grpSpPr>
          <p:grpSp>
            <p:nvGrpSpPr>
              <p:cNvPr id="310" name="Group 309">
                <a:extLst>
                  <a:ext uri="{FF2B5EF4-FFF2-40B4-BE49-F238E27FC236}">
                    <a16:creationId xmlns:a16="http://schemas.microsoft.com/office/drawing/2014/main" id="{D012599E-B096-F96B-93F8-98D27519E628}"/>
                  </a:ext>
                </a:extLst>
              </p:cNvPr>
              <p:cNvGrpSpPr/>
              <p:nvPr/>
            </p:nvGrpSpPr>
            <p:grpSpPr>
              <a:xfrm>
                <a:off x="4724400" y="1871918"/>
                <a:ext cx="2189358" cy="499575"/>
                <a:chOff x="4438185" y="1463040"/>
                <a:chExt cx="2189358" cy="499575"/>
              </a:xfrm>
            </p:grpSpPr>
            <p:sp>
              <p:nvSpPr>
                <p:cNvPr id="326" name="Rectangle 325">
                  <a:extLst>
                    <a:ext uri="{FF2B5EF4-FFF2-40B4-BE49-F238E27FC236}">
                      <a16:creationId xmlns:a16="http://schemas.microsoft.com/office/drawing/2014/main" id="{39EFB1D2-4B02-1E33-C693-FC3E3815D8DD}"/>
                    </a:ext>
                  </a:extLst>
                </p:cNvPr>
                <p:cNvSpPr/>
                <p:nvPr/>
              </p:nvSpPr>
              <p:spPr>
                <a:xfrm>
                  <a:off x="4438185" y="1463040"/>
                  <a:ext cx="550128" cy="499575"/>
                </a:xfrm>
                <a:prstGeom prst="rect">
                  <a:avLst/>
                </a:prstGeom>
                <a:noFill/>
                <a:ln w="1905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0</a:t>
                  </a:r>
                </a:p>
              </p:txBody>
            </p:sp>
            <p:sp>
              <p:nvSpPr>
                <p:cNvPr id="327" name="Rectangle 326">
                  <a:extLst>
                    <a:ext uri="{FF2B5EF4-FFF2-40B4-BE49-F238E27FC236}">
                      <a16:creationId xmlns:a16="http://schemas.microsoft.com/office/drawing/2014/main" id="{55B4A398-FAA3-B709-BA5F-AB143F453B5E}"/>
                    </a:ext>
                  </a:extLst>
                </p:cNvPr>
                <p:cNvSpPr/>
                <p:nvPr/>
              </p:nvSpPr>
              <p:spPr>
                <a:xfrm>
                  <a:off x="4984595" y="1463040"/>
                  <a:ext cx="550128" cy="499575"/>
                </a:xfrm>
                <a:prstGeom prst="rect">
                  <a:avLst/>
                </a:prstGeom>
                <a:noFill/>
                <a:ln w="1905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1</a:t>
                  </a:r>
                </a:p>
              </p:txBody>
            </p:sp>
            <p:sp>
              <p:nvSpPr>
                <p:cNvPr id="328" name="Rectangle 327">
                  <a:extLst>
                    <a:ext uri="{FF2B5EF4-FFF2-40B4-BE49-F238E27FC236}">
                      <a16:creationId xmlns:a16="http://schemas.microsoft.com/office/drawing/2014/main" id="{A88B256B-FDF5-7855-A9C4-E4D4955F6B3E}"/>
                    </a:ext>
                  </a:extLst>
                </p:cNvPr>
                <p:cNvSpPr/>
                <p:nvPr/>
              </p:nvSpPr>
              <p:spPr>
                <a:xfrm>
                  <a:off x="5531005" y="1463040"/>
                  <a:ext cx="550128" cy="499575"/>
                </a:xfrm>
                <a:prstGeom prst="rect">
                  <a:avLst/>
                </a:prstGeom>
                <a:noFill/>
                <a:ln w="1905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2</a:t>
                  </a:r>
                </a:p>
              </p:txBody>
            </p:sp>
            <p:sp>
              <p:nvSpPr>
                <p:cNvPr id="329" name="Rectangle 328">
                  <a:extLst>
                    <a:ext uri="{FF2B5EF4-FFF2-40B4-BE49-F238E27FC236}">
                      <a16:creationId xmlns:a16="http://schemas.microsoft.com/office/drawing/2014/main" id="{7009CC9A-14BE-886A-44A6-468AA200924C}"/>
                    </a:ext>
                  </a:extLst>
                </p:cNvPr>
                <p:cNvSpPr/>
                <p:nvPr/>
              </p:nvSpPr>
              <p:spPr>
                <a:xfrm>
                  <a:off x="6077415" y="1463040"/>
                  <a:ext cx="550128" cy="499575"/>
                </a:xfrm>
                <a:prstGeom prst="rect">
                  <a:avLst/>
                </a:prstGeom>
                <a:noFill/>
                <a:ln w="1905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3</a:t>
                  </a:r>
                </a:p>
              </p:txBody>
            </p:sp>
          </p:grpSp>
          <p:grpSp>
            <p:nvGrpSpPr>
              <p:cNvPr id="311" name="Group 310">
                <a:extLst>
                  <a:ext uri="{FF2B5EF4-FFF2-40B4-BE49-F238E27FC236}">
                    <a16:creationId xmlns:a16="http://schemas.microsoft.com/office/drawing/2014/main" id="{D1C7AC98-18DE-1E0A-1D72-D7356156B9DB}"/>
                  </a:ext>
                </a:extLst>
              </p:cNvPr>
              <p:cNvGrpSpPr/>
              <p:nvPr/>
            </p:nvGrpSpPr>
            <p:grpSpPr>
              <a:xfrm>
                <a:off x="4724400" y="2371493"/>
                <a:ext cx="2189358" cy="499575"/>
                <a:chOff x="4438185" y="1463040"/>
                <a:chExt cx="2189358" cy="499575"/>
              </a:xfrm>
            </p:grpSpPr>
            <p:sp>
              <p:nvSpPr>
                <p:cNvPr id="322" name="Rectangle 321">
                  <a:extLst>
                    <a:ext uri="{FF2B5EF4-FFF2-40B4-BE49-F238E27FC236}">
                      <a16:creationId xmlns:a16="http://schemas.microsoft.com/office/drawing/2014/main" id="{AEEAC31E-6E54-0FF7-8E53-D75DD4E2FC56}"/>
                    </a:ext>
                  </a:extLst>
                </p:cNvPr>
                <p:cNvSpPr/>
                <p:nvPr/>
              </p:nvSpPr>
              <p:spPr>
                <a:xfrm>
                  <a:off x="4438185" y="1463040"/>
                  <a:ext cx="550128" cy="499575"/>
                </a:xfrm>
                <a:prstGeom prst="rect">
                  <a:avLst/>
                </a:prstGeom>
                <a:noFill/>
                <a:ln w="1905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4</a:t>
                  </a:r>
                </a:p>
              </p:txBody>
            </p:sp>
            <p:sp>
              <p:nvSpPr>
                <p:cNvPr id="323" name="Rectangle 322">
                  <a:extLst>
                    <a:ext uri="{FF2B5EF4-FFF2-40B4-BE49-F238E27FC236}">
                      <a16:creationId xmlns:a16="http://schemas.microsoft.com/office/drawing/2014/main" id="{F1AE517B-392C-6F14-A4D1-63EAD5ABF764}"/>
                    </a:ext>
                  </a:extLst>
                </p:cNvPr>
                <p:cNvSpPr/>
                <p:nvPr/>
              </p:nvSpPr>
              <p:spPr>
                <a:xfrm>
                  <a:off x="4984595" y="1463040"/>
                  <a:ext cx="550128" cy="499575"/>
                </a:xfrm>
                <a:prstGeom prst="rect">
                  <a:avLst/>
                </a:prstGeom>
                <a:noFill/>
                <a:ln w="1905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5</a:t>
                  </a:r>
                </a:p>
              </p:txBody>
            </p:sp>
            <p:sp>
              <p:nvSpPr>
                <p:cNvPr id="324" name="Rectangle 323">
                  <a:extLst>
                    <a:ext uri="{FF2B5EF4-FFF2-40B4-BE49-F238E27FC236}">
                      <a16:creationId xmlns:a16="http://schemas.microsoft.com/office/drawing/2014/main" id="{555C8316-3A5B-3827-438D-F5C40A543B0B}"/>
                    </a:ext>
                  </a:extLst>
                </p:cNvPr>
                <p:cNvSpPr/>
                <p:nvPr/>
              </p:nvSpPr>
              <p:spPr>
                <a:xfrm>
                  <a:off x="5531005" y="1463040"/>
                  <a:ext cx="550128" cy="499575"/>
                </a:xfrm>
                <a:prstGeom prst="rect">
                  <a:avLst/>
                </a:prstGeom>
                <a:noFill/>
                <a:ln w="1905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6</a:t>
                  </a:r>
                </a:p>
              </p:txBody>
            </p:sp>
            <p:sp>
              <p:nvSpPr>
                <p:cNvPr id="325" name="Rectangle 324">
                  <a:extLst>
                    <a:ext uri="{FF2B5EF4-FFF2-40B4-BE49-F238E27FC236}">
                      <a16:creationId xmlns:a16="http://schemas.microsoft.com/office/drawing/2014/main" id="{E58BB362-3635-9267-6D5E-0C943841DEBE}"/>
                    </a:ext>
                  </a:extLst>
                </p:cNvPr>
                <p:cNvSpPr/>
                <p:nvPr/>
              </p:nvSpPr>
              <p:spPr>
                <a:xfrm>
                  <a:off x="6077415" y="1463040"/>
                  <a:ext cx="550128" cy="499575"/>
                </a:xfrm>
                <a:prstGeom prst="rect">
                  <a:avLst/>
                </a:prstGeom>
                <a:noFill/>
                <a:ln w="1905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7</a:t>
                  </a:r>
                </a:p>
              </p:txBody>
            </p:sp>
          </p:grpSp>
          <p:grpSp>
            <p:nvGrpSpPr>
              <p:cNvPr id="312" name="Group 311">
                <a:extLst>
                  <a:ext uri="{FF2B5EF4-FFF2-40B4-BE49-F238E27FC236}">
                    <a16:creationId xmlns:a16="http://schemas.microsoft.com/office/drawing/2014/main" id="{4E14EC16-460A-C546-52ED-789825DD8216}"/>
                  </a:ext>
                </a:extLst>
              </p:cNvPr>
              <p:cNvGrpSpPr/>
              <p:nvPr/>
            </p:nvGrpSpPr>
            <p:grpSpPr>
              <a:xfrm>
                <a:off x="4722541" y="2871068"/>
                <a:ext cx="2189358" cy="499575"/>
                <a:chOff x="4438185" y="1463040"/>
                <a:chExt cx="2189358" cy="499575"/>
              </a:xfrm>
            </p:grpSpPr>
            <p:sp>
              <p:nvSpPr>
                <p:cNvPr id="318" name="Rectangle 317">
                  <a:extLst>
                    <a:ext uri="{FF2B5EF4-FFF2-40B4-BE49-F238E27FC236}">
                      <a16:creationId xmlns:a16="http://schemas.microsoft.com/office/drawing/2014/main" id="{C3755DB0-88ED-308E-0503-BBE20A1C4396}"/>
                    </a:ext>
                  </a:extLst>
                </p:cNvPr>
                <p:cNvSpPr/>
                <p:nvPr/>
              </p:nvSpPr>
              <p:spPr>
                <a:xfrm>
                  <a:off x="4438185" y="1463040"/>
                  <a:ext cx="550128" cy="499575"/>
                </a:xfrm>
                <a:prstGeom prst="rect">
                  <a:avLst/>
                </a:prstGeom>
                <a:noFill/>
                <a:ln w="1905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8</a:t>
                  </a:r>
                </a:p>
              </p:txBody>
            </p:sp>
            <p:sp>
              <p:nvSpPr>
                <p:cNvPr id="319" name="Rectangle 318">
                  <a:extLst>
                    <a:ext uri="{FF2B5EF4-FFF2-40B4-BE49-F238E27FC236}">
                      <a16:creationId xmlns:a16="http://schemas.microsoft.com/office/drawing/2014/main" id="{B6986850-6711-5C33-C74D-78A4834B9F63}"/>
                    </a:ext>
                  </a:extLst>
                </p:cNvPr>
                <p:cNvSpPr/>
                <p:nvPr/>
              </p:nvSpPr>
              <p:spPr>
                <a:xfrm>
                  <a:off x="4984595" y="1463040"/>
                  <a:ext cx="550128" cy="499575"/>
                </a:xfrm>
                <a:prstGeom prst="rect">
                  <a:avLst/>
                </a:prstGeom>
                <a:noFill/>
                <a:ln w="1905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9</a:t>
                  </a:r>
                </a:p>
              </p:txBody>
            </p:sp>
            <p:sp>
              <p:nvSpPr>
                <p:cNvPr id="320" name="Rectangle 319">
                  <a:extLst>
                    <a:ext uri="{FF2B5EF4-FFF2-40B4-BE49-F238E27FC236}">
                      <a16:creationId xmlns:a16="http://schemas.microsoft.com/office/drawing/2014/main" id="{2159B1F1-A500-7E79-B572-1CCDDCFA5791}"/>
                    </a:ext>
                  </a:extLst>
                </p:cNvPr>
                <p:cNvSpPr/>
                <p:nvPr/>
              </p:nvSpPr>
              <p:spPr>
                <a:xfrm>
                  <a:off x="5531005" y="1463040"/>
                  <a:ext cx="550128" cy="499575"/>
                </a:xfrm>
                <a:prstGeom prst="rect">
                  <a:avLst/>
                </a:prstGeom>
                <a:noFill/>
                <a:ln w="1905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A</a:t>
                  </a:r>
                </a:p>
              </p:txBody>
            </p:sp>
            <p:sp>
              <p:nvSpPr>
                <p:cNvPr id="321" name="Rectangle 320">
                  <a:extLst>
                    <a:ext uri="{FF2B5EF4-FFF2-40B4-BE49-F238E27FC236}">
                      <a16:creationId xmlns:a16="http://schemas.microsoft.com/office/drawing/2014/main" id="{EF137546-0CE7-813E-CC80-B7F23EA5F050}"/>
                    </a:ext>
                  </a:extLst>
                </p:cNvPr>
                <p:cNvSpPr/>
                <p:nvPr/>
              </p:nvSpPr>
              <p:spPr>
                <a:xfrm>
                  <a:off x="6077415" y="1463040"/>
                  <a:ext cx="550128" cy="499575"/>
                </a:xfrm>
                <a:prstGeom prst="rect">
                  <a:avLst/>
                </a:prstGeom>
                <a:noFill/>
                <a:ln w="1905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B</a:t>
                  </a:r>
                </a:p>
              </p:txBody>
            </p:sp>
          </p:grpSp>
          <p:grpSp>
            <p:nvGrpSpPr>
              <p:cNvPr id="313" name="Group 312">
                <a:extLst>
                  <a:ext uri="{FF2B5EF4-FFF2-40B4-BE49-F238E27FC236}">
                    <a16:creationId xmlns:a16="http://schemas.microsoft.com/office/drawing/2014/main" id="{ECC99E01-3D6A-72A2-25CE-D9618B73D671}"/>
                  </a:ext>
                </a:extLst>
              </p:cNvPr>
              <p:cNvGrpSpPr/>
              <p:nvPr/>
            </p:nvGrpSpPr>
            <p:grpSpPr>
              <a:xfrm>
                <a:off x="4716966" y="3370643"/>
                <a:ext cx="2189358" cy="499575"/>
                <a:chOff x="4438185" y="1463040"/>
                <a:chExt cx="2189358" cy="499575"/>
              </a:xfrm>
            </p:grpSpPr>
            <p:sp>
              <p:nvSpPr>
                <p:cNvPr id="314" name="Rectangle 313">
                  <a:extLst>
                    <a:ext uri="{FF2B5EF4-FFF2-40B4-BE49-F238E27FC236}">
                      <a16:creationId xmlns:a16="http://schemas.microsoft.com/office/drawing/2014/main" id="{7E1D11B2-C9D9-08DB-A677-223D444DDBD9}"/>
                    </a:ext>
                  </a:extLst>
                </p:cNvPr>
                <p:cNvSpPr/>
                <p:nvPr/>
              </p:nvSpPr>
              <p:spPr>
                <a:xfrm>
                  <a:off x="4438185" y="1463040"/>
                  <a:ext cx="550128" cy="499575"/>
                </a:xfrm>
                <a:prstGeom prst="rect">
                  <a:avLst/>
                </a:prstGeom>
                <a:noFill/>
                <a:ln w="1905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C</a:t>
                  </a:r>
                </a:p>
              </p:txBody>
            </p:sp>
            <p:sp>
              <p:nvSpPr>
                <p:cNvPr id="315" name="Rectangle 314">
                  <a:extLst>
                    <a:ext uri="{FF2B5EF4-FFF2-40B4-BE49-F238E27FC236}">
                      <a16:creationId xmlns:a16="http://schemas.microsoft.com/office/drawing/2014/main" id="{8A08CC63-6A40-6055-E0B3-2F7F2CA6B82A}"/>
                    </a:ext>
                  </a:extLst>
                </p:cNvPr>
                <p:cNvSpPr/>
                <p:nvPr/>
              </p:nvSpPr>
              <p:spPr>
                <a:xfrm>
                  <a:off x="4984595" y="1463040"/>
                  <a:ext cx="550128" cy="499575"/>
                </a:xfrm>
                <a:prstGeom prst="rect">
                  <a:avLst/>
                </a:prstGeom>
                <a:noFill/>
                <a:ln w="1905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D</a:t>
                  </a:r>
                </a:p>
              </p:txBody>
            </p:sp>
            <p:sp>
              <p:nvSpPr>
                <p:cNvPr id="316" name="Rectangle 315">
                  <a:extLst>
                    <a:ext uri="{FF2B5EF4-FFF2-40B4-BE49-F238E27FC236}">
                      <a16:creationId xmlns:a16="http://schemas.microsoft.com/office/drawing/2014/main" id="{FD9E78AE-A355-9D0B-09E1-838C077A1A4D}"/>
                    </a:ext>
                  </a:extLst>
                </p:cNvPr>
                <p:cNvSpPr/>
                <p:nvPr/>
              </p:nvSpPr>
              <p:spPr>
                <a:xfrm>
                  <a:off x="5531005" y="1463040"/>
                  <a:ext cx="550128" cy="499575"/>
                </a:xfrm>
                <a:prstGeom prst="rect">
                  <a:avLst/>
                </a:prstGeom>
                <a:noFill/>
                <a:ln w="1905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E</a:t>
                  </a:r>
                </a:p>
              </p:txBody>
            </p:sp>
            <p:sp>
              <p:nvSpPr>
                <p:cNvPr id="317" name="Rectangle 316">
                  <a:extLst>
                    <a:ext uri="{FF2B5EF4-FFF2-40B4-BE49-F238E27FC236}">
                      <a16:creationId xmlns:a16="http://schemas.microsoft.com/office/drawing/2014/main" id="{29C6C2DA-5702-9E89-9D2F-19AC536055D2}"/>
                    </a:ext>
                  </a:extLst>
                </p:cNvPr>
                <p:cNvSpPr/>
                <p:nvPr/>
              </p:nvSpPr>
              <p:spPr>
                <a:xfrm>
                  <a:off x="6077415" y="1463040"/>
                  <a:ext cx="550128" cy="499575"/>
                </a:xfrm>
                <a:prstGeom prst="rect">
                  <a:avLst/>
                </a:prstGeom>
                <a:noFill/>
                <a:ln w="1905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F</a:t>
                  </a:r>
                </a:p>
              </p:txBody>
            </p:sp>
          </p:grpSp>
        </p:grpSp>
        <p:grpSp>
          <p:nvGrpSpPr>
            <p:cNvPr id="95" name="Group 94">
              <a:extLst>
                <a:ext uri="{FF2B5EF4-FFF2-40B4-BE49-F238E27FC236}">
                  <a16:creationId xmlns:a16="http://schemas.microsoft.com/office/drawing/2014/main" id="{B6535BD2-1ADD-3854-A941-93E132C00CE4}"/>
                </a:ext>
              </a:extLst>
            </p:cNvPr>
            <p:cNvGrpSpPr/>
            <p:nvPr/>
          </p:nvGrpSpPr>
          <p:grpSpPr>
            <a:xfrm>
              <a:off x="4487049" y="3567376"/>
              <a:ext cx="1816124" cy="1438941"/>
              <a:chOff x="4716966" y="1871918"/>
              <a:chExt cx="2196792" cy="1998300"/>
            </a:xfrm>
          </p:grpSpPr>
          <p:grpSp>
            <p:nvGrpSpPr>
              <p:cNvPr id="290" name="Group 289">
                <a:extLst>
                  <a:ext uri="{FF2B5EF4-FFF2-40B4-BE49-F238E27FC236}">
                    <a16:creationId xmlns:a16="http://schemas.microsoft.com/office/drawing/2014/main" id="{1B94F602-4C83-B0B1-75C2-8535CB404C45}"/>
                  </a:ext>
                </a:extLst>
              </p:cNvPr>
              <p:cNvGrpSpPr/>
              <p:nvPr/>
            </p:nvGrpSpPr>
            <p:grpSpPr>
              <a:xfrm>
                <a:off x="4724400" y="1871918"/>
                <a:ext cx="2189358" cy="499575"/>
                <a:chOff x="4438185" y="1463040"/>
                <a:chExt cx="2189358" cy="499575"/>
              </a:xfrm>
            </p:grpSpPr>
            <p:sp>
              <p:nvSpPr>
                <p:cNvPr id="306" name="Rectangle 305">
                  <a:extLst>
                    <a:ext uri="{FF2B5EF4-FFF2-40B4-BE49-F238E27FC236}">
                      <a16:creationId xmlns:a16="http://schemas.microsoft.com/office/drawing/2014/main" id="{9D40B452-7CD5-6240-C526-AFF0B1BE3020}"/>
                    </a:ext>
                  </a:extLst>
                </p:cNvPr>
                <p:cNvSpPr/>
                <p:nvPr/>
              </p:nvSpPr>
              <p:spPr>
                <a:xfrm>
                  <a:off x="4438185" y="1463040"/>
                  <a:ext cx="550128" cy="499575"/>
                </a:xfrm>
                <a:prstGeom prst="rect">
                  <a:avLst/>
                </a:prstGeom>
                <a:noFill/>
                <a:ln w="190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0</a:t>
                  </a:r>
                </a:p>
              </p:txBody>
            </p:sp>
            <p:sp>
              <p:nvSpPr>
                <p:cNvPr id="307" name="Rectangle 306">
                  <a:extLst>
                    <a:ext uri="{FF2B5EF4-FFF2-40B4-BE49-F238E27FC236}">
                      <a16:creationId xmlns:a16="http://schemas.microsoft.com/office/drawing/2014/main" id="{4AD2912D-3C80-A8FA-1F40-3DB7238BE597}"/>
                    </a:ext>
                  </a:extLst>
                </p:cNvPr>
                <p:cNvSpPr/>
                <p:nvPr/>
              </p:nvSpPr>
              <p:spPr>
                <a:xfrm>
                  <a:off x="4984595" y="1463040"/>
                  <a:ext cx="550128" cy="499575"/>
                </a:xfrm>
                <a:prstGeom prst="rect">
                  <a:avLst/>
                </a:prstGeom>
                <a:noFill/>
                <a:ln w="190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1</a:t>
                  </a:r>
                </a:p>
              </p:txBody>
            </p:sp>
            <p:sp>
              <p:nvSpPr>
                <p:cNvPr id="308" name="Rectangle 307">
                  <a:extLst>
                    <a:ext uri="{FF2B5EF4-FFF2-40B4-BE49-F238E27FC236}">
                      <a16:creationId xmlns:a16="http://schemas.microsoft.com/office/drawing/2014/main" id="{1811475E-DCDA-A647-5AD8-08F2EE65B75F}"/>
                    </a:ext>
                  </a:extLst>
                </p:cNvPr>
                <p:cNvSpPr/>
                <p:nvPr/>
              </p:nvSpPr>
              <p:spPr>
                <a:xfrm>
                  <a:off x="5531005" y="1463040"/>
                  <a:ext cx="550128" cy="499575"/>
                </a:xfrm>
                <a:prstGeom prst="rect">
                  <a:avLst/>
                </a:prstGeom>
                <a:noFill/>
                <a:ln w="190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2</a:t>
                  </a:r>
                </a:p>
              </p:txBody>
            </p:sp>
            <p:sp>
              <p:nvSpPr>
                <p:cNvPr id="309" name="Rectangle 308">
                  <a:extLst>
                    <a:ext uri="{FF2B5EF4-FFF2-40B4-BE49-F238E27FC236}">
                      <a16:creationId xmlns:a16="http://schemas.microsoft.com/office/drawing/2014/main" id="{C521D5CF-8D8C-E1A2-5C8F-33D037D6CB5A}"/>
                    </a:ext>
                  </a:extLst>
                </p:cNvPr>
                <p:cNvSpPr/>
                <p:nvPr/>
              </p:nvSpPr>
              <p:spPr>
                <a:xfrm>
                  <a:off x="6077415" y="1463040"/>
                  <a:ext cx="550128" cy="499575"/>
                </a:xfrm>
                <a:prstGeom prst="rect">
                  <a:avLst/>
                </a:prstGeom>
                <a:noFill/>
                <a:ln w="190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3</a:t>
                  </a:r>
                </a:p>
              </p:txBody>
            </p:sp>
          </p:grpSp>
          <p:grpSp>
            <p:nvGrpSpPr>
              <p:cNvPr id="291" name="Group 290">
                <a:extLst>
                  <a:ext uri="{FF2B5EF4-FFF2-40B4-BE49-F238E27FC236}">
                    <a16:creationId xmlns:a16="http://schemas.microsoft.com/office/drawing/2014/main" id="{B675C603-B42E-FB74-2421-1098721B92F7}"/>
                  </a:ext>
                </a:extLst>
              </p:cNvPr>
              <p:cNvGrpSpPr/>
              <p:nvPr/>
            </p:nvGrpSpPr>
            <p:grpSpPr>
              <a:xfrm>
                <a:off x="4724400" y="2371493"/>
                <a:ext cx="2189358" cy="499575"/>
                <a:chOff x="4438185" y="1463040"/>
                <a:chExt cx="2189358" cy="499575"/>
              </a:xfrm>
            </p:grpSpPr>
            <p:sp>
              <p:nvSpPr>
                <p:cNvPr id="302" name="Rectangle 301">
                  <a:extLst>
                    <a:ext uri="{FF2B5EF4-FFF2-40B4-BE49-F238E27FC236}">
                      <a16:creationId xmlns:a16="http://schemas.microsoft.com/office/drawing/2014/main" id="{92FADB43-840B-0641-AB11-401D74D0DA5F}"/>
                    </a:ext>
                  </a:extLst>
                </p:cNvPr>
                <p:cNvSpPr/>
                <p:nvPr/>
              </p:nvSpPr>
              <p:spPr>
                <a:xfrm>
                  <a:off x="4438185" y="1463040"/>
                  <a:ext cx="550128" cy="499575"/>
                </a:xfrm>
                <a:prstGeom prst="rect">
                  <a:avLst/>
                </a:prstGeom>
                <a:noFill/>
                <a:ln w="190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4</a:t>
                  </a:r>
                </a:p>
              </p:txBody>
            </p:sp>
            <p:sp>
              <p:nvSpPr>
                <p:cNvPr id="303" name="Rectangle 302">
                  <a:extLst>
                    <a:ext uri="{FF2B5EF4-FFF2-40B4-BE49-F238E27FC236}">
                      <a16:creationId xmlns:a16="http://schemas.microsoft.com/office/drawing/2014/main" id="{C217AEE1-9A90-5919-918B-3F9F5E07E754}"/>
                    </a:ext>
                  </a:extLst>
                </p:cNvPr>
                <p:cNvSpPr/>
                <p:nvPr/>
              </p:nvSpPr>
              <p:spPr>
                <a:xfrm>
                  <a:off x="4984595" y="1463040"/>
                  <a:ext cx="550128" cy="499575"/>
                </a:xfrm>
                <a:prstGeom prst="rect">
                  <a:avLst/>
                </a:prstGeom>
                <a:noFill/>
                <a:ln w="190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5</a:t>
                  </a:r>
                </a:p>
              </p:txBody>
            </p:sp>
            <p:sp>
              <p:nvSpPr>
                <p:cNvPr id="304" name="Rectangle 303">
                  <a:extLst>
                    <a:ext uri="{FF2B5EF4-FFF2-40B4-BE49-F238E27FC236}">
                      <a16:creationId xmlns:a16="http://schemas.microsoft.com/office/drawing/2014/main" id="{51C45C5B-2DFD-3325-C3BE-E44E4554DB9C}"/>
                    </a:ext>
                  </a:extLst>
                </p:cNvPr>
                <p:cNvSpPr/>
                <p:nvPr/>
              </p:nvSpPr>
              <p:spPr>
                <a:xfrm>
                  <a:off x="5531005" y="1463040"/>
                  <a:ext cx="550128" cy="499575"/>
                </a:xfrm>
                <a:prstGeom prst="rect">
                  <a:avLst/>
                </a:prstGeom>
                <a:noFill/>
                <a:ln w="190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6</a:t>
                  </a:r>
                </a:p>
              </p:txBody>
            </p:sp>
            <p:sp>
              <p:nvSpPr>
                <p:cNvPr id="305" name="Rectangle 304">
                  <a:extLst>
                    <a:ext uri="{FF2B5EF4-FFF2-40B4-BE49-F238E27FC236}">
                      <a16:creationId xmlns:a16="http://schemas.microsoft.com/office/drawing/2014/main" id="{F6BA7320-DE92-B549-2E1F-F3CDE8A66A07}"/>
                    </a:ext>
                  </a:extLst>
                </p:cNvPr>
                <p:cNvSpPr/>
                <p:nvPr/>
              </p:nvSpPr>
              <p:spPr>
                <a:xfrm>
                  <a:off x="6077415" y="1463040"/>
                  <a:ext cx="550128" cy="499575"/>
                </a:xfrm>
                <a:prstGeom prst="rect">
                  <a:avLst/>
                </a:prstGeom>
                <a:noFill/>
                <a:ln w="190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7</a:t>
                  </a:r>
                </a:p>
              </p:txBody>
            </p:sp>
          </p:grpSp>
          <p:grpSp>
            <p:nvGrpSpPr>
              <p:cNvPr id="292" name="Group 291">
                <a:extLst>
                  <a:ext uri="{FF2B5EF4-FFF2-40B4-BE49-F238E27FC236}">
                    <a16:creationId xmlns:a16="http://schemas.microsoft.com/office/drawing/2014/main" id="{740C95EA-414D-F970-AC20-878B8895B611}"/>
                  </a:ext>
                </a:extLst>
              </p:cNvPr>
              <p:cNvGrpSpPr/>
              <p:nvPr/>
            </p:nvGrpSpPr>
            <p:grpSpPr>
              <a:xfrm>
                <a:off x="4722541" y="2871068"/>
                <a:ext cx="2189358" cy="499575"/>
                <a:chOff x="4438185" y="1463040"/>
                <a:chExt cx="2189358" cy="499575"/>
              </a:xfrm>
            </p:grpSpPr>
            <p:sp>
              <p:nvSpPr>
                <p:cNvPr id="298" name="Rectangle 297">
                  <a:extLst>
                    <a:ext uri="{FF2B5EF4-FFF2-40B4-BE49-F238E27FC236}">
                      <a16:creationId xmlns:a16="http://schemas.microsoft.com/office/drawing/2014/main" id="{76F0A327-CA75-4126-CDB4-C18F4CD385EC}"/>
                    </a:ext>
                  </a:extLst>
                </p:cNvPr>
                <p:cNvSpPr/>
                <p:nvPr/>
              </p:nvSpPr>
              <p:spPr>
                <a:xfrm>
                  <a:off x="4438185" y="1463040"/>
                  <a:ext cx="550128" cy="499575"/>
                </a:xfrm>
                <a:prstGeom prst="rect">
                  <a:avLst/>
                </a:prstGeom>
                <a:noFill/>
                <a:ln w="190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8</a:t>
                  </a:r>
                </a:p>
              </p:txBody>
            </p:sp>
            <p:sp>
              <p:nvSpPr>
                <p:cNvPr id="299" name="Rectangle 298">
                  <a:extLst>
                    <a:ext uri="{FF2B5EF4-FFF2-40B4-BE49-F238E27FC236}">
                      <a16:creationId xmlns:a16="http://schemas.microsoft.com/office/drawing/2014/main" id="{6DB92BEB-6FF6-49B3-320F-2D3E4C49C7D4}"/>
                    </a:ext>
                  </a:extLst>
                </p:cNvPr>
                <p:cNvSpPr/>
                <p:nvPr/>
              </p:nvSpPr>
              <p:spPr>
                <a:xfrm>
                  <a:off x="4984595" y="1463040"/>
                  <a:ext cx="550128" cy="499575"/>
                </a:xfrm>
                <a:prstGeom prst="rect">
                  <a:avLst/>
                </a:prstGeom>
                <a:noFill/>
                <a:ln w="190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9</a:t>
                  </a:r>
                </a:p>
              </p:txBody>
            </p:sp>
            <p:sp>
              <p:nvSpPr>
                <p:cNvPr id="300" name="Rectangle 299">
                  <a:extLst>
                    <a:ext uri="{FF2B5EF4-FFF2-40B4-BE49-F238E27FC236}">
                      <a16:creationId xmlns:a16="http://schemas.microsoft.com/office/drawing/2014/main" id="{3AB1509C-5EFC-5E47-0A4F-16198ED778FF}"/>
                    </a:ext>
                  </a:extLst>
                </p:cNvPr>
                <p:cNvSpPr/>
                <p:nvPr/>
              </p:nvSpPr>
              <p:spPr>
                <a:xfrm>
                  <a:off x="5531005" y="1463040"/>
                  <a:ext cx="550128" cy="499575"/>
                </a:xfrm>
                <a:prstGeom prst="rect">
                  <a:avLst/>
                </a:prstGeom>
                <a:noFill/>
                <a:ln w="190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A</a:t>
                  </a:r>
                </a:p>
              </p:txBody>
            </p:sp>
            <p:sp>
              <p:nvSpPr>
                <p:cNvPr id="301" name="Rectangle 300">
                  <a:extLst>
                    <a:ext uri="{FF2B5EF4-FFF2-40B4-BE49-F238E27FC236}">
                      <a16:creationId xmlns:a16="http://schemas.microsoft.com/office/drawing/2014/main" id="{AF74FA3C-1A7D-D949-7BAC-4D72BDB78D36}"/>
                    </a:ext>
                  </a:extLst>
                </p:cNvPr>
                <p:cNvSpPr/>
                <p:nvPr/>
              </p:nvSpPr>
              <p:spPr>
                <a:xfrm>
                  <a:off x="6077415" y="1463040"/>
                  <a:ext cx="550128" cy="499575"/>
                </a:xfrm>
                <a:prstGeom prst="rect">
                  <a:avLst/>
                </a:prstGeom>
                <a:noFill/>
                <a:ln w="190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B</a:t>
                  </a:r>
                </a:p>
              </p:txBody>
            </p:sp>
          </p:grpSp>
          <p:grpSp>
            <p:nvGrpSpPr>
              <p:cNvPr id="293" name="Group 292">
                <a:extLst>
                  <a:ext uri="{FF2B5EF4-FFF2-40B4-BE49-F238E27FC236}">
                    <a16:creationId xmlns:a16="http://schemas.microsoft.com/office/drawing/2014/main" id="{49830C99-51CF-DFEF-0D36-8EE14FF06EBD}"/>
                  </a:ext>
                </a:extLst>
              </p:cNvPr>
              <p:cNvGrpSpPr/>
              <p:nvPr/>
            </p:nvGrpSpPr>
            <p:grpSpPr>
              <a:xfrm>
                <a:off x="4716966" y="3370643"/>
                <a:ext cx="2189358" cy="499575"/>
                <a:chOff x="4438185" y="1463040"/>
                <a:chExt cx="2189358" cy="499575"/>
              </a:xfrm>
            </p:grpSpPr>
            <p:sp>
              <p:nvSpPr>
                <p:cNvPr id="294" name="Rectangle 293">
                  <a:extLst>
                    <a:ext uri="{FF2B5EF4-FFF2-40B4-BE49-F238E27FC236}">
                      <a16:creationId xmlns:a16="http://schemas.microsoft.com/office/drawing/2014/main" id="{867FD8C4-B739-2B5D-1EA0-73A979ECBDA5}"/>
                    </a:ext>
                  </a:extLst>
                </p:cNvPr>
                <p:cNvSpPr/>
                <p:nvPr/>
              </p:nvSpPr>
              <p:spPr>
                <a:xfrm>
                  <a:off x="4438185" y="1463040"/>
                  <a:ext cx="550128" cy="499575"/>
                </a:xfrm>
                <a:prstGeom prst="rect">
                  <a:avLst/>
                </a:prstGeom>
                <a:noFill/>
                <a:ln w="190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C</a:t>
                  </a:r>
                </a:p>
              </p:txBody>
            </p:sp>
            <p:sp>
              <p:nvSpPr>
                <p:cNvPr id="295" name="Rectangle 294">
                  <a:extLst>
                    <a:ext uri="{FF2B5EF4-FFF2-40B4-BE49-F238E27FC236}">
                      <a16:creationId xmlns:a16="http://schemas.microsoft.com/office/drawing/2014/main" id="{2682E221-0C6F-2C80-6023-48A3A12BB18D}"/>
                    </a:ext>
                  </a:extLst>
                </p:cNvPr>
                <p:cNvSpPr/>
                <p:nvPr/>
              </p:nvSpPr>
              <p:spPr>
                <a:xfrm>
                  <a:off x="4984595" y="1463040"/>
                  <a:ext cx="550128" cy="499575"/>
                </a:xfrm>
                <a:prstGeom prst="rect">
                  <a:avLst/>
                </a:prstGeom>
                <a:noFill/>
                <a:ln w="190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D</a:t>
                  </a:r>
                </a:p>
              </p:txBody>
            </p:sp>
            <p:sp>
              <p:nvSpPr>
                <p:cNvPr id="296" name="Rectangle 295">
                  <a:extLst>
                    <a:ext uri="{FF2B5EF4-FFF2-40B4-BE49-F238E27FC236}">
                      <a16:creationId xmlns:a16="http://schemas.microsoft.com/office/drawing/2014/main" id="{B4EA724A-F855-2EC3-35F2-6CF5111CAB4D}"/>
                    </a:ext>
                  </a:extLst>
                </p:cNvPr>
                <p:cNvSpPr/>
                <p:nvPr/>
              </p:nvSpPr>
              <p:spPr>
                <a:xfrm>
                  <a:off x="5531005" y="1463040"/>
                  <a:ext cx="550128" cy="499575"/>
                </a:xfrm>
                <a:prstGeom prst="rect">
                  <a:avLst/>
                </a:prstGeom>
                <a:noFill/>
                <a:ln w="190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E</a:t>
                  </a:r>
                </a:p>
              </p:txBody>
            </p:sp>
            <p:sp>
              <p:nvSpPr>
                <p:cNvPr id="297" name="Rectangle 296">
                  <a:extLst>
                    <a:ext uri="{FF2B5EF4-FFF2-40B4-BE49-F238E27FC236}">
                      <a16:creationId xmlns:a16="http://schemas.microsoft.com/office/drawing/2014/main" id="{58BE574B-CFB7-CB63-07E9-1844DC815C51}"/>
                    </a:ext>
                  </a:extLst>
                </p:cNvPr>
                <p:cNvSpPr/>
                <p:nvPr/>
              </p:nvSpPr>
              <p:spPr>
                <a:xfrm>
                  <a:off x="6077415" y="1463040"/>
                  <a:ext cx="550128" cy="499575"/>
                </a:xfrm>
                <a:prstGeom prst="rect">
                  <a:avLst/>
                </a:prstGeom>
                <a:noFill/>
                <a:ln w="19050">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F</a:t>
                  </a:r>
                </a:p>
              </p:txBody>
            </p:sp>
          </p:grpSp>
        </p:grpSp>
        <p:grpSp>
          <p:nvGrpSpPr>
            <p:cNvPr id="96" name="Group 95">
              <a:extLst>
                <a:ext uri="{FF2B5EF4-FFF2-40B4-BE49-F238E27FC236}">
                  <a16:creationId xmlns:a16="http://schemas.microsoft.com/office/drawing/2014/main" id="{A8151041-E3A2-14BE-29B6-55D61BA2F057}"/>
                </a:ext>
              </a:extLst>
            </p:cNvPr>
            <p:cNvGrpSpPr/>
            <p:nvPr/>
          </p:nvGrpSpPr>
          <p:grpSpPr>
            <a:xfrm>
              <a:off x="6416040" y="3567376"/>
              <a:ext cx="1816124" cy="1438941"/>
              <a:chOff x="4716966" y="1871918"/>
              <a:chExt cx="2196792" cy="1998300"/>
            </a:xfrm>
          </p:grpSpPr>
          <p:grpSp>
            <p:nvGrpSpPr>
              <p:cNvPr id="97" name="Group 96">
                <a:extLst>
                  <a:ext uri="{FF2B5EF4-FFF2-40B4-BE49-F238E27FC236}">
                    <a16:creationId xmlns:a16="http://schemas.microsoft.com/office/drawing/2014/main" id="{6A4949DF-91C9-CB2D-31D5-46F237725D5B}"/>
                  </a:ext>
                </a:extLst>
              </p:cNvPr>
              <p:cNvGrpSpPr/>
              <p:nvPr/>
            </p:nvGrpSpPr>
            <p:grpSpPr>
              <a:xfrm>
                <a:off x="4724400" y="1871918"/>
                <a:ext cx="2189358" cy="499575"/>
                <a:chOff x="4438185" y="1463040"/>
                <a:chExt cx="2189358" cy="499575"/>
              </a:xfrm>
            </p:grpSpPr>
            <p:sp>
              <p:nvSpPr>
                <p:cNvPr id="286" name="Rectangle 285">
                  <a:extLst>
                    <a:ext uri="{FF2B5EF4-FFF2-40B4-BE49-F238E27FC236}">
                      <a16:creationId xmlns:a16="http://schemas.microsoft.com/office/drawing/2014/main" id="{EEA72100-C5CB-EC50-8D72-4F898BBE85E6}"/>
                    </a:ext>
                  </a:extLst>
                </p:cNvPr>
                <p:cNvSpPr/>
                <p:nvPr/>
              </p:nvSpPr>
              <p:spPr>
                <a:xfrm>
                  <a:off x="4438185" y="1463040"/>
                  <a:ext cx="550128" cy="499575"/>
                </a:xfrm>
                <a:prstGeom prst="rect">
                  <a:avLst/>
                </a:prstGeom>
                <a:noFill/>
                <a:ln w="1905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0</a:t>
                  </a:r>
                </a:p>
              </p:txBody>
            </p:sp>
            <p:sp>
              <p:nvSpPr>
                <p:cNvPr id="287" name="Rectangle 286">
                  <a:extLst>
                    <a:ext uri="{FF2B5EF4-FFF2-40B4-BE49-F238E27FC236}">
                      <a16:creationId xmlns:a16="http://schemas.microsoft.com/office/drawing/2014/main" id="{0A00E61A-52BF-469A-4AAF-3A45044706EB}"/>
                    </a:ext>
                  </a:extLst>
                </p:cNvPr>
                <p:cNvSpPr/>
                <p:nvPr/>
              </p:nvSpPr>
              <p:spPr>
                <a:xfrm>
                  <a:off x="4984595" y="1463040"/>
                  <a:ext cx="550128" cy="499575"/>
                </a:xfrm>
                <a:prstGeom prst="rect">
                  <a:avLst/>
                </a:prstGeom>
                <a:noFill/>
                <a:ln w="1905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1</a:t>
                  </a:r>
                </a:p>
              </p:txBody>
            </p:sp>
            <p:sp>
              <p:nvSpPr>
                <p:cNvPr id="288" name="Rectangle 287">
                  <a:extLst>
                    <a:ext uri="{FF2B5EF4-FFF2-40B4-BE49-F238E27FC236}">
                      <a16:creationId xmlns:a16="http://schemas.microsoft.com/office/drawing/2014/main" id="{6BA2B0C8-A1A8-E3AE-0786-52DD853BC24D}"/>
                    </a:ext>
                  </a:extLst>
                </p:cNvPr>
                <p:cNvSpPr/>
                <p:nvPr/>
              </p:nvSpPr>
              <p:spPr>
                <a:xfrm>
                  <a:off x="5531005" y="1463040"/>
                  <a:ext cx="550128" cy="499575"/>
                </a:xfrm>
                <a:prstGeom prst="rect">
                  <a:avLst/>
                </a:prstGeom>
                <a:noFill/>
                <a:ln w="1905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2</a:t>
                  </a:r>
                </a:p>
              </p:txBody>
            </p:sp>
            <p:sp>
              <p:nvSpPr>
                <p:cNvPr id="289" name="Rectangle 288">
                  <a:extLst>
                    <a:ext uri="{FF2B5EF4-FFF2-40B4-BE49-F238E27FC236}">
                      <a16:creationId xmlns:a16="http://schemas.microsoft.com/office/drawing/2014/main" id="{B3EAF544-A67D-418A-29BB-11A1918665EB}"/>
                    </a:ext>
                  </a:extLst>
                </p:cNvPr>
                <p:cNvSpPr/>
                <p:nvPr/>
              </p:nvSpPr>
              <p:spPr>
                <a:xfrm>
                  <a:off x="6077415" y="1463040"/>
                  <a:ext cx="550128" cy="499575"/>
                </a:xfrm>
                <a:prstGeom prst="rect">
                  <a:avLst/>
                </a:prstGeom>
                <a:noFill/>
                <a:ln w="1905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3</a:t>
                  </a:r>
                </a:p>
              </p:txBody>
            </p:sp>
          </p:grpSp>
          <p:grpSp>
            <p:nvGrpSpPr>
              <p:cNvPr id="98" name="Group 97">
                <a:extLst>
                  <a:ext uri="{FF2B5EF4-FFF2-40B4-BE49-F238E27FC236}">
                    <a16:creationId xmlns:a16="http://schemas.microsoft.com/office/drawing/2014/main" id="{6FB8ADDD-CD00-6D83-D50A-0BF5B64C1AC2}"/>
                  </a:ext>
                </a:extLst>
              </p:cNvPr>
              <p:cNvGrpSpPr/>
              <p:nvPr/>
            </p:nvGrpSpPr>
            <p:grpSpPr>
              <a:xfrm>
                <a:off x="4724400" y="2371493"/>
                <a:ext cx="2189358" cy="499575"/>
                <a:chOff x="4438185" y="1463040"/>
                <a:chExt cx="2189358" cy="499575"/>
              </a:xfrm>
            </p:grpSpPr>
            <p:sp>
              <p:nvSpPr>
                <p:cNvPr id="282" name="Rectangle 281">
                  <a:extLst>
                    <a:ext uri="{FF2B5EF4-FFF2-40B4-BE49-F238E27FC236}">
                      <a16:creationId xmlns:a16="http://schemas.microsoft.com/office/drawing/2014/main" id="{84D041D5-4198-0242-2423-BCCCA3FFBD29}"/>
                    </a:ext>
                  </a:extLst>
                </p:cNvPr>
                <p:cNvSpPr/>
                <p:nvPr/>
              </p:nvSpPr>
              <p:spPr>
                <a:xfrm>
                  <a:off x="4438185" y="1463040"/>
                  <a:ext cx="550128" cy="499575"/>
                </a:xfrm>
                <a:prstGeom prst="rect">
                  <a:avLst/>
                </a:prstGeom>
                <a:noFill/>
                <a:ln w="1905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4</a:t>
                  </a:r>
                </a:p>
              </p:txBody>
            </p:sp>
            <p:sp>
              <p:nvSpPr>
                <p:cNvPr id="283" name="Rectangle 282">
                  <a:extLst>
                    <a:ext uri="{FF2B5EF4-FFF2-40B4-BE49-F238E27FC236}">
                      <a16:creationId xmlns:a16="http://schemas.microsoft.com/office/drawing/2014/main" id="{27C69352-280E-70A3-7EDD-F2FE1A5A6BE9}"/>
                    </a:ext>
                  </a:extLst>
                </p:cNvPr>
                <p:cNvSpPr/>
                <p:nvPr/>
              </p:nvSpPr>
              <p:spPr>
                <a:xfrm>
                  <a:off x="4984595" y="1463040"/>
                  <a:ext cx="550128" cy="499575"/>
                </a:xfrm>
                <a:prstGeom prst="rect">
                  <a:avLst/>
                </a:prstGeom>
                <a:noFill/>
                <a:ln w="1905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5</a:t>
                  </a:r>
                </a:p>
              </p:txBody>
            </p:sp>
            <p:sp>
              <p:nvSpPr>
                <p:cNvPr id="284" name="Rectangle 283">
                  <a:extLst>
                    <a:ext uri="{FF2B5EF4-FFF2-40B4-BE49-F238E27FC236}">
                      <a16:creationId xmlns:a16="http://schemas.microsoft.com/office/drawing/2014/main" id="{3AEF2668-2490-945C-0D79-4670183A8822}"/>
                    </a:ext>
                  </a:extLst>
                </p:cNvPr>
                <p:cNvSpPr/>
                <p:nvPr/>
              </p:nvSpPr>
              <p:spPr>
                <a:xfrm>
                  <a:off x="5531005" y="1463040"/>
                  <a:ext cx="550128" cy="499575"/>
                </a:xfrm>
                <a:prstGeom prst="rect">
                  <a:avLst/>
                </a:prstGeom>
                <a:noFill/>
                <a:ln w="1905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6</a:t>
                  </a:r>
                </a:p>
              </p:txBody>
            </p:sp>
            <p:sp>
              <p:nvSpPr>
                <p:cNvPr id="285" name="Rectangle 284">
                  <a:extLst>
                    <a:ext uri="{FF2B5EF4-FFF2-40B4-BE49-F238E27FC236}">
                      <a16:creationId xmlns:a16="http://schemas.microsoft.com/office/drawing/2014/main" id="{B4AE75B1-26E4-E98C-FC09-54A140397FA7}"/>
                    </a:ext>
                  </a:extLst>
                </p:cNvPr>
                <p:cNvSpPr/>
                <p:nvPr/>
              </p:nvSpPr>
              <p:spPr>
                <a:xfrm>
                  <a:off x="6077415" y="1463040"/>
                  <a:ext cx="550128" cy="499575"/>
                </a:xfrm>
                <a:prstGeom prst="rect">
                  <a:avLst/>
                </a:prstGeom>
                <a:noFill/>
                <a:ln w="1905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7</a:t>
                  </a:r>
                </a:p>
              </p:txBody>
            </p:sp>
          </p:grpSp>
          <p:grpSp>
            <p:nvGrpSpPr>
              <p:cNvPr id="99" name="Group 98">
                <a:extLst>
                  <a:ext uri="{FF2B5EF4-FFF2-40B4-BE49-F238E27FC236}">
                    <a16:creationId xmlns:a16="http://schemas.microsoft.com/office/drawing/2014/main" id="{114041F2-9F52-7B1D-2BE5-9807DE2854F1}"/>
                  </a:ext>
                </a:extLst>
              </p:cNvPr>
              <p:cNvGrpSpPr/>
              <p:nvPr/>
            </p:nvGrpSpPr>
            <p:grpSpPr>
              <a:xfrm>
                <a:off x="4722541" y="2871068"/>
                <a:ext cx="2189358" cy="499575"/>
                <a:chOff x="4438185" y="1463040"/>
                <a:chExt cx="2189358" cy="499575"/>
              </a:xfrm>
            </p:grpSpPr>
            <p:sp>
              <p:nvSpPr>
                <p:cNvPr id="278" name="Rectangle 277">
                  <a:extLst>
                    <a:ext uri="{FF2B5EF4-FFF2-40B4-BE49-F238E27FC236}">
                      <a16:creationId xmlns:a16="http://schemas.microsoft.com/office/drawing/2014/main" id="{B8B0A8C1-ABB5-964A-F0B9-B2320F23BE26}"/>
                    </a:ext>
                  </a:extLst>
                </p:cNvPr>
                <p:cNvSpPr/>
                <p:nvPr/>
              </p:nvSpPr>
              <p:spPr>
                <a:xfrm>
                  <a:off x="4438185" y="1463040"/>
                  <a:ext cx="550128" cy="499575"/>
                </a:xfrm>
                <a:prstGeom prst="rect">
                  <a:avLst/>
                </a:prstGeom>
                <a:noFill/>
                <a:ln w="1905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8</a:t>
                  </a:r>
                </a:p>
              </p:txBody>
            </p:sp>
            <p:sp>
              <p:nvSpPr>
                <p:cNvPr id="279" name="Rectangle 278">
                  <a:extLst>
                    <a:ext uri="{FF2B5EF4-FFF2-40B4-BE49-F238E27FC236}">
                      <a16:creationId xmlns:a16="http://schemas.microsoft.com/office/drawing/2014/main" id="{BB694A61-0914-56C5-DFD7-23CC5F854FFF}"/>
                    </a:ext>
                  </a:extLst>
                </p:cNvPr>
                <p:cNvSpPr/>
                <p:nvPr/>
              </p:nvSpPr>
              <p:spPr>
                <a:xfrm>
                  <a:off x="4984595" y="1463040"/>
                  <a:ext cx="550128" cy="499575"/>
                </a:xfrm>
                <a:prstGeom prst="rect">
                  <a:avLst/>
                </a:prstGeom>
                <a:noFill/>
                <a:ln w="1905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9</a:t>
                  </a:r>
                </a:p>
              </p:txBody>
            </p:sp>
            <p:sp>
              <p:nvSpPr>
                <p:cNvPr id="280" name="Rectangle 279">
                  <a:extLst>
                    <a:ext uri="{FF2B5EF4-FFF2-40B4-BE49-F238E27FC236}">
                      <a16:creationId xmlns:a16="http://schemas.microsoft.com/office/drawing/2014/main" id="{44A3C64C-FB52-8DE7-537E-A17ECC338B27}"/>
                    </a:ext>
                  </a:extLst>
                </p:cNvPr>
                <p:cNvSpPr/>
                <p:nvPr/>
              </p:nvSpPr>
              <p:spPr>
                <a:xfrm>
                  <a:off x="5531005" y="1463040"/>
                  <a:ext cx="550128" cy="499575"/>
                </a:xfrm>
                <a:prstGeom prst="rect">
                  <a:avLst/>
                </a:prstGeom>
                <a:noFill/>
                <a:ln w="1905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A</a:t>
                  </a:r>
                </a:p>
              </p:txBody>
            </p:sp>
            <p:sp>
              <p:nvSpPr>
                <p:cNvPr id="281" name="Rectangle 280">
                  <a:extLst>
                    <a:ext uri="{FF2B5EF4-FFF2-40B4-BE49-F238E27FC236}">
                      <a16:creationId xmlns:a16="http://schemas.microsoft.com/office/drawing/2014/main" id="{84DBF546-35E5-C825-8109-5C7559797236}"/>
                    </a:ext>
                  </a:extLst>
                </p:cNvPr>
                <p:cNvSpPr/>
                <p:nvPr/>
              </p:nvSpPr>
              <p:spPr>
                <a:xfrm>
                  <a:off x="6077415" y="1463040"/>
                  <a:ext cx="550128" cy="499575"/>
                </a:xfrm>
                <a:prstGeom prst="rect">
                  <a:avLst/>
                </a:prstGeom>
                <a:noFill/>
                <a:ln w="1905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B</a:t>
                  </a:r>
                </a:p>
              </p:txBody>
            </p:sp>
          </p:grpSp>
          <p:grpSp>
            <p:nvGrpSpPr>
              <p:cNvPr id="100" name="Group 99">
                <a:extLst>
                  <a:ext uri="{FF2B5EF4-FFF2-40B4-BE49-F238E27FC236}">
                    <a16:creationId xmlns:a16="http://schemas.microsoft.com/office/drawing/2014/main" id="{F7049B2F-0B2F-65BD-98BE-6069E00BA6E3}"/>
                  </a:ext>
                </a:extLst>
              </p:cNvPr>
              <p:cNvGrpSpPr/>
              <p:nvPr/>
            </p:nvGrpSpPr>
            <p:grpSpPr>
              <a:xfrm>
                <a:off x="4716966" y="3370643"/>
                <a:ext cx="2189358" cy="499575"/>
                <a:chOff x="4438185" y="1463040"/>
                <a:chExt cx="2189358" cy="499575"/>
              </a:xfrm>
            </p:grpSpPr>
            <p:sp>
              <p:nvSpPr>
                <p:cNvPr id="101" name="Rectangle 100">
                  <a:extLst>
                    <a:ext uri="{FF2B5EF4-FFF2-40B4-BE49-F238E27FC236}">
                      <a16:creationId xmlns:a16="http://schemas.microsoft.com/office/drawing/2014/main" id="{8F7F7F98-CBCC-C04C-614D-125562ED8776}"/>
                    </a:ext>
                  </a:extLst>
                </p:cNvPr>
                <p:cNvSpPr/>
                <p:nvPr/>
              </p:nvSpPr>
              <p:spPr>
                <a:xfrm>
                  <a:off x="4438185" y="1463040"/>
                  <a:ext cx="550128" cy="499575"/>
                </a:xfrm>
                <a:prstGeom prst="rect">
                  <a:avLst/>
                </a:prstGeom>
                <a:noFill/>
                <a:ln w="1905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C</a:t>
                  </a:r>
                </a:p>
              </p:txBody>
            </p:sp>
            <p:sp>
              <p:nvSpPr>
                <p:cNvPr id="275" name="Rectangle 274">
                  <a:extLst>
                    <a:ext uri="{FF2B5EF4-FFF2-40B4-BE49-F238E27FC236}">
                      <a16:creationId xmlns:a16="http://schemas.microsoft.com/office/drawing/2014/main" id="{E231F6EB-A792-8F8F-E584-38CEE4366CCF}"/>
                    </a:ext>
                  </a:extLst>
                </p:cNvPr>
                <p:cNvSpPr/>
                <p:nvPr/>
              </p:nvSpPr>
              <p:spPr>
                <a:xfrm>
                  <a:off x="4984595" y="1463040"/>
                  <a:ext cx="550128" cy="499575"/>
                </a:xfrm>
                <a:prstGeom prst="rect">
                  <a:avLst/>
                </a:prstGeom>
                <a:noFill/>
                <a:ln w="1905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D</a:t>
                  </a:r>
                </a:p>
              </p:txBody>
            </p:sp>
            <p:sp>
              <p:nvSpPr>
                <p:cNvPr id="276" name="Rectangle 275">
                  <a:extLst>
                    <a:ext uri="{FF2B5EF4-FFF2-40B4-BE49-F238E27FC236}">
                      <a16:creationId xmlns:a16="http://schemas.microsoft.com/office/drawing/2014/main" id="{9096F553-9E52-0D38-EB60-04F059C46181}"/>
                    </a:ext>
                  </a:extLst>
                </p:cNvPr>
                <p:cNvSpPr/>
                <p:nvPr/>
              </p:nvSpPr>
              <p:spPr>
                <a:xfrm>
                  <a:off x="5531005" y="1463040"/>
                  <a:ext cx="550128" cy="499575"/>
                </a:xfrm>
                <a:prstGeom prst="rect">
                  <a:avLst/>
                </a:prstGeom>
                <a:noFill/>
                <a:ln w="1905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E</a:t>
                  </a:r>
                </a:p>
              </p:txBody>
            </p:sp>
            <p:sp>
              <p:nvSpPr>
                <p:cNvPr id="277" name="Rectangle 276">
                  <a:extLst>
                    <a:ext uri="{FF2B5EF4-FFF2-40B4-BE49-F238E27FC236}">
                      <a16:creationId xmlns:a16="http://schemas.microsoft.com/office/drawing/2014/main" id="{FD91FA19-914A-B47F-B130-2CEF365DAC7E}"/>
                    </a:ext>
                  </a:extLst>
                </p:cNvPr>
                <p:cNvSpPr/>
                <p:nvPr/>
              </p:nvSpPr>
              <p:spPr>
                <a:xfrm>
                  <a:off x="6077415" y="1463040"/>
                  <a:ext cx="550128" cy="499575"/>
                </a:xfrm>
                <a:prstGeom prst="rect">
                  <a:avLst/>
                </a:prstGeom>
                <a:noFill/>
                <a:ln w="1905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000" dirty="0">
                      <a:solidFill>
                        <a:schemeClr val="bg1"/>
                      </a:solidFill>
                    </a:rPr>
                    <a:t>F</a:t>
                  </a:r>
                </a:p>
              </p:txBody>
            </p:sp>
          </p:grpSp>
        </p:grpSp>
      </p:grpSp>
      <p:sp>
        <p:nvSpPr>
          <p:cNvPr id="350" name="TextBox 349">
            <a:extLst>
              <a:ext uri="{FF2B5EF4-FFF2-40B4-BE49-F238E27FC236}">
                <a16:creationId xmlns:a16="http://schemas.microsoft.com/office/drawing/2014/main" id="{E8E5F0F7-3B8F-038B-BCBE-7A274DEAA2E9}"/>
              </a:ext>
            </a:extLst>
          </p:cNvPr>
          <p:cNvSpPr txBox="1"/>
          <p:nvPr/>
        </p:nvSpPr>
        <p:spPr>
          <a:xfrm>
            <a:off x="60841" y="3392653"/>
            <a:ext cx="4846320" cy="338554"/>
          </a:xfrm>
          <a:prstGeom prst="rect">
            <a:avLst/>
          </a:prstGeom>
          <a:noFill/>
        </p:spPr>
        <p:txBody>
          <a:bodyPr wrap="square" rtlCol="0">
            <a:spAutoFit/>
          </a:bodyPr>
          <a:lstStyle/>
          <a:p>
            <a:pPr>
              <a:tabLst>
                <a:tab pos="455613" algn="l"/>
                <a:tab pos="1481138" algn="l"/>
                <a:tab pos="2562225" algn="l"/>
                <a:tab pos="3652838" algn="l"/>
              </a:tabLst>
            </a:pPr>
            <a:r>
              <a:rPr lang="en-US" sz="1600" dirty="0">
                <a:solidFill>
                  <a:schemeClr val="bg1"/>
                </a:solidFill>
              </a:rPr>
              <a:t>Page	</a:t>
            </a:r>
            <a:r>
              <a:rPr lang="en-US" sz="1600" dirty="0"/>
              <a:t>010</a:t>
            </a:r>
            <a:r>
              <a:rPr lang="en-US" sz="1600" dirty="0">
                <a:solidFill>
                  <a:schemeClr val="bg1"/>
                </a:solidFill>
              </a:rPr>
              <a:t> 00	</a:t>
            </a:r>
            <a:r>
              <a:rPr lang="en-US" sz="1600" dirty="0"/>
              <a:t> 010</a:t>
            </a:r>
            <a:r>
              <a:rPr lang="en-US" sz="1600" dirty="0">
                <a:solidFill>
                  <a:schemeClr val="bg1"/>
                </a:solidFill>
              </a:rPr>
              <a:t> 01</a:t>
            </a:r>
            <a:r>
              <a:rPr lang="en-US" sz="1600" dirty="0"/>
              <a:t> </a:t>
            </a:r>
            <a:r>
              <a:rPr lang="en-US" sz="1600" dirty="0">
                <a:solidFill>
                  <a:schemeClr val="bg1"/>
                </a:solidFill>
              </a:rPr>
              <a:t>	</a:t>
            </a:r>
            <a:r>
              <a:rPr lang="en-US" sz="1600" dirty="0"/>
              <a:t> </a:t>
            </a:r>
            <a:r>
              <a:rPr lang="en-US" sz="1600" dirty="0">
                <a:highlight>
                  <a:srgbClr val="00FFFF"/>
                </a:highlight>
              </a:rPr>
              <a:t>010</a:t>
            </a:r>
            <a:r>
              <a:rPr lang="en-US" sz="1600" dirty="0">
                <a:solidFill>
                  <a:schemeClr val="bg1"/>
                </a:solidFill>
              </a:rPr>
              <a:t> </a:t>
            </a:r>
            <a:r>
              <a:rPr lang="en-US" sz="1600" dirty="0">
                <a:solidFill>
                  <a:srgbClr val="FF0000"/>
                </a:solidFill>
                <a:highlight>
                  <a:srgbClr val="00FFFF"/>
                </a:highlight>
              </a:rPr>
              <a:t>10</a:t>
            </a:r>
            <a:r>
              <a:rPr lang="en-US" sz="1600" dirty="0">
                <a:solidFill>
                  <a:schemeClr val="bg1"/>
                </a:solidFill>
              </a:rPr>
              <a:t>	</a:t>
            </a:r>
            <a:r>
              <a:rPr lang="en-US" sz="1600" dirty="0"/>
              <a:t> 010</a:t>
            </a:r>
            <a:r>
              <a:rPr lang="en-US" sz="1600" dirty="0">
                <a:solidFill>
                  <a:schemeClr val="bg1"/>
                </a:solidFill>
              </a:rPr>
              <a:t> 11</a:t>
            </a:r>
          </a:p>
        </p:txBody>
      </p:sp>
      <p:sp>
        <p:nvSpPr>
          <p:cNvPr id="351" name="TextBox 350">
            <a:extLst>
              <a:ext uri="{FF2B5EF4-FFF2-40B4-BE49-F238E27FC236}">
                <a16:creationId xmlns:a16="http://schemas.microsoft.com/office/drawing/2014/main" id="{8B5A1FFB-FA4D-9F3F-8A91-4EDA7C68D268}"/>
              </a:ext>
            </a:extLst>
          </p:cNvPr>
          <p:cNvSpPr txBox="1"/>
          <p:nvPr/>
        </p:nvSpPr>
        <p:spPr>
          <a:xfrm>
            <a:off x="60841" y="4446949"/>
            <a:ext cx="4846320" cy="307777"/>
          </a:xfrm>
          <a:prstGeom prst="rect">
            <a:avLst/>
          </a:prstGeom>
          <a:noFill/>
        </p:spPr>
        <p:txBody>
          <a:bodyPr wrap="square" rtlCol="0">
            <a:spAutoFit/>
          </a:bodyPr>
          <a:lstStyle/>
          <a:p>
            <a:pPr>
              <a:tabLst>
                <a:tab pos="455613" algn="l"/>
                <a:tab pos="1481138" algn="l"/>
                <a:tab pos="2505075" algn="l"/>
                <a:tab pos="3597275" algn="l"/>
              </a:tabLst>
            </a:pPr>
            <a:r>
              <a:rPr lang="en-US" sz="1400" dirty="0">
                <a:solidFill>
                  <a:schemeClr val="bg1"/>
                </a:solidFill>
              </a:rPr>
              <a:t>Page	</a:t>
            </a:r>
            <a:r>
              <a:rPr lang="en-US" sz="1400" dirty="0"/>
              <a:t> 011</a:t>
            </a:r>
            <a:r>
              <a:rPr lang="en-US" sz="1400" dirty="0">
                <a:solidFill>
                  <a:schemeClr val="bg1"/>
                </a:solidFill>
              </a:rPr>
              <a:t> 00	</a:t>
            </a:r>
            <a:r>
              <a:rPr lang="en-US" sz="1400" dirty="0"/>
              <a:t> 011</a:t>
            </a:r>
            <a:r>
              <a:rPr lang="en-US" sz="1400" dirty="0">
                <a:solidFill>
                  <a:schemeClr val="bg1"/>
                </a:solidFill>
              </a:rPr>
              <a:t> 01</a:t>
            </a:r>
            <a:r>
              <a:rPr lang="en-US" sz="1400" dirty="0"/>
              <a:t> </a:t>
            </a:r>
            <a:r>
              <a:rPr lang="en-US" sz="1400" dirty="0">
                <a:solidFill>
                  <a:schemeClr val="bg1"/>
                </a:solidFill>
              </a:rPr>
              <a:t>	</a:t>
            </a:r>
            <a:r>
              <a:rPr lang="en-US" sz="1400" dirty="0"/>
              <a:t> 011</a:t>
            </a:r>
            <a:r>
              <a:rPr lang="en-US" sz="1400" dirty="0">
                <a:solidFill>
                  <a:schemeClr val="bg1"/>
                </a:solidFill>
              </a:rPr>
              <a:t>  </a:t>
            </a:r>
            <a:r>
              <a:rPr lang="en-US" sz="1400" dirty="0">
                <a:solidFill>
                  <a:srgbClr val="FF0000"/>
                </a:solidFill>
              </a:rPr>
              <a:t>10</a:t>
            </a:r>
            <a:r>
              <a:rPr lang="en-US" sz="1400" dirty="0">
                <a:solidFill>
                  <a:schemeClr val="bg1"/>
                </a:solidFill>
              </a:rPr>
              <a:t>	</a:t>
            </a:r>
            <a:r>
              <a:rPr lang="en-US" sz="1400" dirty="0"/>
              <a:t>011</a:t>
            </a:r>
            <a:r>
              <a:rPr lang="en-US" sz="1400" dirty="0">
                <a:solidFill>
                  <a:schemeClr val="bg1"/>
                </a:solidFill>
              </a:rPr>
              <a:t> 11</a:t>
            </a:r>
          </a:p>
        </p:txBody>
      </p:sp>
      <p:sp>
        <p:nvSpPr>
          <p:cNvPr id="695" name="TextBox 694">
            <a:extLst>
              <a:ext uri="{FF2B5EF4-FFF2-40B4-BE49-F238E27FC236}">
                <a16:creationId xmlns:a16="http://schemas.microsoft.com/office/drawing/2014/main" id="{57B842B6-2243-04D4-14AE-13F530D1D8CA}"/>
              </a:ext>
            </a:extLst>
          </p:cNvPr>
          <p:cNvSpPr txBox="1"/>
          <p:nvPr/>
        </p:nvSpPr>
        <p:spPr>
          <a:xfrm>
            <a:off x="211915" y="5497994"/>
            <a:ext cx="3087341" cy="923330"/>
          </a:xfrm>
          <a:prstGeom prst="rect">
            <a:avLst/>
          </a:prstGeom>
          <a:noFill/>
        </p:spPr>
        <p:txBody>
          <a:bodyPr wrap="square" rtlCol="0">
            <a:spAutoFit/>
          </a:bodyPr>
          <a:lstStyle/>
          <a:p>
            <a:r>
              <a:rPr lang="en-US" dirty="0"/>
              <a:t>Notice that the Page number has 5 bits 3 for the tag and 2 for the index</a:t>
            </a:r>
          </a:p>
        </p:txBody>
      </p:sp>
      <p:grpSp>
        <p:nvGrpSpPr>
          <p:cNvPr id="5" name="Group 4">
            <a:extLst>
              <a:ext uri="{FF2B5EF4-FFF2-40B4-BE49-F238E27FC236}">
                <a16:creationId xmlns:a16="http://schemas.microsoft.com/office/drawing/2014/main" id="{A52229E5-2993-7A4E-EEDD-107367D8FDC1}"/>
              </a:ext>
            </a:extLst>
          </p:cNvPr>
          <p:cNvGrpSpPr/>
          <p:nvPr/>
        </p:nvGrpSpPr>
        <p:grpSpPr>
          <a:xfrm>
            <a:off x="5177082" y="1867436"/>
            <a:ext cx="3279905" cy="2182467"/>
            <a:chOff x="4716966" y="1871918"/>
            <a:chExt cx="2196792" cy="1998300"/>
          </a:xfrm>
        </p:grpSpPr>
        <p:grpSp>
          <p:nvGrpSpPr>
            <p:cNvPr id="696" name="Group 695">
              <a:extLst>
                <a:ext uri="{FF2B5EF4-FFF2-40B4-BE49-F238E27FC236}">
                  <a16:creationId xmlns:a16="http://schemas.microsoft.com/office/drawing/2014/main" id="{57ADA455-1197-1785-FE6C-AE9B0459763B}"/>
                </a:ext>
              </a:extLst>
            </p:cNvPr>
            <p:cNvGrpSpPr/>
            <p:nvPr/>
          </p:nvGrpSpPr>
          <p:grpSpPr>
            <a:xfrm>
              <a:off x="4724400" y="1871918"/>
              <a:ext cx="2189358" cy="499575"/>
              <a:chOff x="4438185" y="1463040"/>
              <a:chExt cx="2189358" cy="499575"/>
            </a:xfrm>
          </p:grpSpPr>
          <p:sp>
            <p:nvSpPr>
              <p:cNvPr id="712" name="Rectangle 711">
                <a:extLst>
                  <a:ext uri="{FF2B5EF4-FFF2-40B4-BE49-F238E27FC236}">
                    <a16:creationId xmlns:a16="http://schemas.microsoft.com/office/drawing/2014/main" id="{A63723F0-8E7A-0060-D17B-8B685FB31A38}"/>
                  </a:ext>
                </a:extLst>
              </p:cNvPr>
              <p:cNvSpPr/>
              <p:nvPr/>
            </p:nvSpPr>
            <p:spPr>
              <a:xfrm>
                <a:off x="443818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solidFill>
                      <a:schemeClr val="bg1"/>
                    </a:solidFill>
                  </a:rPr>
                  <a:t>0</a:t>
                </a:r>
              </a:p>
            </p:txBody>
          </p:sp>
          <p:sp>
            <p:nvSpPr>
              <p:cNvPr id="713" name="Rectangle 712">
                <a:extLst>
                  <a:ext uri="{FF2B5EF4-FFF2-40B4-BE49-F238E27FC236}">
                    <a16:creationId xmlns:a16="http://schemas.microsoft.com/office/drawing/2014/main" id="{C6F03C72-9A13-E320-CD85-BE5088FDA13C}"/>
                  </a:ext>
                </a:extLst>
              </p:cNvPr>
              <p:cNvSpPr/>
              <p:nvPr/>
            </p:nvSpPr>
            <p:spPr>
              <a:xfrm>
                <a:off x="498459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solidFill>
                      <a:schemeClr val="bg1"/>
                    </a:solidFill>
                  </a:rPr>
                  <a:t>1</a:t>
                </a:r>
              </a:p>
            </p:txBody>
          </p:sp>
          <p:sp>
            <p:nvSpPr>
              <p:cNvPr id="714" name="Rectangle 713">
                <a:extLst>
                  <a:ext uri="{FF2B5EF4-FFF2-40B4-BE49-F238E27FC236}">
                    <a16:creationId xmlns:a16="http://schemas.microsoft.com/office/drawing/2014/main" id="{017F4626-6A1C-33E8-B36F-524910BDBEEC}"/>
                  </a:ext>
                </a:extLst>
              </p:cNvPr>
              <p:cNvSpPr/>
              <p:nvPr/>
            </p:nvSpPr>
            <p:spPr>
              <a:xfrm>
                <a:off x="553100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solidFill>
                      <a:schemeClr val="bg1"/>
                    </a:solidFill>
                  </a:rPr>
                  <a:t>2</a:t>
                </a:r>
              </a:p>
            </p:txBody>
          </p:sp>
          <p:sp>
            <p:nvSpPr>
              <p:cNvPr id="715" name="Rectangle 714">
                <a:extLst>
                  <a:ext uri="{FF2B5EF4-FFF2-40B4-BE49-F238E27FC236}">
                    <a16:creationId xmlns:a16="http://schemas.microsoft.com/office/drawing/2014/main" id="{F8D0235D-6EAD-621E-A417-64A844E4D036}"/>
                  </a:ext>
                </a:extLst>
              </p:cNvPr>
              <p:cNvSpPr/>
              <p:nvPr/>
            </p:nvSpPr>
            <p:spPr>
              <a:xfrm>
                <a:off x="607741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solidFill>
                      <a:schemeClr val="bg1"/>
                    </a:solidFill>
                  </a:rPr>
                  <a:t>3</a:t>
                </a:r>
              </a:p>
            </p:txBody>
          </p:sp>
        </p:grpSp>
        <p:grpSp>
          <p:nvGrpSpPr>
            <p:cNvPr id="697" name="Group 696">
              <a:extLst>
                <a:ext uri="{FF2B5EF4-FFF2-40B4-BE49-F238E27FC236}">
                  <a16:creationId xmlns:a16="http://schemas.microsoft.com/office/drawing/2014/main" id="{C1274A5A-58BD-FA81-3E9F-5FA6455DB1E3}"/>
                </a:ext>
              </a:extLst>
            </p:cNvPr>
            <p:cNvGrpSpPr/>
            <p:nvPr/>
          </p:nvGrpSpPr>
          <p:grpSpPr>
            <a:xfrm>
              <a:off x="4724400" y="2371493"/>
              <a:ext cx="2189358" cy="499575"/>
              <a:chOff x="4438185" y="1463040"/>
              <a:chExt cx="2189358" cy="499575"/>
            </a:xfrm>
          </p:grpSpPr>
          <p:sp>
            <p:nvSpPr>
              <p:cNvPr id="708" name="Rectangle 707">
                <a:extLst>
                  <a:ext uri="{FF2B5EF4-FFF2-40B4-BE49-F238E27FC236}">
                    <a16:creationId xmlns:a16="http://schemas.microsoft.com/office/drawing/2014/main" id="{6A82C71C-5544-AD34-AE34-0142A4B647E1}"/>
                  </a:ext>
                </a:extLst>
              </p:cNvPr>
              <p:cNvSpPr/>
              <p:nvPr/>
            </p:nvSpPr>
            <p:spPr>
              <a:xfrm>
                <a:off x="443818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solidFill>
                      <a:schemeClr val="bg1"/>
                    </a:solidFill>
                  </a:rPr>
                  <a:t>4</a:t>
                </a:r>
              </a:p>
            </p:txBody>
          </p:sp>
          <p:sp>
            <p:nvSpPr>
              <p:cNvPr id="709" name="Rectangle 708">
                <a:extLst>
                  <a:ext uri="{FF2B5EF4-FFF2-40B4-BE49-F238E27FC236}">
                    <a16:creationId xmlns:a16="http://schemas.microsoft.com/office/drawing/2014/main" id="{9443D0E1-444E-BB0B-2E8E-07DB7A294F81}"/>
                  </a:ext>
                </a:extLst>
              </p:cNvPr>
              <p:cNvSpPr/>
              <p:nvPr/>
            </p:nvSpPr>
            <p:spPr>
              <a:xfrm>
                <a:off x="498459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solidFill>
                      <a:schemeClr val="bg1"/>
                    </a:solidFill>
                  </a:rPr>
                  <a:t>5</a:t>
                </a:r>
              </a:p>
            </p:txBody>
          </p:sp>
          <p:sp>
            <p:nvSpPr>
              <p:cNvPr id="710" name="Rectangle 709">
                <a:extLst>
                  <a:ext uri="{FF2B5EF4-FFF2-40B4-BE49-F238E27FC236}">
                    <a16:creationId xmlns:a16="http://schemas.microsoft.com/office/drawing/2014/main" id="{CA5B703D-0C98-2D49-0163-9F0D58EA3C92}"/>
                  </a:ext>
                </a:extLst>
              </p:cNvPr>
              <p:cNvSpPr/>
              <p:nvPr/>
            </p:nvSpPr>
            <p:spPr>
              <a:xfrm>
                <a:off x="553100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solidFill>
                      <a:schemeClr val="bg1"/>
                    </a:solidFill>
                  </a:rPr>
                  <a:t>6</a:t>
                </a:r>
              </a:p>
            </p:txBody>
          </p:sp>
          <p:sp>
            <p:nvSpPr>
              <p:cNvPr id="711" name="Rectangle 710">
                <a:extLst>
                  <a:ext uri="{FF2B5EF4-FFF2-40B4-BE49-F238E27FC236}">
                    <a16:creationId xmlns:a16="http://schemas.microsoft.com/office/drawing/2014/main" id="{D82075F9-7D90-72B0-FFE8-B9C8DAB1D7D6}"/>
                  </a:ext>
                </a:extLst>
              </p:cNvPr>
              <p:cNvSpPr/>
              <p:nvPr/>
            </p:nvSpPr>
            <p:spPr>
              <a:xfrm>
                <a:off x="607741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solidFill>
                      <a:schemeClr val="bg1"/>
                    </a:solidFill>
                  </a:rPr>
                  <a:t>7</a:t>
                </a:r>
              </a:p>
            </p:txBody>
          </p:sp>
        </p:grpSp>
        <p:grpSp>
          <p:nvGrpSpPr>
            <p:cNvPr id="698" name="Group 697">
              <a:extLst>
                <a:ext uri="{FF2B5EF4-FFF2-40B4-BE49-F238E27FC236}">
                  <a16:creationId xmlns:a16="http://schemas.microsoft.com/office/drawing/2014/main" id="{4A47E349-395F-7104-F226-1D6B3563421F}"/>
                </a:ext>
              </a:extLst>
            </p:cNvPr>
            <p:cNvGrpSpPr/>
            <p:nvPr/>
          </p:nvGrpSpPr>
          <p:grpSpPr>
            <a:xfrm>
              <a:off x="4722541" y="2871068"/>
              <a:ext cx="2189358" cy="499575"/>
              <a:chOff x="4438185" y="1463040"/>
              <a:chExt cx="2189358" cy="499575"/>
            </a:xfrm>
          </p:grpSpPr>
          <p:sp>
            <p:nvSpPr>
              <p:cNvPr id="704" name="Rectangle 703">
                <a:extLst>
                  <a:ext uri="{FF2B5EF4-FFF2-40B4-BE49-F238E27FC236}">
                    <a16:creationId xmlns:a16="http://schemas.microsoft.com/office/drawing/2014/main" id="{D249C0B1-13A0-24AA-B073-FCED2A5E8175}"/>
                  </a:ext>
                </a:extLst>
              </p:cNvPr>
              <p:cNvSpPr/>
              <p:nvPr/>
            </p:nvSpPr>
            <p:spPr>
              <a:xfrm>
                <a:off x="443818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solidFill>
                      <a:schemeClr val="bg1"/>
                    </a:solidFill>
                  </a:rPr>
                  <a:t>8</a:t>
                </a:r>
              </a:p>
            </p:txBody>
          </p:sp>
          <p:sp>
            <p:nvSpPr>
              <p:cNvPr id="705" name="Rectangle 704">
                <a:extLst>
                  <a:ext uri="{FF2B5EF4-FFF2-40B4-BE49-F238E27FC236}">
                    <a16:creationId xmlns:a16="http://schemas.microsoft.com/office/drawing/2014/main" id="{2EE781F8-FF45-8ADB-A468-5C7F76FE6C1C}"/>
                  </a:ext>
                </a:extLst>
              </p:cNvPr>
              <p:cNvSpPr/>
              <p:nvPr/>
            </p:nvSpPr>
            <p:spPr>
              <a:xfrm>
                <a:off x="498459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solidFill>
                      <a:schemeClr val="bg1"/>
                    </a:solidFill>
                  </a:rPr>
                  <a:t>9</a:t>
                </a:r>
              </a:p>
            </p:txBody>
          </p:sp>
          <p:sp>
            <p:nvSpPr>
              <p:cNvPr id="706" name="Rectangle 705">
                <a:extLst>
                  <a:ext uri="{FF2B5EF4-FFF2-40B4-BE49-F238E27FC236}">
                    <a16:creationId xmlns:a16="http://schemas.microsoft.com/office/drawing/2014/main" id="{991E2F86-35DA-914C-396D-434A2D7A0C2D}"/>
                  </a:ext>
                </a:extLst>
              </p:cNvPr>
              <p:cNvSpPr/>
              <p:nvPr/>
            </p:nvSpPr>
            <p:spPr>
              <a:xfrm>
                <a:off x="5531005" y="1463040"/>
                <a:ext cx="550128" cy="499575"/>
              </a:xfrm>
              <a:prstGeom prst="rect">
                <a:avLst/>
              </a:prstGeom>
              <a:solidFill>
                <a:srgbClr val="A349EA"/>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a:solidFill>
                      <a:schemeClr val="bg1"/>
                    </a:solidFill>
                  </a:rPr>
                  <a:t>A</a:t>
                </a:r>
                <a:endParaRPr lang="en-US" sz="2400" dirty="0">
                  <a:solidFill>
                    <a:schemeClr val="bg1"/>
                  </a:solidFill>
                </a:endParaRPr>
              </a:p>
            </p:txBody>
          </p:sp>
          <p:sp>
            <p:nvSpPr>
              <p:cNvPr id="707" name="Rectangle 706">
                <a:extLst>
                  <a:ext uri="{FF2B5EF4-FFF2-40B4-BE49-F238E27FC236}">
                    <a16:creationId xmlns:a16="http://schemas.microsoft.com/office/drawing/2014/main" id="{84153016-8A75-EC11-31D8-47388AE4397B}"/>
                  </a:ext>
                </a:extLst>
              </p:cNvPr>
              <p:cNvSpPr/>
              <p:nvPr/>
            </p:nvSpPr>
            <p:spPr>
              <a:xfrm>
                <a:off x="607741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solidFill>
                      <a:schemeClr val="bg1"/>
                    </a:solidFill>
                  </a:rPr>
                  <a:t>B</a:t>
                </a:r>
              </a:p>
            </p:txBody>
          </p:sp>
        </p:grpSp>
        <p:grpSp>
          <p:nvGrpSpPr>
            <p:cNvPr id="699" name="Group 698">
              <a:extLst>
                <a:ext uri="{FF2B5EF4-FFF2-40B4-BE49-F238E27FC236}">
                  <a16:creationId xmlns:a16="http://schemas.microsoft.com/office/drawing/2014/main" id="{30CF32FF-962B-4F56-A726-9B2C6F007562}"/>
                </a:ext>
              </a:extLst>
            </p:cNvPr>
            <p:cNvGrpSpPr/>
            <p:nvPr/>
          </p:nvGrpSpPr>
          <p:grpSpPr>
            <a:xfrm>
              <a:off x="4716966" y="3370643"/>
              <a:ext cx="2189358" cy="499575"/>
              <a:chOff x="4438185" y="1463040"/>
              <a:chExt cx="2189358" cy="499575"/>
            </a:xfrm>
          </p:grpSpPr>
          <p:sp>
            <p:nvSpPr>
              <p:cNvPr id="700" name="Rectangle 699">
                <a:extLst>
                  <a:ext uri="{FF2B5EF4-FFF2-40B4-BE49-F238E27FC236}">
                    <a16:creationId xmlns:a16="http://schemas.microsoft.com/office/drawing/2014/main" id="{2813EF05-0B3E-C189-5881-E6DB49C22B8D}"/>
                  </a:ext>
                </a:extLst>
              </p:cNvPr>
              <p:cNvSpPr/>
              <p:nvPr/>
            </p:nvSpPr>
            <p:spPr>
              <a:xfrm>
                <a:off x="443818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solidFill>
                      <a:schemeClr val="bg1"/>
                    </a:solidFill>
                  </a:rPr>
                  <a:t>C</a:t>
                </a:r>
              </a:p>
            </p:txBody>
          </p:sp>
          <p:sp>
            <p:nvSpPr>
              <p:cNvPr id="701" name="Rectangle 700">
                <a:extLst>
                  <a:ext uri="{FF2B5EF4-FFF2-40B4-BE49-F238E27FC236}">
                    <a16:creationId xmlns:a16="http://schemas.microsoft.com/office/drawing/2014/main" id="{BCEF3514-7ED6-2E42-EB9E-B5427C370626}"/>
                  </a:ext>
                </a:extLst>
              </p:cNvPr>
              <p:cNvSpPr/>
              <p:nvPr/>
            </p:nvSpPr>
            <p:spPr>
              <a:xfrm>
                <a:off x="498459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solidFill>
                      <a:schemeClr val="bg1"/>
                    </a:solidFill>
                  </a:rPr>
                  <a:t>D</a:t>
                </a:r>
              </a:p>
            </p:txBody>
          </p:sp>
          <p:sp>
            <p:nvSpPr>
              <p:cNvPr id="702" name="Rectangle 701">
                <a:extLst>
                  <a:ext uri="{FF2B5EF4-FFF2-40B4-BE49-F238E27FC236}">
                    <a16:creationId xmlns:a16="http://schemas.microsoft.com/office/drawing/2014/main" id="{67257343-34D0-9132-BF1A-39B53B53C793}"/>
                  </a:ext>
                </a:extLst>
              </p:cNvPr>
              <p:cNvSpPr/>
              <p:nvPr/>
            </p:nvSpPr>
            <p:spPr>
              <a:xfrm>
                <a:off x="553100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solidFill>
                      <a:schemeClr val="bg1"/>
                    </a:solidFill>
                  </a:rPr>
                  <a:t>E</a:t>
                </a:r>
              </a:p>
            </p:txBody>
          </p:sp>
          <p:sp>
            <p:nvSpPr>
              <p:cNvPr id="703" name="Rectangle 702">
                <a:extLst>
                  <a:ext uri="{FF2B5EF4-FFF2-40B4-BE49-F238E27FC236}">
                    <a16:creationId xmlns:a16="http://schemas.microsoft.com/office/drawing/2014/main" id="{6AD8E964-B7B8-8123-7D97-D7F006C068FB}"/>
                  </a:ext>
                </a:extLst>
              </p:cNvPr>
              <p:cNvSpPr/>
              <p:nvPr/>
            </p:nvSpPr>
            <p:spPr>
              <a:xfrm>
                <a:off x="6077415" y="1463040"/>
                <a:ext cx="550128" cy="499575"/>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solidFill>
                      <a:schemeClr val="bg1"/>
                    </a:solidFill>
                  </a:rPr>
                  <a:t>F</a:t>
                </a:r>
              </a:p>
            </p:txBody>
          </p:sp>
        </p:grpSp>
      </p:grpSp>
      <p:sp>
        <p:nvSpPr>
          <p:cNvPr id="716" name="TextBox 715">
            <a:extLst>
              <a:ext uri="{FF2B5EF4-FFF2-40B4-BE49-F238E27FC236}">
                <a16:creationId xmlns:a16="http://schemas.microsoft.com/office/drawing/2014/main" id="{457DC101-C31D-BA06-8703-94596B346EB7}"/>
              </a:ext>
            </a:extLst>
          </p:cNvPr>
          <p:cNvSpPr txBox="1"/>
          <p:nvPr/>
        </p:nvSpPr>
        <p:spPr>
          <a:xfrm>
            <a:off x="5204142" y="1159663"/>
            <a:ext cx="3157926" cy="646331"/>
          </a:xfrm>
          <a:prstGeom prst="rect">
            <a:avLst/>
          </a:prstGeom>
          <a:noFill/>
        </p:spPr>
        <p:txBody>
          <a:bodyPr wrap="square" rtlCol="0">
            <a:spAutoFit/>
          </a:bodyPr>
          <a:lstStyle/>
          <a:p>
            <a:pPr algn="ctr">
              <a:tabLst>
                <a:tab pos="455613" algn="l"/>
                <a:tab pos="1536700" algn="l"/>
                <a:tab pos="2562225" algn="l"/>
                <a:tab pos="2851150" algn="l"/>
                <a:tab pos="3652838" algn="l"/>
              </a:tabLst>
            </a:pPr>
            <a:r>
              <a:rPr lang="en-US" sz="3600" dirty="0">
                <a:solidFill>
                  <a:schemeClr val="accent1">
                    <a:lumMod val="40000"/>
                    <a:lumOff val="60000"/>
                  </a:schemeClr>
                </a:solidFill>
                <a:highlight>
                  <a:srgbClr val="000000"/>
                </a:highlight>
              </a:rPr>
              <a:t>010</a:t>
            </a:r>
            <a:r>
              <a:rPr lang="en-US" sz="3600" dirty="0">
                <a:solidFill>
                  <a:schemeClr val="bg1"/>
                </a:solidFill>
                <a:highlight>
                  <a:srgbClr val="000000"/>
                </a:highlight>
              </a:rPr>
              <a:t>  </a:t>
            </a:r>
            <a:r>
              <a:rPr lang="en-US" sz="3600" dirty="0">
                <a:solidFill>
                  <a:srgbClr val="FF0000"/>
                </a:solidFill>
                <a:highlight>
                  <a:srgbClr val="000000"/>
                </a:highlight>
              </a:rPr>
              <a:t> 10</a:t>
            </a:r>
          </a:p>
        </p:txBody>
      </p:sp>
      <p:sp>
        <p:nvSpPr>
          <p:cNvPr id="717" name="Up Arrow 716">
            <a:extLst>
              <a:ext uri="{FF2B5EF4-FFF2-40B4-BE49-F238E27FC236}">
                <a16:creationId xmlns:a16="http://schemas.microsoft.com/office/drawing/2014/main" id="{FB84092F-7917-2D2B-2367-9F6055626C38}"/>
              </a:ext>
            </a:extLst>
          </p:cNvPr>
          <p:cNvSpPr/>
          <p:nvPr/>
        </p:nvSpPr>
        <p:spPr>
          <a:xfrm rot="4215348">
            <a:off x="3838864" y="2491597"/>
            <a:ext cx="566360" cy="2114380"/>
          </a:xfrm>
          <a:prstGeom prst="upArrow">
            <a:avLst>
              <a:gd name="adj1" fmla="val 50000"/>
              <a:gd name="adj2" fmla="val 468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9" name="TextBox 718">
            <a:extLst>
              <a:ext uri="{FF2B5EF4-FFF2-40B4-BE49-F238E27FC236}">
                <a16:creationId xmlns:a16="http://schemas.microsoft.com/office/drawing/2014/main" id="{4B54A27D-566F-FFE3-2C7B-FD3681266EB0}"/>
              </a:ext>
            </a:extLst>
          </p:cNvPr>
          <p:cNvSpPr txBox="1"/>
          <p:nvPr/>
        </p:nvSpPr>
        <p:spPr>
          <a:xfrm>
            <a:off x="4980122" y="4125357"/>
            <a:ext cx="3157926" cy="1077218"/>
          </a:xfrm>
          <a:prstGeom prst="rect">
            <a:avLst/>
          </a:prstGeom>
          <a:noFill/>
        </p:spPr>
        <p:txBody>
          <a:bodyPr wrap="square" rtlCol="0">
            <a:spAutoFit/>
          </a:bodyPr>
          <a:lstStyle/>
          <a:p>
            <a:pPr marL="57150">
              <a:tabLst>
                <a:tab pos="331788" algn="l"/>
                <a:tab pos="1312863" algn="l"/>
                <a:tab pos="3652838" algn="l"/>
              </a:tabLst>
            </a:pPr>
            <a:r>
              <a:rPr lang="en-US" sz="3200" dirty="0">
                <a:solidFill>
                  <a:schemeClr val="bg1"/>
                </a:solidFill>
              </a:rPr>
              <a:t>	010	Tag	10	Index</a:t>
            </a:r>
          </a:p>
        </p:txBody>
      </p:sp>
    </p:spTree>
    <p:extLst>
      <p:ext uri="{BB962C8B-B14F-4D97-AF65-F5344CB8AC3E}">
        <p14:creationId xmlns:p14="http://schemas.microsoft.com/office/powerpoint/2010/main" val="34149579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8375D9E-DCE7-A7DA-C576-B6BBB13E457E}"/>
              </a:ext>
            </a:extLst>
          </p:cNvPr>
          <p:cNvSpPr>
            <a:spLocks noGrp="1"/>
          </p:cNvSpPr>
          <p:nvPr>
            <p:ph type="dt" sz="half" idx="10"/>
          </p:nvPr>
        </p:nvSpPr>
        <p:spPr/>
        <p:txBody>
          <a:bodyPr/>
          <a:lstStyle/>
          <a:p>
            <a:r>
              <a:rPr lang="en-US"/>
              <a:t>CSCE 2610 - Assembly</a:t>
            </a:r>
          </a:p>
        </p:txBody>
      </p:sp>
      <p:sp>
        <p:nvSpPr>
          <p:cNvPr id="6" name="Slide Number Placeholder 5">
            <a:extLst>
              <a:ext uri="{FF2B5EF4-FFF2-40B4-BE49-F238E27FC236}">
                <a16:creationId xmlns:a16="http://schemas.microsoft.com/office/drawing/2014/main" id="{308ECC24-8F9E-86F0-A8AA-B106CC16AB62}"/>
              </a:ext>
            </a:extLst>
          </p:cNvPr>
          <p:cNvSpPr>
            <a:spLocks noGrp="1"/>
          </p:cNvSpPr>
          <p:nvPr>
            <p:ph type="sldNum" sz="quarter" idx="12"/>
          </p:nvPr>
        </p:nvSpPr>
        <p:spPr/>
        <p:txBody>
          <a:bodyPr/>
          <a:lstStyle/>
          <a:p>
            <a:fld id="{1793BAB9-E1F0-F549-9C9A-9A92982B7AD1}" type="slidenum">
              <a:rPr lang="en-US" smtClean="0"/>
              <a:pPr/>
              <a:t>17</a:t>
            </a:fld>
            <a:endParaRPr lang="en-US"/>
          </a:p>
        </p:txBody>
      </p:sp>
      <p:pic>
        <p:nvPicPr>
          <p:cNvPr id="7" name="Picture 6">
            <a:extLst>
              <a:ext uri="{FF2B5EF4-FFF2-40B4-BE49-F238E27FC236}">
                <a16:creationId xmlns:a16="http://schemas.microsoft.com/office/drawing/2014/main" id="{D0FB1EFD-13FA-B38B-BFB5-065E4073A5FD}"/>
              </a:ext>
            </a:extLst>
          </p:cNvPr>
          <p:cNvPicPr>
            <a:picLocks noChangeAspect="1"/>
          </p:cNvPicPr>
          <p:nvPr/>
        </p:nvPicPr>
        <p:blipFill>
          <a:blip r:embed="rId2"/>
          <a:stretch>
            <a:fillRect/>
          </a:stretch>
        </p:blipFill>
        <p:spPr>
          <a:xfrm>
            <a:off x="685800" y="765220"/>
            <a:ext cx="7772400" cy="5327560"/>
          </a:xfrm>
          <a:prstGeom prst="rect">
            <a:avLst/>
          </a:prstGeom>
        </p:spPr>
      </p:pic>
    </p:spTree>
    <p:extLst>
      <p:ext uri="{BB962C8B-B14F-4D97-AF65-F5344CB8AC3E}">
        <p14:creationId xmlns:p14="http://schemas.microsoft.com/office/powerpoint/2010/main" val="12810702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018C044-47FD-D093-1B77-C91893F72FA2}"/>
              </a:ext>
            </a:extLst>
          </p:cNvPr>
          <p:cNvSpPr>
            <a:spLocks noGrp="1"/>
          </p:cNvSpPr>
          <p:nvPr>
            <p:ph idx="1"/>
          </p:nvPr>
        </p:nvSpPr>
        <p:spPr/>
        <p:txBody>
          <a:bodyPr/>
          <a:lstStyle/>
          <a:p>
            <a:endParaRPr lang="en-US"/>
          </a:p>
        </p:txBody>
      </p:sp>
      <p:sp>
        <p:nvSpPr>
          <p:cNvPr id="3" name="Title 2">
            <a:extLst>
              <a:ext uri="{FF2B5EF4-FFF2-40B4-BE49-F238E27FC236}">
                <a16:creationId xmlns:a16="http://schemas.microsoft.com/office/drawing/2014/main" id="{B626B2A8-892B-98AB-C986-E383DFE412A3}"/>
              </a:ext>
            </a:extLst>
          </p:cNvPr>
          <p:cNvSpPr>
            <a:spLocks noGrp="1"/>
          </p:cNvSpPr>
          <p:nvPr>
            <p:ph type="title"/>
          </p:nvPr>
        </p:nvSpPr>
        <p:spPr/>
        <p:txBody>
          <a:bodyPr/>
          <a:lstStyle/>
          <a:p>
            <a:endParaRPr lang="en-US"/>
          </a:p>
        </p:txBody>
      </p:sp>
      <p:sp>
        <p:nvSpPr>
          <p:cNvPr id="4" name="Date Placeholder 3">
            <a:extLst>
              <a:ext uri="{FF2B5EF4-FFF2-40B4-BE49-F238E27FC236}">
                <a16:creationId xmlns:a16="http://schemas.microsoft.com/office/drawing/2014/main" id="{4162E73F-1CC4-D381-0081-62ACD774F628}"/>
              </a:ext>
            </a:extLst>
          </p:cNvPr>
          <p:cNvSpPr>
            <a:spLocks noGrp="1"/>
          </p:cNvSpPr>
          <p:nvPr>
            <p:ph type="dt" sz="half" idx="10"/>
          </p:nvPr>
        </p:nvSpPr>
        <p:spPr/>
        <p:txBody>
          <a:bodyPr/>
          <a:lstStyle/>
          <a:p>
            <a:r>
              <a:rPr lang="en-US"/>
              <a:t>CSCE 2610 - Assembly</a:t>
            </a:r>
          </a:p>
        </p:txBody>
      </p:sp>
      <p:sp>
        <p:nvSpPr>
          <p:cNvPr id="5" name="Footer Placeholder 4">
            <a:extLst>
              <a:ext uri="{FF2B5EF4-FFF2-40B4-BE49-F238E27FC236}">
                <a16:creationId xmlns:a16="http://schemas.microsoft.com/office/drawing/2014/main" id="{5707EA46-2AC3-E9B0-91CA-D7BA31D39363}"/>
              </a:ext>
            </a:extLst>
          </p:cNvPr>
          <p:cNvSpPr>
            <a:spLocks noGrp="1"/>
          </p:cNvSpPr>
          <p:nvPr>
            <p:ph type="ftr" sz="quarter" idx="11"/>
          </p:nvPr>
        </p:nvSpPr>
        <p:spPr/>
        <p:txBody>
          <a:bodyPr/>
          <a:lstStyle/>
          <a:p>
            <a:r>
              <a:rPr lang="en-US"/>
              <a:t>CSCE 2610 - Assembly</a:t>
            </a:r>
            <a:endParaRPr lang="en-US" dirty="0"/>
          </a:p>
        </p:txBody>
      </p:sp>
      <p:sp>
        <p:nvSpPr>
          <p:cNvPr id="6" name="Slide Number Placeholder 5">
            <a:extLst>
              <a:ext uri="{FF2B5EF4-FFF2-40B4-BE49-F238E27FC236}">
                <a16:creationId xmlns:a16="http://schemas.microsoft.com/office/drawing/2014/main" id="{2BD3C114-0AC1-65D5-6EBE-EB5C5A93FCBD}"/>
              </a:ext>
            </a:extLst>
          </p:cNvPr>
          <p:cNvSpPr>
            <a:spLocks noGrp="1"/>
          </p:cNvSpPr>
          <p:nvPr>
            <p:ph type="sldNum" sz="quarter" idx="12"/>
          </p:nvPr>
        </p:nvSpPr>
        <p:spPr/>
        <p:txBody>
          <a:bodyPr/>
          <a:lstStyle/>
          <a:p>
            <a:fld id="{1793BAB9-E1F0-F549-9C9A-9A92982B7AD1}" type="slidenum">
              <a:rPr lang="en-US" smtClean="0"/>
              <a:pPr/>
              <a:t>18</a:t>
            </a:fld>
            <a:endParaRPr lang="en-US"/>
          </a:p>
        </p:txBody>
      </p:sp>
      <p:pic>
        <p:nvPicPr>
          <p:cNvPr id="7" name="Picture 6">
            <a:extLst>
              <a:ext uri="{FF2B5EF4-FFF2-40B4-BE49-F238E27FC236}">
                <a16:creationId xmlns:a16="http://schemas.microsoft.com/office/drawing/2014/main" id="{D53DD708-01C1-88D2-B1D7-81F609994390}"/>
              </a:ext>
            </a:extLst>
          </p:cNvPr>
          <p:cNvPicPr>
            <a:picLocks noChangeAspect="1"/>
          </p:cNvPicPr>
          <p:nvPr/>
        </p:nvPicPr>
        <p:blipFill>
          <a:blip r:embed="rId2"/>
          <a:stretch>
            <a:fillRect/>
          </a:stretch>
        </p:blipFill>
        <p:spPr>
          <a:xfrm>
            <a:off x="685800" y="3048877"/>
            <a:ext cx="7772400" cy="760245"/>
          </a:xfrm>
          <a:prstGeom prst="rect">
            <a:avLst/>
          </a:prstGeom>
        </p:spPr>
      </p:pic>
    </p:spTree>
    <p:extLst>
      <p:ext uri="{BB962C8B-B14F-4D97-AF65-F5344CB8AC3E}">
        <p14:creationId xmlns:p14="http://schemas.microsoft.com/office/powerpoint/2010/main" val="25354489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Text Placeholder 2">
            <a:extLst>
              <a:ext uri="{FF2B5EF4-FFF2-40B4-BE49-F238E27FC236}">
                <a16:creationId xmlns:a16="http://schemas.microsoft.com/office/drawing/2014/main" id="{DC9DD3C0-88BC-1B47-8F6B-E733A1914A89}"/>
              </a:ext>
            </a:extLst>
          </p:cNvPr>
          <p:cNvSpPr txBox="1">
            <a:spLocks/>
          </p:cNvSpPr>
          <p:nvPr/>
        </p:nvSpPr>
        <p:spPr>
          <a:xfrm>
            <a:off x="212644" y="1128658"/>
            <a:ext cx="7262309" cy="452501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None/>
              <a:defRPr sz="2400" kern="1200" baseline="0">
                <a:solidFill>
                  <a:srgbClr val="139A29"/>
                </a:solidFill>
                <a:latin typeface="Arial" pitchFamily="34" charset="0"/>
                <a:ea typeface="+mn-ea"/>
                <a:cs typeface="Arial" pitchFamily="34" charset="0"/>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Arial" panose="020B0604020202020204" pitchFamily="34" charset="0"/>
              <a:buChar char="•"/>
            </a:pPr>
            <a:r>
              <a:rPr lang="en-US" altLang="en-US" sz="2000" dirty="0">
                <a:solidFill>
                  <a:schemeClr val="tx1"/>
                </a:solidFill>
                <a:latin typeface="+mn-lt"/>
                <a:ea typeface="Times" charset="0"/>
                <a:cs typeface="Calibri" panose="020F0502020204030204" pitchFamily="34" charset="0"/>
              </a:rPr>
              <a:t>How do we know which block is stored in a cache location?</a:t>
            </a:r>
          </a:p>
          <a:p>
            <a:pPr lvl="1"/>
            <a:r>
              <a:rPr lang="en-US" altLang="en-US" sz="2000" dirty="0">
                <a:solidFill>
                  <a:schemeClr val="bg1"/>
                </a:solidFill>
                <a:ea typeface="Times" charset="0"/>
                <a:cs typeface="Calibri" panose="020F0502020204030204" pitchFamily="34" charset="0"/>
              </a:rPr>
              <a:t>Store a part of the block address as well as the data</a:t>
            </a:r>
          </a:p>
          <a:p>
            <a:pPr lvl="1"/>
            <a:r>
              <a:rPr lang="en-US" altLang="en-US" sz="2000" dirty="0">
                <a:ea typeface="Times" charset="0"/>
                <a:cs typeface="Calibri" panose="020F0502020204030204" pitchFamily="34" charset="0"/>
              </a:rPr>
              <a:t>Called the tag</a:t>
            </a:r>
          </a:p>
          <a:p>
            <a:pPr>
              <a:buFont typeface="Arial" panose="020B0604020202020204" pitchFamily="34" charset="0"/>
              <a:buChar char="•"/>
            </a:pPr>
            <a:r>
              <a:rPr lang="en-US" altLang="en-US" sz="2000" dirty="0">
                <a:solidFill>
                  <a:schemeClr val="tx1"/>
                </a:solidFill>
                <a:latin typeface="+mn-lt"/>
                <a:ea typeface="Times" charset="0"/>
                <a:cs typeface="Calibri" panose="020F0502020204030204" pitchFamily="34" charset="0"/>
              </a:rPr>
              <a:t>What if there is no data in a location?</a:t>
            </a:r>
          </a:p>
          <a:p>
            <a:pPr>
              <a:buFont typeface="Arial" panose="020B0604020202020204" pitchFamily="34" charset="0"/>
              <a:buChar char="•"/>
            </a:pPr>
            <a:r>
              <a:rPr lang="en-US" altLang="en-US" sz="2000" dirty="0">
                <a:solidFill>
                  <a:schemeClr val="tx1"/>
                </a:solidFill>
                <a:latin typeface="+mn-lt"/>
                <a:ea typeface="Times" charset="0"/>
                <a:cs typeface="Calibri" panose="020F0502020204030204" pitchFamily="34" charset="0"/>
              </a:rPr>
              <a:t>(random zeros and ones)</a:t>
            </a:r>
          </a:p>
          <a:p>
            <a:pPr marL="0" indent="0"/>
            <a:r>
              <a:rPr lang="en-US" altLang="en-US" sz="2000" dirty="0">
                <a:solidFill>
                  <a:schemeClr val="bg1"/>
                </a:solidFill>
                <a:latin typeface="+mn-lt"/>
                <a:ea typeface="Times" charset="0"/>
                <a:cs typeface="Calibri" panose="020F0502020204030204" pitchFamily="34" charset="0"/>
              </a:rPr>
              <a:t>Valid bit: </a:t>
            </a:r>
          </a:p>
          <a:p>
            <a:pPr marL="0" indent="0"/>
            <a:r>
              <a:rPr lang="en-US" altLang="en-US" sz="2000" dirty="0">
                <a:solidFill>
                  <a:schemeClr val="tx1"/>
                </a:solidFill>
                <a:latin typeface="+mn-lt"/>
                <a:ea typeface="Times" charset="0"/>
                <a:cs typeface="Calibri" panose="020F0502020204030204" pitchFamily="34" charset="0"/>
              </a:rPr>
              <a:t>1 = present, 0 = not present</a:t>
            </a:r>
          </a:p>
          <a:p>
            <a:pPr marL="0" indent="0"/>
            <a:endParaRPr lang="en-US" altLang="en-US" sz="2000" dirty="0">
              <a:solidFill>
                <a:schemeClr val="tx1"/>
              </a:solidFill>
              <a:latin typeface="+mn-lt"/>
              <a:ea typeface="Times" charset="0"/>
              <a:cs typeface="Calibri" panose="020F0502020204030204" pitchFamily="34" charset="0"/>
            </a:endParaRPr>
          </a:p>
          <a:p>
            <a:pPr marL="0" indent="0"/>
            <a:r>
              <a:rPr lang="en-US" altLang="en-US" sz="2000" dirty="0">
                <a:solidFill>
                  <a:schemeClr val="tx1"/>
                </a:solidFill>
                <a:latin typeface="+mn-lt"/>
                <a:ea typeface="Times" charset="0"/>
                <a:cs typeface="Calibri" panose="020F0502020204030204" pitchFamily="34" charset="0"/>
              </a:rPr>
              <a:t>An example: 8 blocks each block = 4 bytes</a:t>
            </a:r>
          </a:p>
          <a:p>
            <a:pPr marL="0" indent="0"/>
            <a:r>
              <a:rPr lang="en-US" altLang="en-US" sz="2000" dirty="0">
                <a:solidFill>
                  <a:schemeClr val="bg1"/>
                </a:solidFill>
                <a:latin typeface="+mn-lt"/>
                <a:ea typeface="Times" charset="0"/>
                <a:cs typeface="Calibri" panose="020F0502020204030204" pitchFamily="34" charset="0"/>
              </a:rPr>
              <a:t>Index = cache location address</a:t>
            </a:r>
          </a:p>
          <a:p>
            <a:pPr marL="0" indent="0"/>
            <a:endParaRPr lang="en-US" altLang="en-US" sz="2000" dirty="0">
              <a:solidFill>
                <a:schemeClr val="bg1"/>
              </a:solidFill>
              <a:latin typeface="+mn-lt"/>
              <a:ea typeface="Times" charset="0"/>
              <a:cs typeface="Calibri" panose="020F0502020204030204" pitchFamily="34" charset="0"/>
            </a:endParaRPr>
          </a:p>
          <a:p>
            <a:pPr marL="0" indent="0"/>
            <a:r>
              <a:rPr lang="en-US" sz="2000" dirty="0">
                <a:solidFill>
                  <a:schemeClr val="bg1"/>
                </a:solidFill>
                <a:latin typeface="+mn-lt"/>
                <a:cs typeface="Arial"/>
              </a:rPr>
              <a:t>Actual size of the cache = (data size) +Tag size + 1 (valid bit)</a:t>
            </a:r>
          </a:p>
          <a:p>
            <a:pPr marL="0" indent="0"/>
            <a:endParaRPr lang="en-AU" altLang="en-US" sz="2000" dirty="0">
              <a:solidFill>
                <a:schemeClr val="bg1"/>
              </a:solidFill>
              <a:latin typeface="+mn-lt"/>
              <a:ea typeface="Times" charset="0"/>
              <a:cs typeface="Calibri" panose="020F0502020204030204" pitchFamily="34" charset="0"/>
            </a:endParaRPr>
          </a:p>
        </p:txBody>
      </p:sp>
      <p:sp>
        <p:nvSpPr>
          <p:cNvPr id="16" name="Rectangle 2">
            <a:extLst>
              <a:ext uri="{FF2B5EF4-FFF2-40B4-BE49-F238E27FC236}">
                <a16:creationId xmlns:a16="http://schemas.microsoft.com/office/drawing/2014/main" id="{15119CB8-594A-C549-9BC2-F60EFCCF5B78}"/>
              </a:ext>
            </a:extLst>
          </p:cNvPr>
          <p:cNvSpPr txBox="1">
            <a:spLocks noChangeArrowheads="1"/>
          </p:cNvSpPr>
          <p:nvPr/>
        </p:nvSpPr>
        <p:spPr>
          <a:xfrm>
            <a:off x="472440" y="285388"/>
            <a:ext cx="8259762" cy="7620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en-US" sz="4000" dirty="0">
                <a:solidFill>
                  <a:schemeClr val="bg1"/>
                </a:solidFill>
                <a:latin typeface="+mn-lt"/>
                <a:ea typeface="Times" charset="0"/>
                <a:cs typeface="Calibri" panose="020F0502020204030204" pitchFamily="34" charset="0"/>
              </a:rPr>
              <a:t>Tags and Valid Bits</a:t>
            </a:r>
            <a:endParaRPr lang="en-AU" altLang="en-US" sz="4000" dirty="0">
              <a:solidFill>
                <a:schemeClr val="bg1"/>
              </a:solidFill>
              <a:latin typeface="+mn-lt"/>
              <a:ea typeface="Times" charset="0"/>
              <a:cs typeface="Calibri" panose="020F0502020204030204" pitchFamily="34" charset="0"/>
            </a:endParaRPr>
          </a:p>
        </p:txBody>
      </p:sp>
      <p:graphicFrame>
        <p:nvGraphicFramePr>
          <p:cNvPr id="17" name="Group 4">
            <a:extLst>
              <a:ext uri="{FF2B5EF4-FFF2-40B4-BE49-F238E27FC236}">
                <a16:creationId xmlns:a16="http://schemas.microsoft.com/office/drawing/2014/main" id="{B1385EB7-A9BE-194D-9AF1-2AFE50933E3A}"/>
              </a:ext>
            </a:extLst>
          </p:cNvPr>
          <p:cNvGraphicFramePr>
            <a:graphicFrameLocks noGrp="1"/>
          </p:cNvGraphicFramePr>
          <p:nvPr>
            <p:extLst>
              <p:ext uri="{D42A27DB-BD31-4B8C-83A1-F6EECF244321}">
                <p14:modId xmlns:p14="http://schemas.microsoft.com/office/powerpoint/2010/main" val="1613563824"/>
              </p:ext>
            </p:extLst>
          </p:nvPr>
        </p:nvGraphicFramePr>
        <p:xfrm>
          <a:off x="4784595" y="2029374"/>
          <a:ext cx="4146761" cy="3073563"/>
        </p:xfrm>
        <a:graphic>
          <a:graphicData uri="http://schemas.openxmlformats.org/drawingml/2006/table">
            <a:tbl>
              <a:tblPr/>
              <a:tblGrid>
                <a:gridCol w="734322">
                  <a:extLst>
                    <a:ext uri="{9D8B030D-6E8A-4147-A177-3AD203B41FA5}">
                      <a16:colId xmlns:a16="http://schemas.microsoft.com/office/drawing/2014/main" val="20000"/>
                    </a:ext>
                  </a:extLst>
                </a:gridCol>
                <a:gridCol w="441673">
                  <a:extLst>
                    <a:ext uri="{9D8B030D-6E8A-4147-A177-3AD203B41FA5}">
                      <a16:colId xmlns:a16="http://schemas.microsoft.com/office/drawing/2014/main" val="20001"/>
                    </a:ext>
                  </a:extLst>
                </a:gridCol>
                <a:gridCol w="782917">
                  <a:extLst>
                    <a:ext uri="{9D8B030D-6E8A-4147-A177-3AD203B41FA5}">
                      <a16:colId xmlns:a16="http://schemas.microsoft.com/office/drawing/2014/main" val="20002"/>
                    </a:ext>
                  </a:extLst>
                </a:gridCol>
                <a:gridCol w="2187849">
                  <a:extLst>
                    <a:ext uri="{9D8B030D-6E8A-4147-A177-3AD203B41FA5}">
                      <a16:colId xmlns:a16="http://schemas.microsoft.com/office/drawing/2014/main" val="20003"/>
                    </a:ext>
                  </a:extLst>
                </a:gridCol>
              </a:tblGrid>
              <a:tr h="34150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a:ln>
                            <a:noFill/>
                          </a:ln>
                          <a:solidFill>
                            <a:schemeClr val="tx1"/>
                          </a:solidFill>
                          <a:effectLst/>
                          <a:latin typeface="Arial" charset="0"/>
                        </a:rPr>
                        <a:t>Index</a:t>
                      </a:r>
                      <a:endParaRPr kumimoji="0" lang="en-AU" sz="1400" b="0" i="0" u="none" strike="noStrike" cap="none" normalizeH="0" baseline="0" dirty="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a:ln>
                            <a:noFill/>
                          </a:ln>
                          <a:solidFill>
                            <a:schemeClr val="tx1"/>
                          </a:solidFill>
                          <a:effectLst/>
                          <a:latin typeface="Arial" charset="0"/>
                        </a:rPr>
                        <a:t>V</a:t>
                      </a:r>
                      <a:endParaRPr kumimoji="0" lang="en-AU" sz="1400" b="0" i="0" u="none" strike="noStrike" cap="none" normalizeH="0" baseline="0" dirty="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Tag</a:t>
                      </a:r>
                      <a:endParaRPr kumimoji="0" lang="en-AU" sz="14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Data</a:t>
                      </a:r>
                      <a:endParaRPr kumimoji="0" lang="en-AU" sz="14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accent3">
                        <a:lumMod val="40000"/>
                        <a:lumOff val="60000"/>
                      </a:schemeClr>
                    </a:solidFill>
                  </a:tcPr>
                </a:tc>
                <a:extLst>
                  <a:ext uri="{0D108BD9-81ED-4DB2-BD59-A6C34878D82A}">
                    <a16:rowId xmlns:a16="http://schemas.microsoft.com/office/drawing/2014/main" val="10000"/>
                  </a:ext>
                </a:extLst>
              </a:tr>
              <a:tr h="34150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a:ln>
                            <a:noFill/>
                          </a:ln>
                          <a:solidFill>
                            <a:schemeClr val="tx1"/>
                          </a:solidFill>
                          <a:effectLst/>
                          <a:latin typeface="Arial" charset="0"/>
                        </a:rPr>
                        <a:t>000</a:t>
                      </a:r>
                      <a:endParaRPr kumimoji="0" lang="en-AU" sz="1400" b="0" i="0" u="none" strike="noStrike" cap="none" normalizeH="0" baseline="0" dirty="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N</a:t>
                      </a:r>
                      <a:endParaRPr kumimoji="0" lang="en-AU" sz="14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40000"/>
                        <a:lumOff val="60000"/>
                      </a:schemeClr>
                    </a:solidFill>
                  </a:tcPr>
                </a:tc>
                <a:extLst>
                  <a:ext uri="{0D108BD9-81ED-4DB2-BD59-A6C34878D82A}">
                    <a16:rowId xmlns:a16="http://schemas.microsoft.com/office/drawing/2014/main" val="10001"/>
                  </a:ext>
                </a:extLst>
              </a:tr>
              <a:tr h="34150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a:ln>
                            <a:noFill/>
                          </a:ln>
                          <a:solidFill>
                            <a:schemeClr val="tx1"/>
                          </a:solidFill>
                          <a:effectLst/>
                          <a:latin typeface="Arial" charset="0"/>
                        </a:rPr>
                        <a:t>001</a:t>
                      </a:r>
                      <a:endParaRPr kumimoji="0" lang="en-AU" sz="1400" b="0" i="0" u="none" strike="noStrike" cap="none" normalizeH="0" baseline="0" dirty="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a:ln>
                            <a:noFill/>
                          </a:ln>
                          <a:solidFill>
                            <a:schemeClr val="tx1"/>
                          </a:solidFill>
                          <a:effectLst/>
                          <a:latin typeface="Arial" charset="0"/>
                        </a:rPr>
                        <a:t>N</a:t>
                      </a:r>
                      <a:endParaRPr kumimoji="0" lang="en-AU" sz="1400" b="0" i="0" u="none" strike="noStrike" cap="none" normalizeH="0" baseline="0" dirty="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40000"/>
                        <a:lumOff val="60000"/>
                      </a:schemeClr>
                    </a:solidFill>
                  </a:tcPr>
                </a:tc>
                <a:extLst>
                  <a:ext uri="{0D108BD9-81ED-4DB2-BD59-A6C34878D82A}">
                    <a16:rowId xmlns:a16="http://schemas.microsoft.com/office/drawing/2014/main" val="10002"/>
                  </a:ext>
                </a:extLst>
              </a:tr>
              <a:tr h="34150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a:ln>
                            <a:noFill/>
                          </a:ln>
                          <a:solidFill>
                            <a:schemeClr val="tx1"/>
                          </a:solidFill>
                          <a:effectLst/>
                          <a:latin typeface="Arial" charset="0"/>
                        </a:rPr>
                        <a:t>010</a:t>
                      </a:r>
                      <a:endParaRPr kumimoji="0" lang="en-AU" sz="1400" b="0" i="0" u="none" strike="noStrike" cap="none" normalizeH="0" baseline="0" dirty="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N</a:t>
                      </a:r>
                      <a:endParaRPr kumimoji="0" lang="en-AU" sz="14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40000"/>
                        <a:lumOff val="60000"/>
                      </a:schemeClr>
                    </a:solidFill>
                  </a:tcPr>
                </a:tc>
                <a:extLst>
                  <a:ext uri="{0D108BD9-81ED-4DB2-BD59-A6C34878D82A}">
                    <a16:rowId xmlns:a16="http://schemas.microsoft.com/office/drawing/2014/main" val="10003"/>
                  </a:ext>
                </a:extLst>
              </a:tr>
              <a:tr h="34150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a:ln>
                            <a:noFill/>
                          </a:ln>
                          <a:solidFill>
                            <a:schemeClr val="tx1"/>
                          </a:solidFill>
                          <a:effectLst/>
                          <a:latin typeface="Arial" charset="0"/>
                        </a:rPr>
                        <a:t>011</a:t>
                      </a:r>
                      <a:endParaRPr kumimoji="0" lang="en-AU" sz="1400" b="0" i="0" u="none" strike="noStrike" cap="none" normalizeH="0" baseline="0" dirty="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N</a:t>
                      </a:r>
                      <a:endParaRPr kumimoji="0" lang="en-AU" sz="14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40000"/>
                        <a:lumOff val="60000"/>
                      </a:schemeClr>
                    </a:solidFill>
                  </a:tcPr>
                </a:tc>
                <a:extLst>
                  <a:ext uri="{0D108BD9-81ED-4DB2-BD59-A6C34878D82A}">
                    <a16:rowId xmlns:a16="http://schemas.microsoft.com/office/drawing/2014/main" val="10004"/>
                  </a:ext>
                </a:extLst>
              </a:tr>
              <a:tr h="34150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a:ln>
                            <a:noFill/>
                          </a:ln>
                          <a:solidFill>
                            <a:schemeClr val="tx1"/>
                          </a:solidFill>
                          <a:effectLst/>
                          <a:latin typeface="Arial" charset="0"/>
                        </a:rPr>
                        <a:t>100</a:t>
                      </a:r>
                      <a:endParaRPr kumimoji="0" lang="en-AU" sz="1400" b="0" i="0" u="none" strike="noStrike" cap="none" normalizeH="0" baseline="0" dirty="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N</a:t>
                      </a:r>
                      <a:endParaRPr kumimoji="0" lang="en-AU" sz="14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40000"/>
                        <a:lumOff val="60000"/>
                      </a:schemeClr>
                    </a:solidFill>
                  </a:tcPr>
                </a:tc>
                <a:extLst>
                  <a:ext uri="{0D108BD9-81ED-4DB2-BD59-A6C34878D82A}">
                    <a16:rowId xmlns:a16="http://schemas.microsoft.com/office/drawing/2014/main" val="10005"/>
                  </a:ext>
                </a:extLst>
              </a:tr>
              <a:tr h="34150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a:ln>
                            <a:noFill/>
                          </a:ln>
                          <a:solidFill>
                            <a:schemeClr val="tx1"/>
                          </a:solidFill>
                          <a:effectLst/>
                          <a:latin typeface="Arial" charset="0"/>
                        </a:rPr>
                        <a:t>101</a:t>
                      </a:r>
                      <a:endParaRPr kumimoji="0" lang="en-AU" sz="1400" b="0" i="0" u="none" strike="noStrike" cap="none" normalizeH="0" baseline="0" dirty="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a:ln>
                            <a:noFill/>
                          </a:ln>
                          <a:solidFill>
                            <a:schemeClr val="tx1"/>
                          </a:solidFill>
                          <a:effectLst/>
                          <a:latin typeface="Arial" charset="0"/>
                        </a:rPr>
                        <a:t>N</a:t>
                      </a:r>
                      <a:endParaRPr kumimoji="0" lang="en-AU" sz="1400" b="0" i="0" u="none" strike="noStrike" cap="none" normalizeH="0" baseline="0" dirty="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dirty="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40000"/>
                        <a:lumOff val="60000"/>
                      </a:schemeClr>
                    </a:solidFill>
                  </a:tcPr>
                </a:tc>
                <a:extLst>
                  <a:ext uri="{0D108BD9-81ED-4DB2-BD59-A6C34878D82A}">
                    <a16:rowId xmlns:a16="http://schemas.microsoft.com/office/drawing/2014/main" val="10006"/>
                  </a:ext>
                </a:extLst>
              </a:tr>
              <a:tr h="34150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a:ln>
                            <a:noFill/>
                          </a:ln>
                          <a:solidFill>
                            <a:schemeClr val="tx1"/>
                          </a:solidFill>
                          <a:effectLst/>
                          <a:latin typeface="Arial" charset="0"/>
                        </a:rPr>
                        <a:t>110</a:t>
                      </a:r>
                      <a:endParaRPr kumimoji="0" lang="en-AU" sz="1400" b="0" i="0" u="none" strike="noStrike" cap="none" normalizeH="0" baseline="0" dirty="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N</a:t>
                      </a:r>
                      <a:endParaRPr kumimoji="0" lang="en-AU" sz="14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dirty="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40000"/>
                        <a:lumOff val="60000"/>
                      </a:schemeClr>
                    </a:solidFill>
                  </a:tcPr>
                </a:tc>
                <a:extLst>
                  <a:ext uri="{0D108BD9-81ED-4DB2-BD59-A6C34878D82A}">
                    <a16:rowId xmlns:a16="http://schemas.microsoft.com/office/drawing/2014/main" val="10007"/>
                  </a:ext>
                </a:extLst>
              </a:tr>
              <a:tr h="34150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a:ln>
                            <a:noFill/>
                          </a:ln>
                          <a:solidFill>
                            <a:schemeClr val="tx1"/>
                          </a:solidFill>
                          <a:effectLst/>
                          <a:latin typeface="Arial" charset="0"/>
                        </a:rPr>
                        <a:t>111</a:t>
                      </a:r>
                      <a:endParaRPr kumimoji="0" lang="en-AU" sz="1400" b="0" i="0" u="none" strike="noStrike" cap="none" normalizeH="0" baseline="0" dirty="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N</a:t>
                      </a:r>
                      <a:endParaRPr kumimoji="0" lang="en-AU" sz="14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3">
                        <a:lumMod val="40000"/>
                        <a:lumOff val="6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dirty="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3">
                        <a:lumMod val="40000"/>
                        <a:lumOff val="60000"/>
                      </a:schemeClr>
                    </a:solidFill>
                  </a:tcPr>
                </a:tc>
                <a:extLst>
                  <a:ext uri="{0D108BD9-81ED-4DB2-BD59-A6C34878D82A}">
                    <a16:rowId xmlns:a16="http://schemas.microsoft.com/office/drawing/2014/main" val="10008"/>
                  </a:ext>
                </a:extLst>
              </a:tr>
            </a:tbl>
          </a:graphicData>
        </a:graphic>
      </p:graphicFrame>
      <p:sp>
        <p:nvSpPr>
          <p:cNvPr id="3" name="Date Placeholder 2">
            <a:extLst>
              <a:ext uri="{FF2B5EF4-FFF2-40B4-BE49-F238E27FC236}">
                <a16:creationId xmlns:a16="http://schemas.microsoft.com/office/drawing/2014/main" id="{152DB5A3-58B6-72F9-48FB-6A81A60412CE}"/>
              </a:ext>
            </a:extLst>
          </p:cNvPr>
          <p:cNvSpPr>
            <a:spLocks noGrp="1"/>
          </p:cNvSpPr>
          <p:nvPr>
            <p:ph type="dt" sz="half" idx="10"/>
          </p:nvPr>
        </p:nvSpPr>
        <p:spPr/>
        <p:txBody>
          <a:bodyPr/>
          <a:lstStyle/>
          <a:p>
            <a:r>
              <a:rPr lang="en-US"/>
              <a:t>CSCE 2610 - Assembly</a:t>
            </a:r>
          </a:p>
        </p:txBody>
      </p:sp>
      <p:sp>
        <p:nvSpPr>
          <p:cNvPr id="6" name="Slide Number Placeholder 5">
            <a:extLst>
              <a:ext uri="{FF2B5EF4-FFF2-40B4-BE49-F238E27FC236}">
                <a16:creationId xmlns:a16="http://schemas.microsoft.com/office/drawing/2014/main" id="{CFCE36F1-8BD9-6FAB-79D3-FC7E87D8CDA4}"/>
              </a:ext>
            </a:extLst>
          </p:cNvPr>
          <p:cNvSpPr>
            <a:spLocks noGrp="1"/>
          </p:cNvSpPr>
          <p:nvPr>
            <p:ph type="sldNum" sz="quarter" idx="12"/>
          </p:nvPr>
        </p:nvSpPr>
        <p:spPr/>
        <p:txBody>
          <a:bodyPr/>
          <a:lstStyle/>
          <a:p>
            <a:fld id="{1793BAB9-E1F0-F549-9C9A-9A92982B7AD1}" type="slidenum">
              <a:rPr lang="en-US" smtClean="0"/>
              <a:pPr/>
              <a:t>19</a:t>
            </a:fld>
            <a:endParaRPr lang="en-US"/>
          </a:p>
        </p:txBody>
      </p:sp>
    </p:spTree>
    <p:extLst>
      <p:ext uri="{BB962C8B-B14F-4D97-AF65-F5344CB8AC3E}">
        <p14:creationId xmlns:p14="http://schemas.microsoft.com/office/powerpoint/2010/main" val="2211715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a:extLst>
              <a:ext uri="{FF2B5EF4-FFF2-40B4-BE49-F238E27FC236}">
                <a16:creationId xmlns:a16="http://schemas.microsoft.com/office/drawing/2014/main" id="{0949DEFE-5334-C2CB-EE3E-B44021BDE952}"/>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77"/>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77"/>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77"/>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77"/>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77"/>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77"/>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77"/>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77"/>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77"/>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5 — Large and Fast: Exploiting Memory Hierarchy — </a:t>
            </a:r>
            <a:fld id="{4F90D5DB-2913-2E4E-A473-47BC923CE258}" type="slidenum">
              <a:rPr lang="en-AU" altLang="en-US" sz="1400"/>
              <a:pPr>
                <a:spcBef>
                  <a:spcPct val="0"/>
                </a:spcBef>
                <a:buClrTx/>
                <a:buSzTx/>
                <a:buFontTx/>
                <a:buNone/>
              </a:pPr>
              <a:t>2</a:t>
            </a:fld>
            <a:endParaRPr lang="en-AU" altLang="en-US" sz="1400"/>
          </a:p>
        </p:txBody>
      </p:sp>
      <p:sp>
        <p:nvSpPr>
          <p:cNvPr id="16387" name="Rectangle 4">
            <a:extLst>
              <a:ext uri="{FF2B5EF4-FFF2-40B4-BE49-F238E27FC236}">
                <a16:creationId xmlns:a16="http://schemas.microsoft.com/office/drawing/2014/main" id="{9027E348-6AA1-2C8F-3A74-51E28EB89472}"/>
              </a:ext>
            </a:extLst>
          </p:cNvPr>
          <p:cNvSpPr>
            <a:spLocks noGrp="1" noChangeArrowheads="1"/>
          </p:cNvSpPr>
          <p:nvPr>
            <p:ph type="title"/>
          </p:nvPr>
        </p:nvSpPr>
        <p:spPr/>
        <p:txBody>
          <a:bodyPr/>
          <a:lstStyle/>
          <a:p>
            <a:pPr eaLnBrk="1" hangingPunct="1"/>
            <a:r>
              <a:rPr lang="en-US" altLang="en-US"/>
              <a:t>Advanced DRAM Organization</a:t>
            </a:r>
            <a:endParaRPr lang="en-AU" altLang="en-US"/>
          </a:p>
        </p:txBody>
      </p:sp>
      <p:sp>
        <p:nvSpPr>
          <p:cNvPr id="16388" name="Rectangle 5">
            <a:extLst>
              <a:ext uri="{FF2B5EF4-FFF2-40B4-BE49-F238E27FC236}">
                <a16:creationId xmlns:a16="http://schemas.microsoft.com/office/drawing/2014/main" id="{41CDAE85-DC8B-DEF3-BCDA-A5CE055081BF}"/>
              </a:ext>
            </a:extLst>
          </p:cNvPr>
          <p:cNvSpPr>
            <a:spLocks noGrp="1" noChangeArrowheads="1"/>
          </p:cNvSpPr>
          <p:nvPr>
            <p:ph type="body" idx="1"/>
          </p:nvPr>
        </p:nvSpPr>
        <p:spPr/>
        <p:txBody>
          <a:bodyPr/>
          <a:lstStyle/>
          <a:p>
            <a:pPr eaLnBrk="1" hangingPunct="1"/>
            <a:r>
              <a:rPr lang="en-US" altLang="en-US"/>
              <a:t>Bits in a DRAM are organized as a rectangular array</a:t>
            </a:r>
          </a:p>
          <a:p>
            <a:pPr lvl="1" eaLnBrk="1" hangingPunct="1"/>
            <a:r>
              <a:rPr lang="en-US" altLang="en-US"/>
              <a:t>DRAM accesses an entire row</a:t>
            </a:r>
          </a:p>
          <a:p>
            <a:pPr lvl="1" eaLnBrk="1" hangingPunct="1"/>
            <a:r>
              <a:rPr lang="en-US" altLang="en-US"/>
              <a:t>Burst mode: supply successive words from a row with reduced latency</a:t>
            </a:r>
          </a:p>
          <a:p>
            <a:pPr eaLnBrk="1" hangingPunct="1"/>
            <a:r>
              <a:rPr lang="en-US" altLang="en-US"/>
              <a:t>Double data rate (DDR) DRAM</a:t>
            </a:r>
          </a:p>
          <a:p>
            <a:pPr lvl="1" eaLnBrk="1" hangingPunct="1"/>
            <a:r>
              <a:rPr lang="en-US" altLang="en-US"/>
              <a:t>Transfer on rising and falling clock edges</a:t>
            </a:r>
          </a:p>
          <a:p>
            <a:pPr eaLnBrk="1" hangingPunct="1"/>
            <a:r>
              <a:rPr lang="en-US" altLang="en-US"/>
              <a:t>Quad data rate (QDR) DRAM</a:t>
            </a:r>
          </a:p>
          <a:p>
            <a:pPr lvl="1" eaLnBrk="1" hangingPunct="1"/>
            <a:r>
              <a:rPr lang="en-US" altLang="en-US"/>
              <a:t>Separate DDR inputs and outputs</a:t>
            </a:r>
            <a:endParaRPr lang="en-AU"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Rectangle 2">
            <a:extLst>
              <a:ext uri="{FF2B5EF4-FFF2-40B4-BE49-F238E27FC236}">
                <a16:creationId xmlns:a16="http://schemas.microsoft.com/office/drawing/2014/main" id="{143FCF3C-B6A8-FB44-9B48-6A980CE8FF8C}"/>
              </a:ext>
            </a:extLst>
          </p:cNvPr>
          <p:cNvSpPr txBox="1">
            <a:spLocks noChangeArrowheads="1"/>
          </p:cNvSpPr>
          <p:nvPr/>
        </p:nvSpPr>
        <p:spPr>
          <a:xfrm>
            <a:off x="472440" y="285388"/>
            <a:ext cx="8259762" cy="7620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en-US" sz="4000" dirty="0">
                <a:solidFill>
                  <a:schemeClr val="bg1"/>
                </a:solidFill>
                <a:latin typeface="Calibri" panose="020F0502020204030204" pitchFamily="34" charset="0"/>
                <a:ea typeface="Times" charset="0"/>
                <a:cs typeface="Calibri" panose="020F0502020204030204" pitchFamily="34" charset="0"/>
              </a:rPr>
              <a:t>Cache Example</a:t>
            </a:r>
            <a:endParaRPr lang="en-AU" altLang="en-US" sz="4000" dirty="0">
              <a:solidFill>
                <a:schemeClr val="bg1"/>
              </a:solidFill>
              <a:latin typeface="Calibri" panose="020F0502020204030204" pitchFamily="34" charset="0"/>
              <a:ea typeface="Times" charset="0"/>
              <a:cs typeface="Calibri" panose="020F0502020204030204" pitchFamily="34" charset="0"/>
            </a:endParaRPr>
          </a:p>
        </p:txBody>
      </p:sp>
      <p:graphicFrame>
        <p:nvGraphicFramePr>
          <p:cNvPr id="9" name="Group 3">
            <a:extLst>
              <a:ext uri="{FF2B5EF4-FFF2-40B4-BE49-F238E27FC236}">
                <a16:creationId xmlns:a16="http://schemas.microsoft.com/office/drawing/2014/main" id="{8BE11C02-0ED5-D448-A570-BAC9455C6A2B}"/>
              </a:ext>
            </a:extLst>
          </p:cNvPr>
          <p:cNvGraphicFramePr>
            <a:graphicFrameLocks noGrp="1"/>
          </p:cNvGraphicFramePr>
          <p:nvPr>
            <p:extLst>
              <p:ext uri="{D42A27DB-BD31-4B8C-83A1-F6EECF244321}">
                <p14:modId xmlns:p14="http://schemas.microsoft.com/office/powerpoint/2010/main" val="542831624"/>
              </p:ext>
            </p:extLst>
          </p:nvPr>
        </p:nvGraphicFramePr>
        <p:xfrm>
          <a:off x="995087" y="2201990"/>
          <a:ext cx="6126481" cy="2808270"/>
        </p:xfrm>
        <a:graphic>
          <a:graphicData uri="http://schemas.openxmlformats.org/drawingml/2006/table">
            <a:tbl>
              <a:tblPr/>
              <a:tblGrid>
                <a:gridCol w="1084897">
                  <a:extLst>
                    <a:ext uri="{9D8B030D-6E8A-4147-A177-3AD203B41FA5}">
                      <a16:colId xmlns:a16="http://schemas.microsoft.com/office/drawing/2014/main" val="20000"/>
                    </a:ext>
                  </a:extLst>
                </a:gridCol>
                <a:gridCol w="652534">
                  <a:extLst>
                    <a:ext uri="{9D8B030D-6E8A-4147-A177-3AD203B41FA5}">
                      <a16:colId xmlns:a16="http://schemas.microsoft.com/office/drawing/2014/main" val="20001"/>
                    </a:ext>
                  </a:extLst>
                </a:gridCol>
                <a:gridCol w="1156693">
                  <a:extLst>
                    <a:ext uri="{9D8B030D-6E8A-4147-A177-3AD203B41FA5}">
                      <a16:colId xmlns:a16="http://schemas.microsoft.com/office/drawing/2014/main" val="20002"/>
                    </a:ext>
                  </a:extLst>
                </a:gridCol>
                <a:gridCol w="3232357">
                  <a:extLst>
                    <a:ext uri="{9D8B030D-6E8A-4147-A177-3AD203B41FA5}">
                      <a16:colId xmlns:a16="http://schemas.microsoft.com/office/drawing/2014/main" val="20003"/>
                    </a:ext>
                  </a:extLst>
                </a:gridCol>
              </a:tblGrid>
              <a:tr h="31203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Index</a:t>
                      </a:r>
                      <a:endParaRPr kumimoji="0" lang="en-AU" sz="14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V</a:t>
                      </a:r>
                      <a:endParaRPr kumimoji="0" lang="en-AU" sz="14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Tag</a:t>
                      </a:r>
                      <a:endParaRPr kumimoji="0" lang="en-AU" sz="14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Data</a:t>
                      </a:r>
                      <a:endParaRPr kumimoji="0" lang="en-AU" sz="14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203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000</a:t>
                      </a:r>
                      <a:endParaRPr kumimoji="0" lang="en-AU" sz="14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N</a:t>
                      </a:r>
                      <a:endParaRPr kumimoji="0" lang="en-AU" sz="14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203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001</a:t>
                      </a:r>
                      <a:endParaRPr kumimoji="0" lang="en-AU" sz="14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N</a:t>
                      </a:r>
                      <a:endParaRPr kumimoji="0" lang="en-AU" sz="14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dirty="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203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010</a:t>
                      </a:r>
                      <a:endParaRPr kumimoji="0" lang="en-AU" sz="14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N</a:t>
                      </a:r>
                      <a:endParaRPr kumimoji="0" lang="en-AU" sz="14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203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a:ln>
                            <a:noFill/>
                          </a:ln>
                          <a:solidFill>
                            <a:schemeClr val="tx1"/>
                          </a:solidFill>
                          <a:effectLst/>
                          <a:latin typeface="Arial" charset="0"/>
                        </a:rPr>
                        <a:t>011</a:t>
                      </a:r>
                      <a:endParaRPr kumimoji="0" lang="en-AU" sz="1400" b="0" i="0" u="none" strike="noStrike" cap="none" normalizeH="0" baseline="0" dirty="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N</a:t>
                      </a:r>
                      <a:endParaRPr kumimoji="0" lang="en-AU" sz="14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203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100</a:t>
                      </a:r>
                      <a:endParaRPr kumimoji="0" lang="en-AU" sz="14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N</a:t>
                      </a:r>
                      <a:endParaRPr kumimoji="0" lang="en-AU" sz="14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203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101</a:t>
                      </a:r>
                      <a:endParaRPr kumimoji="0" lang="en-AU" sz="14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N</a:t>
                      </a:r>
                      <a:endParaRPr kumimoji="0" lang="en-AU" sz="14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1203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dirty="0">
                          <a:ln>
                            <a:noFill/>
                          </a:ln>
                          <a:solidFill>
                            <a:srgbClr val="FF0000"/>
                          </a:solidFill>
                          <a:effectLst/>
                          <a:latin typeface="Arial" charset="0"/>
                        </a:rPr>
                        <a:t>110</a:t>
                      </a:r>
                      <a:endParaRPr kumimoji="0" lang="en-AU" sz="1400" b="1" i="0" u="none" strike="noStrike" cap="none" normalizeH="0" baseline="0" dirty="0">
                        <a:ln>
                          <a:noFill/>
                        </a:ln>
                        <a:solidFill>
                          <a:srgbClr val="FF0000"/>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dirty="0">
                          <a:ln>
                            <a:noFill/>
                          </a:ln>
                          <a:solidFill>
                            <a:schemeClr val="bg1"/>
                          </a:solidFill>
                          <a:effectLst/>
                          <a:latin typeface="Arial" charset="0"/>
                        </a:rPr>
                        <a:t>Y</a:t>
                      </a:r>
                      <a:endParaRPr kumimoji="0" lang="en-AU" sz="1400" b="1" i="0" u="none" strike="noStrike" cap="none" normalizeH="0" baseline="0" dirty="0">
                        <a:ln>
                          <a:noFill/>
                        </a:ln>
                        <a:solidFill>
                          <a:schemeClr val="bg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dirty="0">
                          <a:ln>
                            <a:noFill/>
                          </a:ln>
                          <a:solidFill>
                            <a:schemeClr val="bg1"/>
                          </a:solidFill>
                          <a:effectLst/>
                          <a:latin typeface="Arial" charset="0"/>
                        </a:rPr>
                        <a:t>10</a:t>
                      </a:r>
                      <a:endParaRPr kumimoji="0" lang="en-AU" sz="1400" b="1" i="0" u="none" strike="noStrike" cap="none" normalizeH="0" baseline="0" dirty="0">
                        <a:ln>
                          <a:noFill/>
                        </a:ln>
                        <a:solidFill>
                          <a:schemeClr val="bg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dirty="0">
                          <a:ln>
                            <a:noFill/>
                          </a:ln>
                          <a:solidFill>
                            <a:schemeClr val="bg1"/>
                          </a:solidFill>
                          <a:effectLst/>
                          <a:latin typeface="Arial" charset="0"/>
                        </a:rPr>
                        <a:t>Mem[10110]</a:t>
                      </a:r>
                      <a:r>
                        <a:rPr kumimoji="0" lang="en-US" sz="1400" b="1" i="0" u="none" strike="noStrike" cap="none" normalizeH="0" baseline="0" dirty="0">
                          <a:ln>
                            <a:noFill/>
                          </a:ln>
                          <a:solidFill>
                            <a:schemeClr val="hlink"/>
                          </a:solidFill>
                          <a:effectLst/>
                          <a:latin typeface="Arial" charset="0"/>
                        </a:rPr>
                        <a:t> </a:t>
                      </a:r>
                      <a:r>
                        <a:rPr kumimoji="0" lang="en-US" sz="1400" b="1" i="0" u="none" strike="noStrike" cap="none" normalizeH="0" baseline="0" dirty="0">
                          <a:ln>
                            <a:noFill/>
                          </a:ln>
                          <a:solidFill>
                            <a:schemeClr val="tx1"/>
                          </a:solidFill>
                          <a:effectLst/>
                          <a:latin typeface="Arial" charset="0"/>
                        </a:rPr>
                        <a:t>        (data at 10110)</a:t>
                      </a:r>
                      <a:endParaRPr kumimoji="0" lang="en-AU" sz="1400" b="1" i="0" u="none" strike="noStrike" cap="none" normalizeH="0" baseline="0" dirty="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1203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111</a:t>
                      </a:r>
                      <a:endParaRPr kumimoji="0" lang="en-AU" sz="14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a:ln>
                            <a:noFill/>
                          </a:ln>
                          <a:solidFill>
                            <a:schemeClr val="tx1"/>
                          </a:solidFill>
                          <a:effectLst/>
                          <a:latin typeface="Arial" charset="0"/>
                        </a:rPr>
                        <a:t>N</a:t>
                      </a:r>
                      <a:endParaRPr kumimoji="0" lang="en-AU" sz="1400" b="0" i="0" u="none" strike="noStrike" cap="none" normalizeH="0" baseline="0" dirty="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dirty="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graphicFrame>
        <p:nvGraphicFramePr>
          <p:cNvPr id="11" name="Group 55">
            <a:extLst>
              <a:ext uri="{FF2B5EF4-FFF2-40B4-BE49-F238E27FC236}">
                <a16:creationId xmlns:a16="http://schemas.microsoft.com/office/drawing/2014/main" id="{44437C0F-D78D-324E-ADD0-0A4EE9023492}"/>
              </a:ext>
            </a:extLst>
          </p:cNvPr>
          <p:cNvGraphicFramePr>
            <a:graphicFrameLocks noGrp="1"/>
          </p:cNvGraphicFramePr>
          <p:nvPr>
            <p:extLst>
              <p:ext uri="{D42A27DB-BD31-4B8C-83A1-F6EECF244321}">
                <p14:modId xmlns:p14="http://schemas.microsoft.com/office/powerpoint/2010/main" val="3512619561"/>
              </p:ext>
            </p:extLst>
          </p:nvPr>
        </p:nvGraphicFramePr>
        <p:xfrm>
          <a:off x="995087" y="1183691"/>
          <a:ext cx="6126481" cy="731520"/>
        </p:xfrm>
        <a:graphic>
          <a:graphicData uri="http://schemas.openxmlformats.org/drawingml/2006/table">
            <a:tbl>
              <a:tblPr/>
              <a:tblGrid>
                <a:gridCol w="1688186">
                  <a:extLst>
                    <a:ext uri="{9D8B030D-6E8A-4147-A177-3AD203B41FA5}">
                      <a16:colId xmlns:a16="http://schemas.microsoft.com/office/drawing/2014/main" val="20000"/>
                    </a:ext>
                  </a:extLst>
                </a:gridCol>
                <a:gridCol w="1664160">
                  <a:extLst>
                    <a:ext uri="{9D8B030D-6E8A-4147-A177-3AD203B41FA5}">
                      <a16:colId xmlns:a16="http://schemas.microsoft.com/office/drawing/2014/main" val="20001"/>
                    </a:ext>
                  </a:extLst>
                </a:gridCol>
                <a:gridCol w="1242915">
                  <a:extLst>
                    <a:ext uri="{9D8B030D-6E8A-4147-A177-3AD203B41FA5}">
                      <a16:colId xmlns:a16="http://schemas.microsoft.com/office/drawing/2014/main" val="20002"/>
                    </a:ext>
                  </a:extLst>
                </a:gridCol>
                <a:gridCol w="1531220">
                  <a:extLst>
                    <a:ext uri="{9D8B030D-6E8A-4147-A177-3AD203B41FA5}">
                      <a16:colId xmlns:a16="http://schemas.microsoft.com/office/drawing/2014/main" val="20003"/>
                    </a:ext>
                  </a:extLst>
                </a:gridCol>
              </a:tblGrid>
              <a:tr h="36576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a:ln>
                            <a:noFill/>
                          </a:ln>
                          <a:solidFill>
                            <a:schemeClr val="tx1"/>
                          </a:solidFill>
                          <a:effectLst/>
                          <a:latin typeface="Arial" charset="0"/>
                        </a:rPr>
                        <a:t>Word </a:t>
                      </a:r>
                      <a:r>
                        <a:rPr kumimoji="0" lang="en-US" sz="1400" b="0" i="0" u="none" strike="noStrike" cap="none" normalizeH="0" baseline="0" dirty="0" err="1">
                          <a:ln>
                            <a:noFill/>
                          </a:ln>
                          <a:solidFill>
                            <a:schemeClr val="tx1"/>
                          </a:solidFill>
                          <a:effectLst/>
                          <a:latin typeface="Arial" charset="0"/>
                        </a:rPr>
                        <a:t>addr</a:t>
                      </a:r>
                      <a:r>
                        <a:rPr kumimoji="0" lang="en-US" sz="1400" b="0" i="0" u="none" strike="noStrike" cap="none" normalizeH="0" baseline="0" dirty="0">
                          <a:ln>
                            <a:noFill/>
                          </a:ln>
                          <a:solidFill>
                            <a:schemeClr val="tx1"/>
                          </a:solidFill>
                          <a:effectLst/>
                          <a:latin typeface="Arial" charset="0"/>
                        </a:rPr>
                        <a:t> </a:t>
                      </a:r>
                      <a:endParaRPr kumimoji="0" lang="en-AU" sz="1400" b="0" i="0" u="none" strike="noStrike" cap="none" normalizeH="0" baseline="0" dirty="0">
                        <a:ln>
                          <a:noFill/>
                        </a:ln>
                        <a:solidFill>
                          <a:schemeClr val="tx1"/>
                        </a:solidFill>
                        <a:effectLst/>
                        <a:latin typeface="Arial" charset="0"/>
                      </a:endParaRP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a:ln>
                            <a:noFill/>
                          </a:ln>
                          <a:solidFill>
                            <a:schemeClr val="tx1"/>
                          </a:solidFill>
                          <a:effectLst/>
                          <a:latin typeface="Arial" charset="0"/>
                        </a:rPr>
                        <a:t>Binary </a:t>
                      </a:r>
                      <a:r>
                        <a:rPr kumimoji="0" lang="en-US" sz="1400" b="0" i="0" u="none" strike="noStrike" cap="none" normalizeH="0" baseline="0" dirty="0" err="1">
                          <a:ln>
                            <a:noFill/>
                          </a:ln>
                          <a:solidFill>
                            <a:schemeClr val="tx1"/>
                          </a:solidFill>
                          <a:effectLst/>
                          <a:latin typeface="Arial" charset="0"/>
                        </a:rPr>
                        <a:t>addr</a:t>
                      </a:r>
                      <a:endParaRPr kumimoji="0" lang="en-AU" sz="1400" b="0" i="0" u="none" strike="noStrike" cap="none" normalizeH="0" baseline="0" dirty="0">
                        <a:ln>
                          <a:noFill/>
                        </a:ln>
                        <a:solidFill>
                          <a:schemeClr val="tx1"/>
                        </a:solidFill>
                        <a:effectLst/>
                        <a:latin typeface="Arial" charset="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Hit/miss</a:t>
                      </a:r>
                      <a:endParaRPr kumimoji="0" lang="en-AU" sz="1400" b="0" i="0" u="none" strike="noStrike" cap="none" normalizeH="0" baseline="0">
                        <a:ln>
                          <a:noFill/>
                        </a:ln>
                        <a:solidFill>
                          <a:schemeClr val="tx1"/>
                        </a:solidFill>
                        <a:effectLst/>
                        <a:latin typeface="Arial" charset="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Cache block</a:t>
                      </a:r>
                      <a:endParaRPr kumimoji="0" lang="en-AU" sz="1400" b="0" i="0" u="none" strike="noStrike" cap="none" normalizeH="0" baseline="0">
                        <a:ln>
                          <a:noFill/>
                        </a:ln>
                        <a:solidFill>
                          <a:schemeClr val="tx1"/>
                        </a:solidFill>
                        <a:effectLst/>
                        <a:latin typeface="Arial" charset="0"/>
                      </a:endParaRP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76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a:ln>
                            <a:noFill/>
                          </a:ln>
                          <a:solidFill>
                            <a:schemeClr val="tx1"/>
                          </a:solidFill>
                          <a:effectLst/>
                          <a:latin typeface="Arial" charset="0"/>
                        </a:rPr>
                        <a:t>22</a:t>
                      </a:r>
                      <a:endParaRPr kumimoji="0" lang="en-AU" sz="1400" b="0" i="0" u="none" strike="noStrike" cap="none" normalizeH="0" baseline="0" dirty="0">
                        <a:ln>
                          <a:noFill/>
                        </a:ln>
                        <a:solidFill>
                          <a:schemeClr val="tx1"/>
                        </a:solidFill>
                        <a:effectLst/>
                        <a:latin typeface="Arial" charset="0"/>
                      </a:endParaRP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a:ln>
                            <a:noFill/>
                          </a:ln>
                          <a:solidFill>
                            <a:schemeClr val="bg1"/>
                          </a:solidFill>
                          <a:effectLst/>
                          <a:latin typeface="Arial" charset="0"/>
                        </a:rPr>
                        <a:t>10</a:t>
                      </a:r>
                      <a:r>
                        <a:rPr kumimoji="0" lang="en-US" sz="1400" b="0" i="0" u="none" strike="noStrike" cap="none" normalizeH="0" baseline="0" dirty="0">
                          <a:ln>
                            <a:noFill/>
                          </a:ln>
                          <a:solidFill>
                            <a:schemeClr val="tx1"/>
                          </a:solidFill>
                          <a:effectLst/>
                          <a:latin typeface="Arial" charset="0"/>
                        </a:rPr>
                        <a:t> </a:t>
                      </a:r>
                      <a:r>
                        <a:rPr kumimoji="0" lang="en-US" sz="1400" b="1" i="0" u="none" strike="noStrike" cap="none" normalizeH="0" baseline="0" dirty="0">
                          <a:ln>
                            <a:noFill/>
                          </a:ln>
                          <a:solidFill>
                            <a:srgbClr val="FF0000"/>
                          </a:solidFill>
                          <a:effectLst/>
                          <a:latin typeface="Arial" charset="0"/>
                        </a:rPr>
                        <a:t>110</a:t>
                      </a:r>
                      <a:endParaRPr kumimoji="0" lang="en-AU" sz="1400" b="1" i="0" u="none" strike="noStrike" cap="none" normalizeH="0" baseline="0" dirty="0">
                        <a:ln>
                          <a:noFill/>
                        </a:ln>
                        <a:solidFill>
                          <a:srgbClr val="FF0000"/>
                        </a:solidFill>
                        <a:effectLst/>
                        <a:latin typeface="Arial" charset="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Miss</a:t>
                      </a:r>
                      <a:endParaRPr kumimoji="0" lang="en-AU" sz="1400" b="0" i="0" u="none" strike="noStrike" cap="none" normalizeH="0" baseline="0">
                        <a:ln>
                          <a:noFill/>
                        </a:ln>
                        <a:solidFill>
                          <a:schemeClr val="tx1"/>
                        </a:solidFill>
                        <a:effectLst/>
                        <a:latin typeface="Arial" charset="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a:ln>
                            <a:noFill/>
                          </a:ln>
                          <a:solidFill>
                            <a:schemeClr val="tx1"/>
                          </a:solidFill>
                          <a:effectLst/>
                          <a:latin typeface="Arial" charset="0"/>
                        </a:rPr>
                        <a:t>110</a:t>
                      </a:r>
                      <a:endParaRPr kumimoji="0" lang="en-AU" sz="1400" b="0" i="0" u="none" strike="noStrike" cap="none" normalizeH="0" baseline="0" dirty="0">
                        <a:ln>
                          <a:noFill/>
                        </a:ln>
                        <a:solidFill>
                          <a:schemeClr val="tx1"/>
                        </a:solidFill>
                        <a:effectLst/>
                        <a:latin typeface="Arial" charset="0"/>
                      </a:endParaRP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cxnSp>
        <p:nvCxnSpPr>
          <p:cNvPr id="12" name="Straight Arrow Connector 11">
            <a:extLst>
              <a:ext uri="{FF2B5EF4-FFF2-40B4-BE49-F238E27FC236}">
                <a16:creationId xmlns:a16="http://schemas.microsoft.com/office/drawing/2014/main" id="{920E519E-D81F-6541-96A9-ED39CF4E3500}"/>
              </a:ext>
            </a:extLst>
          </p:cNvPr>
          <p:cNvCxnSpPr>
            <a:cxnSpLocks/>
          </p:cNvCxnSpPr>
          <p:nvPr/>
        </p:nvCxnSpPr>
        <p:spPr>
          <a:xfrm flipH="1">
            <a:off x="1427356" y="1845033"/>
            <a:ext cx="2219093" cy="2670058"/>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FA9BFADB-9A91-464F-870B-725BF6BCE4E7}"/>
              </a:ext>
            </a:extLst>
          </p:cNvPr>
          <p:cNvCxnSpPr>
            <a:cxnSpLocks/>
          </p:cNvCxnSpPr>
          <p:nvPr/>
        </p:nvCxnSpPr>
        <p:spPr>
          <a:xfrm flipH="1">
            <a:off x="3096387" y="1915211"/>
            <a:ext cx="248979" cy="2599880"/>
          </a:xfrm>
          <a:prstGeom prst="straightConnector1">
            <a:avLst/>
          </a:prstGeom>
          <a:ln w="38100">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92E9121D-FAFE-5646-9568-E96663DA851F}"/>
              </a:ext>
            </a:extLst>
          </p:cNvPr>
          <p:cNvSpPr txBox="1"/>
          <p:nvPr/>
        </p:nvSpPr>
        <p:spPr>
          <a:xfrm>
            <a:off x="628650" y="5257883"/>
            <a:ext cx="7690104" cy="584775"/>
          </a:xfrm>
          <a:prstGeom prst="rect">
            <a:avLst/>
          </a:prstGeom>
          <a:noFill/>
        </p:spPr>
        <p:txBody>
          <a:bodyPr wrap="square" rtlCol="0">
            <a:spAutoFit/>
          </a:bodyPr>
          <a:lstStyle/>
          <a:p>
            <a:r>
              <a:rPr lang="en-US" sz="1600" dirty="0">
                <a:solidFill>
                  <a:schemeClr val="bg1"/>
                </a:solidFill>
                <a:latin typeface="Calibri" panose="020F0502020204030204" pitchFamily="34" charset="0"/>
                <a:cs typeface="Calibri" panose="020F0502020204030204" pitchFamily="34" charset="0"/>
              </a:rPr>
              <a:t>Initially cache is empty (valid bits =0). So we bring the data from memory at address “22” and store in cache block 110 . We set the tag to 10 (from the address), set valid bit to 1</a:t>
            </a:r>
          </a:p>
        </p:txBody>
      </p:sp>
      <p:sp>
        <p:nvSpPr>
          <p:cNvPr id="3" name="Date Placeholder 2">
            <a:extLst>
              <a:ext uri="{FF2B5EF4-FFF2-40B4-BE49-F238E27FC236}">
                <a16:creationId xmlns:a16="http://schemas.microsoft.com/office/drawing/2014/main" id="{C561DC1E-F57D-DC0D-7694-4B9CD66CCEF4}"/>
              </a:ext>
            </a:extLst>
          </p:cNvPr>
          <p:cNvSpPr>
            <a:spLocks noGrp="1"/>
          </p:cNvSpPr>
          <p:nvPr>
            <p:ph type="dt" sz="half" idx="10"/>
          </p:nvPr>
        </p:nvSpPr>
        <p:spPr/>
        <p:txBody>
          <a:bodyPr/>
          <a:lstStyle/>
          <a:p>
            <a:r>
              <a:rPr lang="en-US">
                <a:latin typeface="Calibri" panose="020F0502020204030204" pitchFamily="34" charset="0"/>
                <a:cs typeface="Calibri" panose="020F0502020204030204" pitchFamily="34" charset="0"/>
              </a:rPr>
              <a:t>CSCE 2610 - Assembly</a:t>
            </a:r>
          </a:p>
        </p:txBody>
      </p:sp>
      <p:sp>
        <p:nvSpPr>
          <p:cNvPr id="6" name="Slide Number Placeholder 5">
            <a:extLst>
              <a:ext uri="{FF2B5EF4-FFF2-40B4-BE49-F238E27FC236}">
                <a16:creationId xmlns:a16="http://schemas.microsoft.com/office/drawing/2014/main" id="{B8999583-AD4A-1597-9298-8EEC7A831428}"/>
              </a:ext>
            </a:extLst>
          </p:cNvPr>
          <p:cNvSpPr>
            <a:spLocks noGrp="1"/>
          </p:cNvSpPr>
          <p:nvPr>
            <p:ph type="sldNum" sz="quarter" idx="12"/>
          </p:nvPr>
        </p:nvSpPr>
        <p:spPr/>
        <p:txBody>
          <a:bodyPr/>
          <a:lstStyle/>
          <a:p>
            <a:fld id="{1793BAB9-E1F0-F549-9C9A-9A92982B7AD1}" type="slidenum">
              <a:rPr lang="en-US" smtClean="0">
                <a:latin typeface="Calibri" panose="020F0502020204030204" pitchFamily="34" charset="0"/>
                <a:cs typeface="Calibri" panose="020F0502020204030204" pitchFamily="34" charset="0"/>
              </a:rPr>
              <a:pPr/>
              <a:t>20</a:t>
            </a:fld>
            <a:endParaRPr lang="en-US">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268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9C5D841A-3A8B-104A-BACC-7A2A314F7D44}"/>
              </a:ext>
            </a:extLst>
          </p:cNvPr>
          <p:cNvSpPr txBox="1">
            <a:spLocks noChangeArrowheads="1"/>
          </p:cNvSpPr>
          <p:nvPr/>
        </p:nvSpPr>
        <p:spPr>
          <a:xfrm>
            <a:off x="472440" y="285388"/>
            <a:ext cx="8259762" cy="7620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en-US" sz="4000" dirty="0">
                <a:solidFill>
                  <a:schemeClr val="bg1"/>
                </a:solidFill>
                <a:latin typeface="Calibri" panose="020F0502020204030204" pitchFamily="34" charset="0"/>
                <a:ea typeface="Times" charset="0"/>
                <a:cs typeface="Calibri" panose="020F0502020204030204" pitchFamily="34" charset="0"/>
              </a:rPr>
              <a:t>Cache Example</a:t>
            </a:r>
            <a:endParaRPr lang="en-AU" altLang="en-US" sz="4000" dirty="0">
              <a:solidFill>
                <a:schemeClr val="bg1"/>
              </a:solidFill>
              <a:latin typeface="Calibri" panose="020F0502020204030204" pitchFamily="34" charset="0"/>
              <a:ea typeface="Times" charset="0"/>
              <a:cs typeface="Calibri" panose="020F0502020204030204" pitchFamily="34" charset="0"/>
            </a:endParaRPr>
          </a:p>
        </p:txBody>
      </p:sp>
      <p:graphicFrame>
        <p:nvGraphicFramePr>
          <p:cNvPr id="8" name="Group 3">
            <a:extLst>
              <a:ext uri="{FF2B5EF4-FFF2-40B4-BE49-F238E27FC236}">
                <a16:creationId xmlns:a16="http://schemas.microsoft.com/office/drawing/2014/main" id="{537DFF8B-C186-8942-A36B-6A9202525B27}"/>
              </a:ext>
            </a:extLst>
          </p:cNvPr>
          <p:cNvGraphicFramePr>
            <a:graphicFrameLocks noGrp="1"/>
          </p:cNvGraphicFramePr>
          <p:nvPr/>
        </p:nvGraphicFramePr>
        <p:xfrm>
          <a:off x="987781" y="2203805"/>
          <a:ext cx="6126480" cy="2743362"/>
        </p:xfrm>
        <a:graphic>
          <a:graphicData uri="http://schemas.openxmlformats.org/drawingml/2006/table">
            <a:tbl>
              <a:tblPr/>
              <a:tblGrid>
                <a:gridCol w="1084899">
                  <a:extLst>
                    <a:ext uri="{9D8B030D-6E8A-4147-A177-3AD203B41FA5}">
                      <a16:colId xmlns:a16="http://schemas.microsoft.com/office/drawing/2014/main" val="20000"/>
                    </a:ext>
                  </a:extLst>
                </a:gridCol>
                <a:gridCol w="652533">
                  <a:extLst>
                    <a:ext uri="{9D8B030D-6E8A-4147-A177-3AD203B41FA5}">
                      <a16:colId xmlns:a16="http://schemas.microsoft.com/office/drawing/2014/main" val="20001"/>
                    </a:ext>
                  </a:extLst>
                </a:gridCol>
                <a:gridCol w="1156692">
                  <a:extLst>
                    <a:ext uri="{9D8B030D-6E8A-4147-A177-3AD203B41FA5}">
                      <a16:colId xmlns:a16="http://schemas.microsoft.com/office/drawing/2014/main" val="20002"/>
                    </a:ext>
                  </a:extLst>
                </a:gridCol>
                <a:gridCol w="3232356">
                  <a:extLst>
                    <a:ext uri="{9D8B030D-6E8A-4147-A177-3AD203B41FA5}">
                      <a16:colId xmlns:a16="http://schemas.microsoft.com/office/drawing/2014/main" val="20003"/>
                    </a:ext>
                  </a:extLst>
                </a:gridCol>
              </a:tblGrid>
              <a:tr h="28535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Index</a:t>
                      </a:r>
                      <a:endParaRPr kumimoji="0" lang="en-AU" sz="14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V</a:t>
                      </a:r>
                      <a:endParaRPr kumimoji="0" lang="en-AU" sz="14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a:ln>
                            <a:noFill/>
                          </a:ln>
                          <a:solidFill>
                            <a:schemeClr val="tx1"/>
                          </a:solidFill>
                          <a:effectLst/>
                          <a:latin typeface="Arial" charset="0"/>
                        </a:rPr>
                        <a:t>Tag</a:t>
                      </a:r>
                      <a:endParaRPr kumimoji="0" lang="en-AU" sz="1400" b="0" i="0" u="none" strike="noStrike" cap="none" normalizeH="0" baseline="0" dirty="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a:ln>
                            <a:noFill/>
                          </a:ln>
                          <a:solidFill>
                            <a:schemeClr val="tx1"/>
                          </a:solidFill>
                          <a:effectLst/>
                          <a:latin typeface="Arial" charset="0"/>
                        </a:rPr>
                        <a:t>Data</a:t>
                      </a:r>
                      <a:endParaRPr kumimoji="0" lang="en-AU" sz="1400" b="0" i="0" u="none" strike="noStrike" cap="none" normalizeH="0" baseline="0" dirty="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535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000</a:t>
                      </a:r>
                      <a:endParaRPr kumimoji="0" lang="en-AU" sz="14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a:ln>
                            <a:noFill/>
                          </a:ln>
                          <a:solidFill>
                            <a:schemeClr val="tx1"/>
                          </a:solidFill>
                          <a:effectLst/>
                          <a:latin typeface="Arial" charset="0"/>
                        </a:rPr>
                        <a:t>N</a:t>
                      </a:r>
                      <a:endParaRPr kumimoji="0" lang="en-AU" sz="1400" b="0" i="0" u="none" strike="noStrike" cap="none" normalizeH="0" baseline="0" dirty="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dirty="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dirty="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535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a:ln>
                            <a:noFill/>
                          </a:ln>
                          <a:solidFill>
                            <a:schemeClr val="tx1"/>
                          </a:solidFill>
                          <a:effectLst/>
                          <a:latin typeface="Arial" charset="0"/>
                        </a:rPr>
                        <a:t>001</a:t>
                      </a:r>
                      <a:endParaRPr kumimoji="0" lang="en-AU" sz="1400" b="0" i="0" u="none" strike="noStrike" cap="none" normalizeH="0" baseline="0" dirty="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N</a:t>
                      </a:r>
                      <a:endParaRPr kumimoji="0" lang="en-AU" sz="14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dirty="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dirty="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8535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dirty="0">
                          <a:ln>
                            <a:noFill/>
                          </a:ln>
                          <a:solidFill>
                            <a:schemeClr val="accent4">
                              <a:lumMod val="60000"/>
                              <a:lumOff val="40000"/>
                            </a:schemeClr>
                          </a:solidFill>
                          <a:effectLst/>
                          <a:latin typeface="Arial" charset="0"/>
                        </a:rPr>
                        <a:t>010</a:t>
                      </a:r>
                      <a:endParaRPr kumimoji="0" lang="en-AU" sz="1400" b="1" i="0" u="none" strike="noStrike" cap="none" normalizeH="0" baseline="0" dirty="0">
                        <a:ln>
                          <a:noFill/>
                        </a:ln>
                        <a:solidFill>
                          <a:schemeClr val="accent4">
                            <a:lumMod val="60000"/>
                            <a:lumOff val="40000"/>
                          </a:schemeClr>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dirty="0">
                          <a:ln>
                            <a:noFill/>
                          </a:ln>
                          <a:solidFill>
                            <a:schemeClr val="accent4">
                              <a:lumMod val="60000"/>
                              <a:lumOff val="40000"/>
                            </a:schemeClr>
                          </a:solidFill>
                          <a:effectLst/>
                          <a:latin typeface="Arial" charset="0"/>
                        </a:rPr>
                        <a:t>Y</a:t>
                      </a:r>
                      <a:endParaRPr kumimoji="0" lang="en-AU" sz="1400" b="1" i="0" u="none" strike="noStrike" cap="none" normalizeH="0" baseline="0" dirty="0">
                        <a:ln>
                          <a:noFill/>
                        </a:ln>
                        <a:solidFill>
                          <a:schemeClr val="accent4">
                            <a:lumMod val="60000"/>
                            <a:lumOff val="40000"/>
                          </a:schemeClr>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dirty="0">
                          <a:ln>
                            <a:noFill/>
                          </a:ln>
                          <a:solidFill>
                            <a:schemeClr val="bg1"/>
                          </a:solidFill>
                          <a:effectLst/>
                          <a:latin typeface="Arial" charset="0"/>
                        </a:rPr>
                        <a:t>11</a:t>
                      </a:r>
                      <a:endParaRPr kumimoji="0" lang="en-AU" sz="1400" b="1" i="0" u="none" strike="noStrike" cap="none" normalizeH="0" baseline="0" dirty="0">
                        <a:ln>
                          <a:noFill/>
                        </a:ln>
                        <a:solidFill>
                          <a:schemeClr val="bg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dirty="0">
                          <a:ln>
                            <a:noFill/>
                          </a:ln>
                          <a:solidFill>
                            <a:schemeClr val="accent4">
                              <a:lumMod val="60000"/>
                              <a:lumOff val="40000"/>
                            </a:schemeClr>
                          </a:solidFill>
                          <a:effectLst/>
                          <a:latin typeface="Arial" charset="0"/>
                        </a:rPr>
                        <a:t>Mem[11010]</a:t>
                      </a:r>
                      <a:endParaRPr kumimoji="0" lang="en-AU" sz="1400" b="1" i="0" u="none" strike="noStrike" cap="none" normalizeH="0" baseline="0" dirty="0">
                        <a:ln>
                          <a:noFill/>
                        </a:ln>
                        <a:solidFill>
                          <a:schemeClr val="accent4">
                            <a:lumMod val="60000"/>
                            <a:lumOff val="40000"/>
                          </a:schemeClr>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8535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a:ln>
                            <a:noFill/>
                          </a:ln>
                          <a:solidFill>
                            <a:schemeClr val="tx1"/>
                          </a:solidFill>
                          <a:effectLst/>
                          <a:latin typeface="Arial" charset="0"/>
                        </a:rPr>
                        <a:t>011</a:t>
                      </a:r>
                      <a:endParaRPr kumimoji="0" lang="en-AU" sz="1400" b="0" i="0" u="none" strike="noStrike" cap="none" normalizeH="0" baseline="0" dirty="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N</a:t>
                      </a:r>
                      <a:endParaRPr kumimoji="0" lang="en-AU" sz="14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dirty="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8535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100</a:t>
                      </a:r>
                      <a:endParaRPr kumimoji="0" lang="en-AU" sz="14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N</a:t>
                      </a:r>
                      <a:endParaRPr kumimoji="0" lang="en-AU" sz="14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8535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101</a:t>
                      </a:r>
                      <a:endParaRPr kumimoji="0" lang="en-AU" sz="14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N</a:t>
                      </a:r>
                      <a:endParaRPr kumimoji="0" lang="en-AU" sz="14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8535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110</a:t>
                      </a:r>
                      <a:endParaRPr kumimoji="0" lang="en-AU" sz="14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Y</a:t>
                      </a:r>
                      <a:endParaRPr kumimoji="0" lang="en-AU" sz="14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a:ln>
                            <a:noFill/>
                          </a:ln>
                          <a:solidFill>
                            <a:schemeClr val="tx1"/>
                          </a:solidFill>
                          <a:effectLst/>
                          <a:latin typeface="Arial" charset="0"/>
                        </a:rPr>
                        <a:t>10</a:t>
                      </a:r>
                      <a:endParaRPr kumimoji="0" lang="en-AU" sz="1400" b="0" i="0" u="none" strike="noStrike" cap="none" normalizeH="0" baseline="0" dirty="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Mem[10110]</a:t>
                      </a:r>
                      <a:endParaRPr kumimoji="0" lang="en-AU" sz="14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8535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111</a:t>
                      </a:r>
                      <a:endParaRPr kumimoji="0" lang="en-AU" sz="14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N</a:t>
                      </a:r>
                      <a:endParaRPr kumimoji="0" lang="en-AU" sz="14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dirty="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graphicFrame>
        <p:nvGraphicFramePr>
          <p:cNvPr id="9" name="Group 55">
            <a:extLst>
              <a:ext uri="{FF2B5EF4-FFF2-40B4-BE49-F238E27FC236}">
                <a16:creationId xmlns:a16="http://schemas.microsoft.com/office/drawing/2014/main" id="{ED2C4592-B75F-1C46-B46D-4946C89F91C4}"/>
              </a:ext>
            </a:extLst>
          </p:cNvPr>
          <p:cNvGraphicFramePr>
            <a:graphicFrameLocks noGrp="1"/>
          </p:cNvGraphicFramePr>
          <p:nvPr>
            <p:extLst>
              <p:ext uri="{D42A27DB-BD31-4B8C-83A1-F6EECF244321}">
                <p14:modId xmlns:p14="http://schemas.microsoft.com/office/powerpoint/2010/main" val="2100516339"/>
              </p:ext>
            </p:extLst>
          </p:nvPr>
        </p:nvGraphicFramePr>
        <p:xfrm>
          <a:off x="987781" y="1196280"/>
          <a:ext cx="6126480" cy="923544"/>
        </p:xfrm>
        <a:graphic>
          <a:graphicData uri="http://schemas.openxmlformats.org/drawingml/2006/table">
            <a:tbl>
              <a:tblPr/>
              <a:tblGrid>
                <a:gridCol w="1688186">
                  <a:extLst>
                    <a:ext uri="{9D8B030D-6E8A-4147-A177-3AD203B41FA5}">
                      <a16:colId xmlns:a16="http://schemas.microsoft.com/office/drawing/2014/main" val="20000"/>
                    </a:ext>
                  </a:extLst>
                </a:gridCol>
                <a:gridCol w="1664159">
                  <a:extLst>
                    <a:ext uri="{9D8B030D-6E8A-4147-A177-3AD203B41FA5}">
                      <a16:colId xmlns:a16="http://schemas.microsoft.com/office/drawing/2014/main" val="20001"/>
                    </a:ext>
                  </a:extLst>
                </a:gridCol>
                <a:gridCol w="1242915">
                  <a:extLst>
                    <a:ext uri="{9D8B030D-6E8A-4147-A177-3AD203B41FA5}">
                      <a16:colId xmlns:a16="http://schemas.microsoft.com/office/drawing/2014/main" val="20002"/>
                    </a:ext>
                  </a:extLst>
                </a:gridCol>
                <a:gridCol w="1531220">
                  <a:extLst>
                    <a:ext uri="{9D8B030D-6E8A-4147-A177-3AD203B41FA5}">
                      <a16:colId xmlns:a16="http://schemas.microsoft.com/office/drawing/2014/main" val="20003"/>
                    </a:ext>
                  </a:extLst>
                </a:gridCol>
              </a:tblGrid>
              <a:tr h="30531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a:ln>
                            <a:noFill/>
                          </a:ln>
                          <a:solidFill>
                            <a:schemeClr val="tx1"/>
                          </a:solidFill>
                          <a:effectLst/>
                          <a:latin typeface="Arial" charset="0"/>
                        </a:rPr>
                        <a:t>Word </a:t>
                      </a:r>
                      <a:r>
                        <a:rPr kumimoji="0" lang="en-US" sz="1400" b="0" i="0" u="none" strike="noStrike" cap="none" normalizeH="0" baseline="0" dirty="0" err="1">
                          <a:ln>
                            <a:noFill/>
                          </a:ln>
                          <a:solidFill>
                            <a:schemeClr val="tx1"/>
                          </a:solidFill>
                          <a:effectLst/>
                          <a:latin typeface="Arial" charset="0"/>
                        </a:rPr>
                        <a:t>addr</a:t>
                      </a:r>
                      <a:endParaRPr kumimoji="0" lang="en-AU" sz="1400" b="0" i="0" u="none" strike="noStrike" cap="none" normalizeH="0" baseline="0" dirty="0">
                        <a:ln>
                          <a:noFill/>
                        </a:ln>
                        <a:solidFill>
                          <a:schemeClr val="tx1"/>
                        </a:solidFill>
                        <a:effectLst/>
                        <a:latin typeface="Arial" charset="0"/>
                      </a:endParaRPr>
                    </a:p>
                  </a:txBody>
                  <a:tcPr marT="45697" marB="456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Binary addr</a:t>
                      </a:r>
                      <a:endParaRPr kumimoji="0" lang="en-AU" sz="1400" b="0" i="0" u="none" strike="noStrike" cap="none" normalizeH="0" baseline="0">
                        <a:ln>
                          <a:noFill/>
                        </a:ln>
                        <a:solidFill>
                          <a:schemeClr val="tx1"/>
                        </a:solidFill>
                        <a:effectLst/>
                        <a:latin typeface="Arial" charset="0"/>
                      </a:endParaRP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a:ln>
                            <a:noFill/>
                          </a:ln>
                          <a:solidFill>
                            <a:schemeClr val="tx1"/>
                          </a:solidFill>
                          <a:effectLst/>
                          <a:latin typeface="Arial" charset="0"/>
                        </a:rPr>
                        <a:t>Hit/miss</a:t>
                      </a:r>
                      <a:endParaRPr kumimoji="0" lang="en-AU" sz="1400" b="0" i="0" u="none" strike="noStrike" cap="none" normalizeH="0" baseline="0" dirty="0">
                        <a:ln>
                          <a:noFill/>
                        </a:ln>
                        <a:solidFill>
                          <a:schemeClr val="tx1"/>
                        </a:solidFill>
                        <a:effectLst/>
                        <a:latin typeface="Arial" charset="0"/>
                      </a:endParaRP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Cache block</a:t>
                      </a:r>
                      <a:endParaRPr kumimoji="0" lang="en-AU" sz="1400" b="0" i="0" u="none" strike="noStrike" cap="none" normalizeH="0" baseline="0">
                        <a:ln>
                          <a:noFill/>
                        </a:ln>
                        <a:solidFill>
                          <a:schemeClr val="tx1"/>
                        </a:solidFill>
                        <a:effectLst/>
                        <a:latin typeface="Arial" charset="0"/>
                      </a:endParaRP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291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22</a:t>
                      </a:r>
                      <a:endParaRPr kumimoji="0" lang="en-AU" sz="1400" b="0" i="0" u="none" strike="noStrike" cap="none" normalizeH="0" baseline="0">
                        <a:ln>
                          <a:noFill/>
                        </a:ln>
                        <a:solidFill>
                          <a:schemeClr val="tx1"/>
                        </a:solidFill>
                        <a:effectLst/>
                        <a:latin typeface="Arial" charset="0"/>
                      </a:endParaRPr>
                    </a:p>
                  </a:txBody>
                  <a:tcPr marT="45697" marB="456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10 110</a:t>
                      </a:r>
                      <a:endParaRPr kumimoji="0" lang="en-AU" sz="1400" b="0" i="0" u="none" strike="noStrike" cap="none" normalizeH="0" baseline="0">
                        <a:ln>
                          <a:noFill/>
                        </a:ln>
                        <a:solidFill>
                          <a:schemeClr val="tx1"/>
                        </a:solidFill>
                        <a:effectLst/>
                        <a:latin typeface="Arial" charset="0"/>
                      </a:endParaRP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Hit</a:t>
                      </a:r>
                      <a:endParaRPr kumimoji="0" lang="en-AU" sz="1400" b="0" i="0" u="none" strike="noStrike" cap="none" normalizeH="0" baseline="0">
                        <a:ln>
                          <a:noFill/>
                        </a:ln>
                        <a:solidFill>
                          <a:schemeClr val="tx1"/>
                        </a:solidFill>
                        <a:effectLst/>
                        <a:latin typeface="Arial" charset="0"/>
                      </a:endParaRP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110</a:t>
                      </a:r>
                      <a:endParaRPr kumimoji="0" lang="en-AU" sz="1400" b="0" i="0" u="none" strike="noStrike" cap="none" normalizeH="0" baseline="0">
                        <a:ln>
                          <a:noFill/>
                        </a:ln>
                        <a:solidFill>
                          <a:schemeClr val="tx1"/>
                        </a:solidFill>
                        <a:effectLst/>
                        <a:latin typeface="Arial" charset="0"/>
                      </a:endParaRP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531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a:ln>
                            <a:noFill/>
                          </a:ln>
                          <a:solidFill>
                            <a:schemeClr val="tx1"/>
                          </a:solidFill>
                          <a:effectLst/>
                          <a:latin typeface="Arial" charset="0"/>
                        </a:rPr>
                        <a:t>26</a:t>
                      </a:r>
                      <a:endParaRPr kumimoji="0" lang="en-AU" sz="1400" b="0" i="0" u="none" strike="noStrike" cap="none" normalizeH="0" baseline="0" dirty="0">
                        <a:ln>
                          <a:noFill/>
                        </a:ln>
                        <a:solidFill>
                          <a:schemeClr val="tx1"/>
                        </a:solidFill>
                        <a:effectLst/>
                        <a:latin typeface="Arial" charset="0"/>
                      </a:endParaRPr>
                    </a:p>
                  </a:txBody>
                  <a:tcPr marT="45697" marB="456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dirty="0">
                          <a:ln>
                            <a:noFill/>
                          </a:ln>
                          <a:solidFill>
                            <a:schemeClr val="bg1"/>
                          </a:solidFill>
                          <a:effectLst/>
                          <a:latin typeface="Arial" charset="0"/>
                        </a:rPr>
                        <a:t>11</a:t>
                      </a:r>
                      <a:r>
                        <a:rPr kumimoji="0" lang="en-US" sz="1400" b="0" i="0" u="none" strike="noStrike" cap="none" normalizeH="0" baseline="0" dirty="0">
                          <a:ln>
                            <a:noFill/>
                          </a:ln>
                          <a:solidFill>
                            <a:schemeClr val="accent6">
                              <a:lumMod val="75000"/>
                            </a:schemeClr>
                          </a:solidFill>
                          <a:effectLst/>
                          <a:latin typeface="Arial" charset="0"/>
                        </a:rPr>
                        <a:t> </a:t>
                      </a:r>
                      <a:r>
                        <a:rPr kumimoji="0" lang="en-US" sz="1400" b="1" i="0" u="none" strike="noStrike" cap="none" normalizeH="0" baseline="0" dirty="0">
                          <a:ln>
                            <a:noFill/>
                          </a:ln>
                          <a:solidFill>
                            <a:schemeClr val="accent4">
                              <a:lumMod val="60000"/>
                              <a:lumOff val="40000"/>
                            </a:schemeClr>
                          </a:solidFill>
                          <a:effectLst/>
                          <a:latin typeface="Arial" charset="0"/>
                        </a:rPr>
                        <a:t>010</a:t>
                      </a:r>
                      <a:endParaRPr kumimoji="0" lang="en-AU" sz="1400" b="1" i="0" u="none" strike="noStrike" cap="none" normalizeH="0" baseline="0" dirty="0">
                        <a:ln>
                          <a:noFill/>
                        </a:ln>
                        <a:solidFill>
                          <a:schemeClr val="accent4">
                            <a:lumMod val="60000"/>
                            <a:lumOff val="40000"/>
                          </a:schemeClr>
                        </a:solidFill>
                        <a:effectLst/>
                        <a:latin typeface="Arial" charset="0"/>
                      </a:endParaRP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a:ln>
                            <a:noFill/>
                          </a:ln>
                          <a:solidFill>
                            <a:schemeClr val="tx1"/>
                          </a:solidFill>
                          <a:effectLst/>
                          <a:latin typeface="Arial" charset="0"/>
                        </a:rPr>
                        <a:t>Miss</a:t>
                      </a:r>
                      <a:endParaRPr kumimoji="0" lang="en-AU" sz="1400" b="0" i="0" u="none" strike="noStrike" cap="none" normalizeH="0" baseline="0" dirty="0">
                        <a:ln>
                          <a:noFill/>
                        </a:ln>
                        <a:solidFill>
                          <a:schemeClr val="tx1"/>
                        </a:solidFill>
                        <a:effectLst/>
                        <a:latin typeface="Arial" charset="0"/>
                      </a:endParaRP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a:ln>
                            <a:noFill/>
                          </a:ln>
                          <a:solidFill>
                            <a:schemeClr val="tx1"/>
                          </a:solidFill>
                          <a:effectLst/>
                          <a:latin typeface="Arial" charset="0"/>
                        </a:rPr>
                        <a:t>010</a:t>
                      </a:r>
                      <a:endParaRPr kumimoji="0" lang="en-AU" sz="1400" b="0" i="0" u="none" strike="noStrike" cap="none" normalizeH="0" baseline="0" dirty="0">
                        <a:ln>
                          <a:noFill/>
                        </a:ln>
                        <a:solidFill>
                          <a:schemeClr val="tx1"/>
                        </a:solidFill>
                        <a:effectLst/>
                        <a:latin typeface="Arial" charset="0"/>
                      </a:endParaRP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1" name="TextBox 10">
            <a:extLst>
              <a:ext uri="{FF2B5EF4-FFF2-40B4-BE49-F238E27FC236}">
                <a16:creationId xmlns:a16="http://schemas.microsoft.com/office/drawing/2014/main" id="{E5C5E078-0765-C94C-AFE1-7939B258A030}"/>
              </a:ext>
            </a:extLst>
          </p:cNvPr>
          <p:cNvSpPr txBox="1"/>
          <p:nvPr/>
        </p:nvSpPr>
        <p:spPr>
          <a:xfrm>
            <a:off x="437896" y="5031148"/>
            <a:ext cx="7690104" cy="830997"/>
          </a:xfrm>
          <a:prstGeom prst="rect">
            <a:avLst/>
          </a:prstGeom>
          <a:noFill/>
        </p:spPr>
        <p:txBody>
          <a:bodyPr wrap="square" rtlCol="0">
            <a:spAutoFit/>
          </a:bodyPr>
          <a:lstStyle/>
          <a:p>
            <a:r>
              <a:rPr lang="en-US" sz="1600" dirty="0">
                <a:solidFill>
                  <a:schemeClr val="bg1"/>
                </a:solidFill>
                <a:latin typeface="Calibri" panose="020F0502020204030204" pitchFamily="34" charset="0"/>
                <a:cs typeface="Calibri" panose="020F0502020204030204" pitchFamily="34" charset="0"/>
              </a:rPr>
              <a:t>Read address “</a:t>
            </a:r>
            <a:r>
              <a:rPr lang="en-US" sz="1600" dirty="0">
                <a:solidFill>
                  <a:srgbClr val="FFC000"/>
                </a:solidFill>
                <a:latin typeface="Calibri" panose="020F0502020204030204" pitchFamily="34" charset="0"/>
                <a:cs typeface="Calibri" panose="020F0502020204030204" pitchFamily="34" charset="0"/>
              </a:rPr>
              <a:t>11</a:t>
            </a:r>
            <a:r>
              <a:rPr lang="en-US" sz="1600" dirty="0">
                <a:solidFill>
                  <a:srgbClr val="FF0000"/>
                </a:solidFill>
                <a:latin typeface="Calibri" panose="020F0502020204030204" pitchFamily="34" charset="0"/>
                <a:cs typeface="Calibri" panose="020F0502020204030204" pitchFamily="34" charset="0"/>
              </a:rPr>
              <a:t>010</a:t>
            </a:r>
            <a:r>
              <a:rPr lang="en-US" sz="1600" dirty="0">
                <a:solidFill>
                  <a:schemeClr val="bg1"/>
                </a:solidFill>
                <a:latin typeface="Calibri" panose="020F0502020204030204" pitchFamily="34" charset="0"/>
                <a:cs typeface="Calibri" panose="020F0502020204030204" pitchFamily="34" charset="0"/>
              </a:rPr>
              <a:t>” : Is index </a:t>
            </a:r>
            <a:r>
              <a:rPr lang="en-US" sz="1600" dirty="0">
                <a:solidFill>
                  <a:srgbClr val="FF0000"/>
                </a:solidFill>
                <a:latin typeface="Calibri" panose="020F0502020204030204" pitchFamily="34" charset="0"/>
                <a:cs typeface="Calibri" panose="020F0502020204030204" pitchFamily="34" charset="0"/>
              </a:rPr>
              <a:t>010</a:t>
            </a:r>
            <a:r>
              <a:rPr lang="en-US" sz="1600" dirty="0">
                <a:solidFill>
                  <a:schemeClr val="bg1"/>
                </a:solidFill>
                <a:latin typeface="Calibri" panose="020F0502020204030204" pitchFamily="34" charset="0"/>
                <a:cs typeface="Calibri" panose="020F0502020204030204" pitchFamily="34" charset="0"/>
              </a:rPr>
              <a:t> valid? </a:t>
            </a:r>
          </a:p>
          <a:p>
            <a:r>
              <a:rPr lang="en-US" sz="1600" dirty="0">
                <a:solidFill>
                  <a:schemeClr val="bg1"/>
                </a:solidFill>
                <a:latin typeface="Calibri" panose="020F0502020204030204" pitchFamily="34" charset="0"/>
                <a:cs typeface="Calibri" panose="020F0502020204030204" pitchFamily="34" charset="0"/>
              </a:rPr>
              <a:t>	No! So bring it in from memory</a:t>
            </a:r>
          </a:p>
          <a:p>
            <a:r>
              <a:rPr lang="en-US" sz="1600" dirty="0">
                <a:solidFill>
                  <a:schemeClr val="bg1"/>
                </a:solidFill>
                <a:latin typeface="Calibri" panose="020F0502020204030204" pitchFamily="34" charset="0"/>
                <a:cs typeface="Calibri" panose="020F0502020204030204" pitchFamily="34" charset="0"/>
              </a:rPr>
              <a:t>Set tag to </a:t>
            </a:r>
            <a:r>
              <a:rPr lang="en-US" sz="1600" dirty="0">
                <a:solidFill>
                  <a:srgbClr val="FFC000"/>
                </a:solidFill>
                <a:latin typeface="Calibri" panose="020F0502020204030204" pitchFamily="34" charset="0"/>
                <a:cs typeface="Calibri" panose="020F0502020204030204" pitchFamily="34" charset="0"/>
              </a:rPr>
              <a:t>11</a:t>
            </a:r>
            <a:r>
              <a:rPr lang="en-US" sz="1600" dirty="0">
                <a:solidFill>
                  <a:schemeClr val="bg1"/>
                </a:solidFill>
                <a:latin typeface="Calibri" panose="020F0502020204030204" pitchFamily="34" charset="0"/>
                <a:cs typeface="Calibri" panose="020F0502020204030204" pitchFamily="34" charset="0"/>
              </a:rPr>
              <a:t> (from the address), set valid bit to 1</a:t>
            </a:r>
          </a:p>
        </p:txBody>
      </p:sp>
      <p:sp>
        <p:nvSpPr>
          <p:cNvPr id="3" name="Date Placeholder 2">
            <a:extLst>
              <a:ext uri="{FF2B5EF4-FFF2-40B4-BE49-F238E27FC236}">
                <a16:creationId xmlns:a16="http://schemas.microsoft.com/office/drawing/2014/main" id="{B56FA3AA-8BAA-FB06-6C53-386B1AFE6CB4}"/>
              </a:ext>
            </a:extLst>
          </p:cNvPr>
          <p:cNvSpPr>
            <a:spLocks noGrp="1"/>
          </p:cNvSpPr>
          <p:nvPr>
            <p:ph type="dt" sz="half" idx="10"/>
          </p:nvPr>
        </p:nvSpPr>
        <p:spPr/>
        <p:txBody>
          <a:bodyPr/>
          <a:lstStyle/>
          <a:p>
            <a:r>
              <a:rPr lang="en-US">
                <a:latin typeface="Calibri" panose="020F0502020204030204" pitchFamily="34" charset="0"/>
                <a:cs typeface="Calibri" panose="020F0502020204030204" pitchFamily="34" charset="0"/>
              </a:rPr>
              <a:t>CSCE 2610 - Assembly</a:t>
            </a:r>
          </a:p>
        </p:txBody>
      </p:sp>
      <p:sp>
        <p:nvSpPr>
          <p:cNvPr id="4" name="Footer Placeholder 3">
            <a:extLst>
              <a:ext uri="{FF2B5EF4-FFF2-40B4-BE49-F238E27FC236}">
                <a16:creationId xmlns:a16="http://schemas.microsoft.com/office/drawing/2014/main" id="{A20256B5-B58A-9BBE-63DB-9C9A33E7BD0D}"/>
              </a:ext>
            </a:extLst>
          </p:cNvPr>
          <p:cNvSpPr>
            <a:spLocks noGrp="1"/>
          </p:cNvSpPr>
          <p:nvPr>
            <p:ph type="ftr" sz="quarter" idx="11"/>
          </p:nvPr>
        </p:nvSpPr>
        <p:spPr/>
        <p:txBody>
          <a:bodyPr/>
          <a:lstStyle/>
          <a:p>
            <a:r>
              <a:rPr lang="en-US">
                <a:latin typeface="Calibri" panose="020F0502020204030204" pitchFamily="34" charset="0"/>
                <a:cs typeface="Calibri" panose="020F0502020204030204" pitchFamily="34" charset="0"/>
              </a:rPr>
              <a:t>CSCE 2610 - Assembly</a:t>
            </a:r>
            <a:endParaRPr lang="en-US" dirty="0">
              <a:latin typeface="Calibri" panose="020F0502020204030204" pitchFamily="34" charset="0"/>
              <a:cs typeface="Calibri" panose="020F0502020204030204" pitchFamily="34" charset="0"/>
            </a:endParaRPr>
          </a:p>
        </p:txBody>
      </p:sp>
      <p:sp>
        <p:nvSpPr>
          <p:cNvPr id="6" name="Slide Number Placeholder 5">
            <a:extLst>
              <a:ext uri="{FF2B5EF4-FFF2-40B4-BE49-F238E27FC236}">
                <a16:creationId xmlns:a16="http://schemas.microsoft.com/office/drawing/2014/main" id="{14E43BE4-935C-A371-A5E7-C4B1DAA7312E}"/>
              </a:ext>
            </a:extLst>
          </p:cNvPr>
          <p:cNvSpPr>
            <a:spLocks noGrp="1"/>
          </p:cNvSpPr>
          <p:nvPr>
            <p:ph type="sldNum" sz="quarter" idx="12"/>
          </p:nvPr>
        </p:nvSpPr>
        <p:spPr/>
        <p:txBody>
          <a:bodyPr/>
          <a:lstStyle/>
          <a:p>
            <a:fld id="{1793BAB9-E1F0-F549-9C9A-9A92982B7AD1}" type="slidenum">
              <a:rPr lang="en-US" smtClean="0">
                <a:latin typeface="Calibri" panose="020F0502020204030204" pitchFamily="34" charset="0"/>
                <a:cs typeface="Calibri" panose="020F0502020204030204" pitchFamily="34" charset="0"/>
              </a:rPr>
              <a:pPr/>
              <a:t>21</a:t>
            </a:fld>
            <a:endParaRPr lang="en-US">
              <a:latin typeface="Calibri" panose="020F0502020204030204" pitchFamily="34" charset="0"/>
              <a:cs typeface="Calibri" panose="020F0502020204030204" pitchFamily="34" charset="0"/>
            </a:endParaRPr>
          </a:p>
        </p:txBody>
      </p:sp>
      <p:cxnSp>
        <p:nvCxnSpPr>
          <p:cNvPr id="2" name="Straight Arrow Connector 1">
            <a:extLst>
              <a:ext uri="{FF2B5EF4-FFF2-40B4-BE49-F238E27FC236}">
                <a16:creationId xmlns:a16="http://schemas.microsoft.com/office/drawing/2014/main" id="{D4D6C3F6-2B6D-2764-4E7E-A29B52E39E7F}"/>
              </a:ext>
            </a:extLst>
          </p:cNvPr>
          <p:cNvCxnSpPr>
            <a:cxnSpLocks/>
          </p:cNvCxnSpPr>
          <p:nvPr/>
        </p:nvCxnSpPr>
        <p:spPr>
          <a:xfrm flipH="1">
            <a:off x="1527721" y="2040673"/>
            <a:ext cx="2129883" cy="1204332"/>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5" name="Straight Arrow Connector 4">
            <a:extLst>
              <a:ext uri="{FF2B5EF4-FFF2-40B4-BE49-F238E27FC236}">
                <a16:creationId xmlns:a16="http://schemas.microsoft.com/office/drawing/2014/main" id="{E1A0AF1E-CC3C-A77E-D9CF-A3F04E13EE9B}"/>
              </a:ext>
            </a:extLst>
          </p:cNvPr>
          <p:cNvCxnSpPr>
            <a:cxnSpLocks/>
          </p:cNvCxnSpPr>
          <p:nvPr/>
        </p:nvCxnSpPr>
        <p:spPr>
          <a:xfrm flipH="1">
            <a:off x="3144644" y="2119824"/>
            <a:ext cx="167268" cy="1080576"/>
          </a:xfrm>
          <a:prstGeom prst="straightConnector1">
            <a:avLst/>
          </a:prstGeom>
          <a:ln w="38100">
            <a:solidFill>
              <a:schemeClr val="bg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2824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9C5D841A-3A8B-104A-BACC-7A2A314F7D44}"/>
              </a:ext>
            </a:extLst>
          </p:cNvPr>
          <p:cNvSpPr txBox="1">
            <a:spLocks noChangeArrowheads="1"/>
          </p:cNvSpPr>
          <p:nvPr/>
        </p:nvSpPr>
        <p:spPr>
          <a:xfrm>
            <a:off x="442119" y="392068"/>
            <a:ext cx="8259762" cy="7620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en-US" sz="4000" dirty="0">
                <a:solidFill>
                  <a:schemeClr val="bg1"/>
                </a:solidFill>
                <a:latin typeface="Calibri" panose="020F0502020204030204" pitchFamily="34" charset="0"/>
                <a:ea typeface="Times" charset="0"/>
                <a:cs typeface="Calibri" panose="020F0502020204030204" pitchFamily="34" charset="0"/>
              </a:rPr>
              <a:t>Cache Example</a:t>
            </a:r>
            <a:endParaRPr lang="en-AU" altLang="en-US" sz="4000" dirty="0">
              <a:solidFill>
                <a:schemeClr val="bg1"/>
              </a:solidFill>
              <a:latin typeface="Calibri" panose="020F0502020204030204" pitchFamily="34" charset="0"/>
              <a:ea typeface="Times" charset="0"/>
              <a:cs typeface="Calibri" panose="020F0502020204030204" pitchFamily="34" charset="0"/>
            </a:endParaRPr>
          </a:p>
        </p:txBody>
      </p:sp>
      <p:graphicFrame>
        <p:nvGraphicFramePr>
          <p:cNvPr id="8" name="Group 3">
            <a:extLst>
              <a:ext uri="{FF2B5EF4-FFF2-40B4-BE49-F238E27FC236}">
                <a16:creationId xmlns:a16="http://schemas.microsoft.com/office/drawing/2014/main" id="{537DFF8B-C186-8942-A36B-6A9202525B27}"/>
              </a:ext>
            </a:extLst>
          </p:cNvPr>
          <p:cNvGraphicFramePr>
            <a:graphicFrameLocks noGrp="1"/>
          </p:cNvGraphicFramePr>
          <p:nvPr>
            <p:extLst>
              <p:ext uri="{D42A27DB-BD31-4B8C-83A1-F6EECF244321}">
                <p14:modId xmlns:p14="http://schemas.microsoft.com/office/powerpoint/2010/main" val="4069147913"/>
              </p:ext>
            </p:extLst>
          </p:nvPr>
        </p:nvGraphicFramePr>
        <p:xfrm>
          <a:off x="987781" y="2614735"/>
          <a:ext cx="6126480" cy="2743362"/>
        </p:xfrm>
        <a:graphic>
          <a:graphicData uri="http://schemas.openxmlformats.org/drawingml/2006/table">
            <a:tbl>
              <a:tblPr/>
              <a:tblGrid>
                <a:gridCol w="1084899">
                  <a:extLst>
                    <a:ext uri="{9D8B030D-6E8A-4147-A177-3AD203B41FA5}">
                      <a16:colId xmlns:a16="http://schemas.microsoft.com/office/drawing/2014/main" val="20000"/>
                    </a:ext>
                  </a:extLst>
                </a:gridCol>
                <a:gridCol w="652533">
                  <a:extLst>
                    <a:ext uri="{9D8B030D-6E8A-4147-A177-3AD203B41FA5}">
                      <a16:colId xmlns:a16="http://schemas.microsoft.com/office/drawing/2014/main" val="20001"/>
                    </a:ext>
                  </a:extLst>
                </a:gridCol>
                <a:gridCol w="1156692">
                  <a:extLst>
                    <a:ext uri="{9D8B030D-6E8A-4147-A177-3AD203B41FA5}">
                      <a16:colId xmlns:a16="http://schemas.microsoft.com/office/drawing/2014/main" val="20002"/>
                    </a:ext>
                  </a:extLst>
                </a:gridCol>
                <a:gridCol w="3232356">
                  <a:extLst>
                    <a:ext uri="{9D8B030D-6E8A-4147-A177-3AD203B41FA5}">
                      <a16:colId xmlns:a16="http://schemas.microsoft.com/office/drawing/2014/main" val="20003"/>
                    </a:ext>
                  </a:extLst>
                </a:gridCol>
              </a:tblGrid>
              <a:tr h="28535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Index</a:t>
                      </a:r>
                      <a:endParaRPr kumimoji="0" lang="en-AU" sz="14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V</a:t>
                      </a:r>
                      <a:endParaRPr kumimoji="0" lang="en-AU" sz="14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a:ln>
                            <a:noFill/>
                          </a:ln>
                          <a:solidFill>
                            <a:schemeClr val="tx1"/>
                          </a:solidFill>
                          <a:effectLst/>
                          <a:latin typeface="Arial" charset="0"/>
                        </a:rPr>
                        <a:t>Tag</a:t>
                      </a:r>
                      <a:endParaRPr kumimoji="0" lang="en-AU" sz="1400" b="0" i="0" u="none" strike="noStrike" cap="none" normalizeH="0" baseline="0" dirty="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a:ln>
                            <a:noFill/>
                          </a:ln>
                          <a:solidFill>
                            <a:schemeClr val="tx1"/>
                          </a:solidFill>
                          <a:effectLst/>
                          <a:latin typeface="Arial" charset="0"/>
                        </a:rPr>
                        <a:t>Data</a:t>
                      </a:r>
                      <a:endParaRPr kumimoji="0" lang="en-AU" sz="1400" b="0" i="0" u="none" strike="noStrike" cap="none" normalizeH="0" baseline="0" dirty="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535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000</a:t>
                      </a:r>
                      <a:endParaRPr kumimoji="0" lang="en-AU" sz="14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a:ln>
                            <a:noFill/>
                          </a:ln>
                          <a:solidFill>
                            <a:schemeClr val="tx1"/>
                          </a:solidFill>
                          <a:effectLst/>
                          <a:latin typeface="Arial" charset="0"/>
                        </a:rPr>
                        <a:t>N</a:t>
                      </a:r>
                      <a:endParaRPr kumimoji="0" lang="en-AU" sz="1400" b="0" i="0" u="none" strike="noStrike" cap="none" normalizeH="0" baseline="0" dirty="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dirty="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dirty="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535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a:ln>
                            <a:noFill/>
                          </a:ln>
                          <a:solidFill>
                            <a:schemeClr val="tx1"/>
                          </a:solidFill>
                          <a:effectLst/>
                          <a:latin typeface="Arial" charset="0"/>
                        </a:rPr>
                        <a:t>001</a:t>
                      </a:r>
                      <a:endParaRPr kumimoji="0" lang="en-AU" sz="1400" b="0" i="0" u="none" strike="noStrike" cap="none" normalizeH="0" baseline="0" dirty="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N</a:t>
                      </a:r>
                      <a:endParaRPr kumimoji="0" lang="en-AU" sz="14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dirty="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dirty="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8535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dirty="0">
                          <a:ln>
                            <a:noFill/>
                          </a:ln>
                          <a:solidFill>
                            <a:schemeClr val="accent4">
                              <a:lumMod val="60000"/>
                              <a:lumOff val="40000"/>
                            </a:schemeClr>
                          </a:solidFill>
                          <a:effectLst/>
                          <a:latin typeface="Arial" charset="0"/>
                        </a:rPr>
                        <a:t>010</a:t>
                      </a:r>
                      <a:endParaRPr kumimoji="0" lang="en-AU" sz="1400" b="1" i="0" u="none" strike="noStrike" cap="none" normalizeH="0" baseline="0" dirty="0">
                        <a:ln>
                          <a:noFill/>
                        </a:ln>
                        <a:solidFill>
                          <a:schemeClr val="accent4">
                            <a:lumMod val="60000"/>
                            <a:lumOff val="40000"/>
                          </a:schemeClr>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dirty="0">
                          <a:ln>
                            <a:noFill/>
                          </a:ln>
                          <a:solidFill>
                            <a:schemeClr val="accent4">
                              <a:lumMod val="60000"/>
                              <a:lumOff val="40000"/>
                            </a:schemeClr>
                          </a:solidFill>
                          <a:effectLst/>
                          <a:latin typeface="Arial" charset="0"/>
                        </a:rPr>
                        <a:t>Y</a:t>
                      </a:r>
                      <a:endParaRPr kumimoji="0" lang="en-AU" sz="1400" b="1" i="0" u="none" strike="noStrike" cap="none" normalizeH="0" baseline="0" dirty="0">
                        <a:ln>
                          <a:noFill/>
                        </a:ln>
                        <a:solidFill>
                          <a:schemeClr val="accent4">
                            <a:lumMod val="60000"/>
                            <a:lumOff val="40000"/>
                          </a:schemeClr>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dirty="0">
                          <a:ln>
                            <a:noFill/>
                          </a:ln>
                          <a:solidFill>
                            <a:schemeClr val="bg1"/>
                          </a:solidFill>
                          <a:effectLst/>
                          <a:latin typeface="Arial" charset="0"/>
                        </a:rPr>
                        <a:t>11</a:t>
                      </a:r>
                      <a:endParaRPr kumimoji="0" lang="en-AU" sz="1400" b="1" i="0" u="none" strike="noStrike" cap="none" normalizeH="0" baseline="0" dirty="0">
                        <a:ln>
                          <a:noFill/>
                        </a:ln>
                        <a:solidFill>
                          <a:schemeClr val="bg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dirty="0">
                          <a:ln>
                            <a:noFill/>
                          </a:ln>
                          <a:solidFill>
                            <a:schemeClr val="accent4">
                              <a:lumMod val="60000"/>
                              <a:lumOff val="40000"/>
                            </a:schemeClr>
                          </a:solidFill>
                          <a:effectLst/>
                          <a:latin typeface="Arial" charset="0"/>
                        </a:rPr>
                        <a:t>Mem[11010]</a:t>
                      </a:r>
                      <a:endParaRPr kumimoji="0" lang="en-AU" sz="1400" b="1" i="0" u="none" strike="noStrike" cap="none" normalizeH="0" baseline="0" dirty="0">
                        <a:ln>
                          <a:noFill/>
                        </a:ln>
                        <a:solidFill>
                          <a:schemeClr val="accent4">
                            <a:lumMod val="60000"/>
                            <a:lumOff val="40000"/>
                          </a:schemeClr>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8535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a:ln>
                            <a:noFill/>
                          </a:ln>
                          <a:solidFill>
                            <a:schemeClr val="tx1"/>
                          </a:solidFill>
                          <a:effectLst/>
                          <a:latin typeface="Arial" charset="0"/>
                        </a:rPr>
                        <a:t>011</a:t>
                      </a:r>
                      <a:endParaRPr kumimoji="0" lang="en-AU" sz="1400" b="0" i="0" u="none" strike="noStrike" cap="none" normalizeH="0" baseline="0" dirty="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N</a:t>
                      </a:r>
                      <a:endParaRPr kumimoji="0" lang="en-AU" sz="14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dirty="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8535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100</a:t>
                      </a:r>
                      <a:endParaRPr kumimoji="0" lang="en-AU" sz="14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N</a:t>
                      </a:r>
                      <a:endParaRPr kumimoji="0" lang="en-AU" sz="14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8535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101</a:t>
                      </a:r>
                      <a:endParaRPr kumimoji="0" lang="en-AU" sz="14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N</a:t>
                      </a:r>
                      <a:endParaRPr kumimoji="0" lang="en-AU" sz="14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dirty="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8535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110</a:t>
                      </a:r>
                      <a:endParaRPr kumimoji="0" lang="en-AU" sz="14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Y</a:t>
                      </a:r>
                      <a:endParaRPr kumimoji="0" lang="en-AU" sz="14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a:ln>
                            <a:noFill/>
                          </a:ln>
                          <a:solidFill>
                            <a:schemeClr val="tx1"/>
                          </a:solidFill>
                          <a:effectLst/>
                          <a:latin typeface="Arial" charset="0"/>
                        </a:rPr>
                        <a:t>10</a:t>
                      </a:r>
                      <a:endParaRPr kumimoji="0" lang="en-AU" sz="1400" b="0" i="0" u="none" strike="noStrike" cap="none" normalizeH="0" baseline="0" dirty="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Mem[10110]</a:t>
                      </a:r>
                      <a:endParaRPr kumimoji="0" lang="en-AU" sz="14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8535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111</a:t>
                      </a:r>
                      <a:endParaRPr kumimoji="0" lang="en-AU" sz="14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N</a:t>
                      </a:r>
                      <a:endParaRPr kumimoji="0" lang="en-AU" sz="14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dirty="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graphicFrame>
        <p:nvGraphicFramePr>
          <p:cNvPr id="9" name="Group 55">
            <a:extLst>
              <a:ext uri="{FF2B5EF4-FFF2-40B4-BE49-F238E27FC236}">
                <a16:creationId xmlns:a16="http://schemas.microsoft.com/office/drawing/2014/main" id="{ED2C4592-B75F-1C46-B46D-4946C89F91C4}"/>
              </a:ext>
            </a:extLst>
          </p:cNvPr>
          <p:cNvGraphicFramePr>
            <a:graphicFrameLocks noGrp="1"/>
          </p:cNvGraphicFramePr>
          <p:nvPr>
            <p:extLst>
              <p:ext uri="{D42A27DB-BD31-4B8C-83A1-F6EECF244321}">
                <p14:modId xmlns:p14="http://schemas.microsoft.com/office/powerpoint/2010/main" val="4191020035"/>
              </p:ext>
            </p:extLst>
          </p:nvPr>
        </p:nvGraphicFramePr>
        <p:xfrm>
          <a:off x="987781" y="1196284"/>
          <a:ext cx="4438294" cy="1228859"/>
        </p:xfrm>
        <a:graphic>
          <a:graphicData uri="http://schemas.openxmlformats.org/drawingml/2006/table">
            <a:tbl>
              <a:tblPr/>
              <a:tblGrid>
                <a:gridCol w="1664159">
                  <a:extLst>
                    <a:ext uri="{9D8B030D-6E8A-4147-A177-3AD203B41FA5}">
                      <a16:colId xmlns:a16="http://schemas.microsoft.com/office/drawing/2014/main" val="20001"/>
                    </a:ext>
                  </a:extLst>
                </a:gridCol>
                <a:gridCol w="1242915">
                  <a:extLst>
                    <a:ext uri="{9D8B030D-6E8A-4147-A177-3AD203B41FA5}">
                      <a16:colId xmlns:a16="http://schemas.microsoft.com/office/drawing/2014/main" val="20002"/>
                    </a:ext>
                  </a:extLst>
                </a:gridCol>
                <a:gridCol w="1531220">
                  <a:extLst>
                    <a:ext uri="{9D8B030D-6E8A-4147-A177-3AD203B41FA5}">
                      <a16:colId xmlns:a16="http://schemas.microsoft.com/office/drawing/2014/main" val="20003"/>
                    </a:ext>
                  </a:extLst>
                </a:gridCol>
              </a:tblGrid>
              <a:tr h="30531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Binary addr</a:t>
                      </a:r>
                      <a:endParaRPr kumimoji="0" lang="en-AU" sz="1400" b="0" i="0" u="none" strike="noStrike" cap="none" normalizeH="0" baseline="0">
                        <a:ln>
                          <a:noFill/>
                        </a:ln>
                        <a:solidFill>
                          <a:schemeClr val="tx1"/>
                        </a:solidFill>
                        <a:effectLst/>
                        <a:latin typeface="Arial" charset="0"/>
                      </a:endParaRP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a:ln>
                            <a:noFill/>
                          </a:ln>
                          <a:solidFill>
                            <a:schemeClr val="tx1"/>
                          </a:solidFill>
                          <a:effectLst/>
                          <a:latin typeface="Arial" charset="0"/>
                        </a:rPr>
                        <a:t>Hit/miss</a:t>
                      </a:r>
                      <a:endParaRPr kumimoji="0" lang="en-AU" sz="1400" b="0" i="0" u="none" strike="noStrike" cap="none" normalizeH="0" baseline="0" dirty="0">
                        <a:ln>
                          <a:noFill/>
                        </a:ln>
                        <a:solidFill>
                          <a:schemeClr val="tx1"/>
                        </a:solidFill>
                        <a:effectLst/>
                        <a:latin typeface="Arial" charset="0"/>
                      </a:endParaRP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Cache block</a:t>
                      </a:r>
                      <a:endParaRPr kumimoji="0" lang="en-AU" sz="1400" b="0" i="0" u="none" strike="noStrike" cap="none" normalizeH="0" baseline="0">
                        <a:ln>
                          <a:noFill/>
                        </a:ln>
                        <a:solidFill>
                          <a:schemeClr val="tx1"/>
                        </a:solidFill>
                        <a:effectLst/>
                        <a:latin typeface="Arial" charset="0"/>
                      </a:endParaRP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291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a:ln>
                            <a:noFill/>
                          </a:ln>
                          <a:solidFill>
                            <a:schemeClr val="tx1"/>
                          </a:solidFill>
                          <a:effectLst/>
                          <a:latin typeface="Arial" charset="0"/>
                        </a:rPr>
                        <a:t>10     110</a:t>
                      </a:r>
                      <a:endParaRPr kumimoji="0" lang="en-AU" sz="1400" b="0" i="0" u="none" strike="noStrike" cap="none" normalizeH="0" baseline="0" dirty="0">
                        <a:ln>
                          <a:noFill/>
                        </a:ln>
                        <a:solidFill>
                          <a:schemeClr val="tx1"/>
                        </a:solidFill>
                        <a:effectLst/>
                        <a:latin typeface="Arial" charset="0"/>
                      </a:endParaRP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Hit</a:t>
                      </a:r>
                      <a:endParaRPr kumimoji="0" lang="en-AU" sz="1400" b="0" i="0" u="none" strike="noStrike" cap="none" normalizeH="0" baseline="0">
                        <a:ln>
                          <a:noFill/>
                        </a:ln>
                        <a:solidFill>
                          <a:schemeClr val="tx1"/>
                        </a:solidFill>
                        <a:effectLst/>
                        <a:latin typeface="Arial" charset="0"/>
                      </a:endParaRP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110</a:t>
                      </a:r>
                      <a:endParaRPr kumimoji="0" lang="en-AU" sz="1400" b="0" i="0" u="none" strike="noStrike" cap="none" normalizeH="0" baseline="0">
                        <a:ln>
                          <a:noFill/>
                        </a:ln>
                        <a:solidFill>
                          <a:schemeClr val="tx1"/>
                        </a:solidFill>
                        <a:effectLst/>
                        <a:latin typeface="Arial" charset="0"/>
                      </a:endParaRP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531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dirty="0">
                          <a:ln>
                            <a:noFill/>
                          </a:ln>
                          <a:solidFill>
                            <a:schemeClr val="bg1"/>
                          </a:solidFill>
                          <a:effectLst/>
                          <a:latin typeface="Arial" charset="0"/>
                        </a:rPr>
                        <a:t>11    </a:t>
                      </a:r>
                      <a:r>
                        <a:rPr kumimoji="0" lang="en-US" sz="1400" b="0" i="0" u="none" strike="noStrike" cap="none" normalizeH="0" baseline="0" dirty="0">
                          <a:ln>
                            <a:noFill/>
                          </a:ln>
                          <a:solidFill>
                            <a:schemeClr val="accent6">
                              <a:lumMod val="75000"/>
                            </a:schemeClr>
                          </a:solidFill>
                          <a:effectLst/>
                          <a:latin typeface="Arial" charset="0"/>
                        </a:rPr>
                        <a:t> </a:t>
                      </a:r>
                      <a:r>
                        <a:rPr kumimoji="0" lang="en-US" sz="1400" b="1" i="0" u="none" strike="noStrike" cap="none" normalizeH="0" baseline="0" dirty="0">
                          <a:ln>
                            <a:noFill/>
                          </a:ln>
                          <a:solidFill>
                            <a:schemeClr val="accent4">
                              <a:lumMod val="60000"/>
                              <a:lumOff val="40000"/>
                            </a:schemeClr>
                          </a:solidFill>
                          <a:effectLst/>
                          <a:latin typeface="Arial" charset="0"/>
                        </a:rPr>
                        <a:t>010</a:t>
                      </a:r>
                      <a:endParaRPr kumimoji="0" lang="en-AU" sz="1400" b="1" i="0" u="none" strike="noStrike" cap="none" normalizeH="0" baseline="0" dirty="0">
                        <a:ln>
                          <a:noFill/>
                        </a:ln>
                        <a:solidFill>
                          <a:schemeClr val="accent4">
                            <a:lumMod val="60000"/>
                            <a:lumOff val="40000"/>
                          </a:schemeClr>
                        </a:solidFill>
                        <a:effectLst/>
                        <a:latin typeface="Arial" charset="0"/>
                      </a:endParaRP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Hit</a:t>
                      </a:r>
                      <a:endParaRPr kumimoji="0" lang="en-AU" sz="1400" b="0" i="0" u="none" strike="noStrike" cap="none" normalizeH="0" baseline="0">
                        <a:ln>
                          <a:noFill/>
                        </a:ln>
                        <a:solidFill>
                          <a:schemeClr val="tx1"/>
                        </a:solidFill>
                        <a:effectLst/>
                        <a:latin typeface="Arial" charset="0"/>
                      </a:endParaRP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a:ln>
                            <a:noFill/>
                          </a:ln>
                          <a:solidFill>
                            <a:schemeClr val="tx1"/>
                          </a:solidFill>
                          <a:effectLst/>
                          <a:latin typeface="Arial" charset="0"/>
                        </a:rPr>
                        <a:t>010</a:t>
                      </a:r>
                      <a:endParaRPr kumimoji="0" lang="en-AU" sz="1400" b="0" i="0" u="none" strike="noStrike" cap="none" normalizeH="0" baseline="0" dirty="0">
                        <a:ln>
                          <a:noFill/>
                        </a:ln>
                        <a:solidFill>
                          <a:schemeClr val="tx1"/>
                        </a:solidFill>
                        <a:effectLst/>
                        <a:latin typeface="Arial" charset="0"/>
                      </a:endParaRP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531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1" i="0" u="none" strike="noStrike" cap="none" normalizeH="0" baseline="0" dirty="0">
                          <a:ln>
                            <a:noFill/>
                          </a:ln>
                          <a:solidFill>
                            <a:srgbClr val="FF0000"/>
                          </a:solidFill>
                          <a:effectLst/>
                          <a:latin typeface="Arial" charset="0"/>
                        </a:rPr>
                        <a:t>10</a:t>
                      </a:r>
                      <a:r>
                        <a:rPr kumimoji="0" lang="en-AU" sz="1400" b="1" i="0" u="none" strike="noStrike" cap="none" normalizeH="0" baseline="0" dirty="0">
                          <a:ln>
                            <a:noFill/>
                          </a:ln>
                          <a:solidFill>
                            <a:schemeClr val="accent4">
                              <a:lumMod val="60000"/>
                              <a:lumOff val="40000"/>
                            </a:schemeClr>
                          </a:solidFill>
                          <a:effectLst/>
                          <a:latin typeface="Arial" charset="0"/>
                        </a:rPr>
                        <a:t>     010</a:t>
                      </a: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dirty="0">
                          <a:ln>
                            <a:noFill/>
                          </a:ln>
                          <a:solidFill>
                            <a:schemeClr val="tx1"/>
                          </a:solidFill>
                          <a:effectLst/>
                          <a:latin typeface="Arial" charset="0"/>
                        </a:rPr>
                        <a:t>Miss</a:t>
                      </a: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dirty="0">
                          <a:ln>
                            <a:noFill/>
                          </a:ln>
                          <a:solidFill>
                            <a:schemeClr val="tx1"/>
                          </a:solidFill>
                          <a:effectLst/>
                          <a:latin typeface="Arial" charset="0"/>
                        </a:rPr>
                        <a:t>010</a:t>
                      </a: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12928751"/>
                  </a:ext>
                </a:extLst>
              </a:tr>
            </a:tbl>
          </a:graphicData>
        </a:graphic>
      </p:graphicFrame>
      <p:sp>
        <p:nvSpPr>
          <p:cNvPr id="3" name="Date Placeholder 2">
            <a:extLst>
              <a:ext uri="{FF2B5EF4-FFF2-40B4-BE49-F238E27FC236}">
                <a16:creationId xmlns:a16="http://schemas.microsoft.com/office/drawing/2014/main" id="{B56FA3AA-8BAA-FB06-6C53-386B1AFE6CB4}"/>
              </a:ext>
            </a:extLst>
          </p:cNvPr>
          <p:cNvSpPr>
            <a:spLocks noGrp="1"/>
          </p:cNvSpPr>
          <p:nvPr>
            <p:ph type="dt" sz="half" idx="10"/>
          </p:nvPr>
        </p:nvSpPr>
        <p:spPr/>
        <p:txBody>
          <a:bodyPr/>
          <a:lstStyle/>
          <a:p>
            <a:r>
              <a:rPr lang="en-US">
                <a:latin typeface="Calibri" panose="020F0502020204030204" pitchFamily="34" charset="0"/>
                <a:cs typeface="Calibri" panose="020F0502020204030204" pitchFamily="34" charset="0"/>
              </a:rPr>
              <a:t>CSCE 2610 - Assembly</a:t>
            </a:r>
          </a:p>
        </p:txBody>
      </p:sp>
      <p:sp>
        <p:nvSpPr>
          <p:cNvPr id="4" name="Footer Placeholder 3">
            <a:extLst>
              <a:ext uri="{FF2B5EF4-FFF2-40B4-BE49-F238E27FC236}">
                <a16:creationId xmlns:a16="http://schemas.microsoft.com/office/drawing/2014/main" id="{A20256B5-B58A-9BBE-63DB-9C9A33E7BD0D}"/>
              </a:ext>
            </a:extLst>
          </p:cNvPr>
          <p:cNvSpPr>
            <a:spLocks noGrp="1"/>
          </p:cNvSpPr>
          <p:nvPr>
            <p:ph type="ftr" sz="quarter" idx="11"/>
          </p:nvPr>
        </p:nvSpPr>
        <p:spPr/>
        <p:txBody>
          <a:bodyPr/>
          <a:lstStyle/>
          <a:p>
            <a:r>
              <a:rPr lang="en-US">
                <a:latin typeface="Calibri" panose="020F0502020204030204" pitchFamily="34" charset="0"/>
                <a:cs typeface="Calibri" panose="020F0502020204030204" pitchFamily="34" charset="0"/>
              </a:rPr>
              <a:t>CSCE 2610 - Assembly</a:t>
            </a:r>
            <a:endParaRPr lang="en-US" dirty="0">
              <a:latin typeface="Calibri" panose="020F0502020204030204" pitchFamily="34" charset="0"/>
              <a:cs typeface="Calibri" panose="020F0502020204030204" pitchFamily="34" charset="0"/>
            </a:endParaRPr>
          </a:p>
        </p:txBody>
      </p:sp>
      <p:sp>
        <p:nvSpPr>
          <p:cNvPr id="6" name="Slide Number Placeholder 5">
            <a:extLst>
              <a:ext uri="{FF2B5EF4-FFF2-40B4-BE49-F238E27FC236}">
                <a16:creationId xmlns:a16="http://schemas.microsoft.com/office/drawing/2014/main" id="{14E43BE4-935C-A371-A5E7-C4B1DAA7312E}"/>
              </a:ext>
            </a:extLst>
          </p:cNvPr>
          <p:cNvSpPr>
            <a:spLocks noGrp="1"/>
          </p:cNvSpPr>
          <p:nvPr>
            <p:ph type="sldNum" sz="quarter" idx="12"/>
          </p:nvPr>
        </p:nvSpPr>
        <p:spPr/>
        <p:txBody>
          <a:bodyPr/>
          <a:lstStyle/>
          <a:p>
            <a:fld id="{1793BAB9-E1F0-F549-9C9A-9A92982B7AD1}" type="slidenum">
              <a:rPr lang="en-US" smtClean="0">
                <a:latin typeface="Calibri" panose="020F0502020204030204" pitchFamily="34" charset="0"/>
                <a:cs typeface="Calibri" panose="020F0502020204030204" pitchFamily="34" charset="0"/>
              </a:rPr>
              <a:pPr/>
              <a:t>22</a:t>
            </a:fld>
            <a:endParaRPr lang="en-US">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61563218-E90A-6396-BDB8-03D126F7B658}"/>
              </a:ext>
            </a:extLst>
          </p:cNvPr>
          <p:cNvSpPr txBox="1"/>
          <p:nvPr/>
        </p:nvSpPr>
        <p:spPr>
          <a:xfrm>
            <a:off x="5614761" y="1634103"/>
            <a:ext cx="2541458" cy="646331"/>
          </a:xfrm>
          <a:prstGeom prst="rect">
            <a:avLst/>
          </a:prstGeom>
          <a:noFill/>
        </p:spPr>
        <p:txBody>
          <a:bodyPr wrap="square" rtlCol="0">
            <a:spAutoFit/>
          </a:bodyPr>
          <a:lstStyle/>
          <a:p>
            <a:r>
              <a:rPr lang="en-US" dirty="0">
                <a:solidFill>
                  <a:srgbClr val="FFC000"/>
                </a:solidFill>
                <a:latin typeface="Calibri" panose="020F0502020204030204" pitchFamily="34" charset="0"/>
                <a:ea typeface="Times" charset="0"/>
                <a:cs typeface="Calibri" panose="020F0502020204030204" pitchFamily="34" charset="0"/>
              </a:rPr>
              <a:t>Same Index but the TAGs are different</a:t>
            </a:r>
          </a:p>
        </p:txBody>
      </p:sp>
      <p:cxnSp>
        <p:nvCxnSpPr>
          <p:cNvPr id="17" name="Straight Arrow Connector 16">
            <a:extLst>
              <a:ext uri="{FF2B5EF4-FFF2-40B4-BE49-F238E27FC236}">
                <a16:creationId xmlns:a16="http://schemas.microsoft.com/office/drawing/2014/main" id="{C4E37B09-FA22-C15E-F527-B3FA52058BE5}"/>
              </a:ext>
            </a:extLst>
          </p:cNvPr>
          <p:cNvCxnSpPr>
            <a:cxnSpLocks/>
          </p:cNvCxnSpPr>
          <p:nvPr/>
        </p:nvCxnSpPr>
        <p:spPr>
          <a:xfrm flipV="1">
            <a:off x="2185590" y="3780266"/>
            <a:ext cx="602219" cy="1696423"/>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7EB8E9B1-9CC7-69C2-667C-16E1FE6ACD4F}"/>
              </a:ext>
            </a:extLst>
          </p:cNvPr>
          <p:cNvCxnSpPr>
            <a:cxnSpLocks/>
          </p:cNvCxnSpPr>
          <p:nvPr/>
        </p:nvCxnSpPr>
        <p:spPr>
          <a:xfrm flipH="1">
            <a:off x="3028954" y="2352640"/>
            <a:ext cx="160299" cy="1215750"/>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56661CA9-B800-EBAE-7294-FE930B7D9B4C}"/>
              </a:ext>
            </a:extLst>
          </p:cNvPr>
          <p:cNvSpPr txBox="1"/>
          <p:nvPr/>
        </p:nvSpPr>
        <p:spPr>
          <a:xfrm>
            <a:off x="205969" y="5439606"/>
            <a:ext cx="5091745" cy="1077218"/>
          </a:xfrm>
          <a:prstGeom prst="rect">
            <a:avLst/>
          </a:prstGeom>
          <a:noFill/>
        </p:spPr>
        <p:txBody>
          <a:bodyPr wrap="square" rtlCol="0">
            <a:spAutoFit/>
          </a:bodyPr>
          <a:lstStyle/>
          <a:p>
            <a:r>
              <a:rPr lang="en-US" sz="1600" dirty="0">
                <a:solidFill>
                  <a:schemeClr val="bg1"/>
                </a:solidFill>
                <a:latin typeface="Calibri" panose="020F0502020204030204" pitchFamily="34" charset="0"/>
                <a:cs typeface="Calibri" panose="020F0502020204030204" pitchFamily="34" charset="0"/>
              </a:rPr>
              <a:t>Read address “</a:t>
            </a:r>
            <a:r>
              <a:rPr lang="en-US" sz="1600" dirty="0">
                <a:solidFill>
                  <a:srgbClr val="FFC000"/>
                </a:solidFill>
                <a:latin typeface="Calibri" panose="020F0502020204030204" pitchFamily="34" charset="0"/>
                <a:cs typeface="Calibri" panose="020F0502020204030204" pitchFamily="34" charset="0"/>
              </a:rPr>
              <a:t>10</a:t>
            </a:r>
            <a:r>
              <a:rPr lang="en-US" sz="1600" dirty="0">
                <a:solidFill>
                  <a:srgbClr val="FF0000"/>
                </a:solidFill>
                <a:latin typeface="Calibri" panose="020F0502020204030204" pitchFamily="34" charset="0"/>
                <a:cs typeface="Calibri" panose="020F0502020204030204" pitchFamily="34" charset="0"/>
              </a:rPr>
              <a:t>010</a:t>
            </a:r>
            <a:r>
              <a:rPr lang="en-US" sz="1600" dirty="0">
                <a:solidFill>
                  <a:schemeClr val="bg1"/>
                </a:solidFill>
                <a:latin typeface="Calibri" panose="020F0502020204030204" pitchFamily="34" charset="0"/>
                <a:cs typeface="Calibri" panose="020F0502020204030204" pitchFamily="34" charset="0"/>
              </a:rPr>
              <a:t>” : Is index </a:t>
            </a:r>
            <a:r>
              <a:rPr lang="en-US" sz="1600" dirty="0">
                <a:solidFill>
                  <a:srgbClr val="FF0000"/>
                </a:solidFill>
                <a:latin typeface="Calibri" panose="020F0502020204030204" pitchFamily="34" charset="0"/>
                <a:cs typeface="Calibri" panose="020F0502020204030204" pitchFamily="34" charset="0"/>
              </a:rPr>
              <a:t>010</a:t>
            </a:r>
            <a:r>
              <a:rPr lang="en-US" sz="1600" dirty="0">
                <a:solidFill>
                  <a:schemeClr val="bg1"/>
                </a:solidFill>
                <a:latin typeface="Calibri" panose="020F0502020204030204" pitchFamily="34" charset="0"/>
                <a:cs typeface="Calibri" panose="020F0502020204030204" pitchFamily="34" charset="0"/>
              </a:rPr>
              <a:t> valid? 		Yes! </a:t>
            </a:r>
          </a:p>
          <a:p>
            <a:r>
              <a:rPr lang="en-US" sz="1600" dirty="0">
                <a:solidFill>
                  <a:schemeClr val="bg1"/>
                </a:solidFill>
                <a:latin typeface="Calibri" panose="020F0502020204030204" pitchFamily="34" charset="0"/>
                <a:cs typeface="Calibri" panose="020F0502020204030204" pitchFamily="34" charset="0"/>
              </a:rPr>
              <a:t>Does the TAG match?						NO!</a:t>
            </a:r>
          </a:p>
          <a:p>
            <a:r>
              <a:rPr lang="en-US" sz="1600" dirty="0">
                <a:solidFill>
                  <a:schemeClr val="bg1"/>
                </a:solidFill>
                <a:latin typeface="Calibri" panose="020F0502020204030204" pitchFamily="34" charset="0"/>
                <a:cs typeface="Calibri" panose="020F0502020204030204" pitchFamily="34" charset="0"/>
              </a:rPr>
              <a:t>Read block 10010 from memory into the cache</a:t>
            </a:r>
          </a:p>
          <a:p>
            <a:r>
              <a:rPr lang="en-US" sz="1600" dirty="0">
                <a:solidFill>
                  <a:schemeClr val="bg1"/>
                </a:solidFill>
                <a:latin typeface="Calibri" panose="020F0502020204030204" pitchFamily="34" charset="0"/>
                <a:cs typeface="Calibri" panose="020F0502020204030204" pitchFamily="34" charset="0"/>
              </a:rPr>
              <a:t>Set tag to </a:t>
            </a:r>
            <a:r>
              <a:rPr lang="en-US" sz="1600" dirty="0">
                <a:solidFill>
                  <a:srgbClr val="FFC000"/>
                </a:solidFill>
                <a:latin typeface="Calibri" panose="020F0502020204030204" pitchFamily="34" charset="0"/>
                <a:cs typeface="Calibri" panose="020F0502020204030204" pitchFamily="34" charset="0"/>
              </a:rPr>
              <a:t>11</a:t>
            </a:r>
            <a:r>
              <a:rPr lang="en-US" sz="1600" dirty="0">
                <a:solidFill>
                  <a:schemeClr val="bg1"/>
                </a:solidFill>
                <a:latin typeface="Calibri" panose="020F0502020204030204" pitchFamily="34" charset="0"/>
                <a:cs typeface="Calibri" panose="020F0502020204030204" pitchFamily="34" charset="0"/>
              </a:rPr>
              <a:t> (from the address), set valid bit to 1</a:t>
            </a:r>
          </a:p>
        </p:txBody>
      </p:sp>
    </p:spTree>
    <p:extLst>
      <p:ext uri="{BB962C8B-B14F-4D97-AF65-F5344CB8AC3E}">
        <p14:creationId xmlns:p14="http://schemas.microsoft.com/office/powerpoint/2010/main" val="4046776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9C5D841A-3A8B-104A-BACC-7A2A314F7D44}"/>
              </a:ext>
            </a:extLst>
          </p:cNvPr>
          <p:cNvSpPr txBox="1">
            <a:spLocks noChangeArrowheads="1"/>
          </p:cNvSpPr>
          <p:nvPr/>
        </p:nvSpPr>
        <p:spPr>
          <a:xfrm>
            <a:off x="472440" y="285388"/>
            <a:ext cx="8259762" cy="7620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en-US" sz="4000" dirty="0">
                <a:solidFill>
                  <a:schemeClr val="bg1"/>
                </a:solidFill>
                <a:latin typeface="Calibri" panose="020F0502020204030204" pitchFamily="34" charset="0"/>
                <a:ea typeface="Times" charset="0"/>
                <a:cs typeface="Calibri" panose="020F0502020204030204" pitchFamily="34" charset="0"/>
              </a:rPr>
              <a:t>Cache Example</a:t>
            </a:r>
            <a:endParaRPr lang="en-AU" altLang="en-US" sz="4000" dirty="0">
              <a:solidFill>
                <a:schemeClr val="bg1"/>
              </a:solidFill>
              <a:latin typeface="Calibri" panose="020F0502020204030204" pitchFamily="34" charset="0"/>
              <a:ea typeface="Times" charset="0"/>
              <a:cs typeface="Calibri" panose="020F0502020204030204" pitchFamily="34" charset="0"/>
            </a:endParaRPr>
          </a:p>
        </p:txBody>
      </p:sp>
      <p:graphicFrame>
        <p:nvGraphicFramePr>
          <p:cNvPr id="8" name="Group 3">
            <a:extLst>
              <a:ext uri="{FF2B5EF4-FFF2-40B4-BE49-F238E27FC236}">
                <a16:creationId xmlns:a16="http://schemas.microsoft.com/office/drawing/2014/main" id="{537DFF8B-C186-8942-A36B-6A9202525B27}"/>
              </a:ext>
            </a:extLst>
          </p:cNvPr>
          <p:cNvGraphicFramePr>
            <a:graphicFrameLocks noGrp="1"/>
          </p:cNvGraphicFramePr>
          <p:nvPr/>
        </p:nvGraphicFramePr>
        <p:xfrm>
          <a:off x="987781" y="2614735"/>
          <a:ext cx="6126480" cy="2743362"/>
        </p:xfrm>
        <a:graphic>
          <a:graphicData uri="http://schemas.openxmlformats.org/drawingml/2006/table">
            <a:tbl>
              <a:tblPr/>
              <a:tblGrid>
                <a:gridCol w="1084899">
                  <a:extLst>
                    <a:ext uri="{9D8B030D-6E8A-4147-A177-3AD203B41FA5}">
                      <a16:colId xmlns:a16="http://schemas.microsoft.com/office/drawing/2014/main" val="20000"/>
                    </a:ext>
                  </a:extLst>
                </a:gridCol>
                <a:gridCol w="652533">
                  <a:extLst>
                    <a:ext uri="{9D8B030D-6E8A-4147-A177-3AD203B41FA5}">
                      <a16:colId xmlns:a16="http://schemas.microsoft.com/office/drawing/2014/main" val="20001"/>
                    </a:ext>
                  </a:extLst>
                </a:gridCol>
                <a:gridCol w="1156692">
                  <a:extLst>
                    <a:ext uri="{9D8B030D-6E8A-4147-A177-3AD203B41FA5}">
                      <a16:colId xmlns:a16="http://schemas.microsoft.com/office/drawing/2014/main" val="20002"/>
                    </a:ext>
                  </a:extLst>
                </a:gridCol>
                <a:gridCol w="3232356">
                  <a:extLst>
                    <a:ext uri="{9D8B030D-6E8A-4147-A177-3AD203B41FA5}">
                      <a16:colId xmlns:a16="http://schemas.microsoft.com/office/drawing/2014/main" val="20003"/>
                    </a:ext>
                  </a:extLst>
                </a:gridCol>
              </a:tblGrid>
              <a:tr h="28535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Index</a:t>
                      </a:r>
                      <a:endParaRPr kumimoji="0" lang="en-AU" sz="14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V</a:t>
                      </a:r>
                      <a:endParaRPr kumimoji="0" lang="en-AU" sz="14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a:ln>
                            <a:noFill/>
                          </a:ln>
                          <a:solidFill>
                            <a:schemeClr val="tx1"/>
                          </a:solidFill>
                          <a:effectLst/>
                          <a:latin typeface="Arial" charset="0"/>
                        </a:rPr>
                        <a:t>Tag</a:t>
                      </a:r>
                      <a:endParaRPr kumimoji="0" lang="en-AU" sz="1400" b="0" i="0" u="none" strike="noStrike" cap="none" normalizeH="0" baseline="0" dirty="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a:ln>
                            <a:noFill/>
                          </a:ln>
                          <a:solidFill>
                            <a:schemeClr val="tx1"/>
                          </a:solidFill>
                          <a:effectLst/>
                          <a:latin typeface="Arial" charset="0"/>
                        </a:rPr>
                        <a:t>Data</a:t>
                      </a:r>
                      <a:endParaRPr kumimoji="0" lang="en-AU" sz="1400" b="0" i="0" u="none" strike="noStrike" cap="none" normalizeH="0" baseline="0" dirty="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535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000</a:t>
                      </a:r>
                      <a:endParaRPr kumimoji="0" lang="en-AU" sz="14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a:ln>
                            <a:noFill/>
                          </a:ln>
                          <a:solidFill>
                            <a:schemeClr val="tx1"/>
                          </a:solidFill>
                          <a:effectLst/>
                          <a:latin typeface="Arial" charset="0"/>
                        </a:rPr>
                        <a:t>N</a:t>
                      </a:r>
                      <a:endParaRPr kumimoji="0" lang="en-AU" sz="1400" b="0" i="0" u="none" strike="noStrike" cap="none" normalizeH="0" baseline="0" dirty="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dirty="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dirty="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535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a:ln>
                            <a:noFill/>
                          </a:ln>
                          <a:solidFill>
                            <a:schemeClr val="tx1"/>
                          </a:solidFill>
                          <a:effectLst/>
                          <a:latin typeface="Arial" charset="0"/>
                        </a:rPr>
                        <a:t>001</a:t>
                      </a:r>
                      <a:endParaRPr kumimoji="0" lang="en-AU" sz="1400" b="0" i="0" u="none" strike="noStrike" cap="none" normalizeH="0" baseline="0" dirty="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N</a:t>
                      </a:r>
                      <a:endParaRPr kumimoji="0" lang="en-AU" sz="14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dirty="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dirty="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8535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dirty="0">
                          <a:ln>
                            <a:noFill/>
                          </a:ln>
                          <a:solidFill>
                            <a:schemeClr val="accent4">
                              <a:lumMod val="60000"/>
                              <a:lumOff val="40000"/>
                            </a:schemeClr>
                          </a:solidFill>
                          <a:effectLst/>
                          <a:latin typeface="Arial" charset="0"/>
                        </a:rPr>
                        <a:t>010</a:t>
                      </a:r>
                      <a:endParaRPr kumimoji="0" lang="en-AU" sz="1400" b="1" i="0" u="none" strike="noStrike" cap="none" normalizeH="0" baseline="0" dirty="0">
                        <a:ln>
                          <a:noFill/>
                        </a:ln>
                        <a:solidFill>
                          <a:schemeClr val="accent4">
                            <a:lumMod val="60000"/>
                            <a:lumOff val="40000"/>
                          </a:schemeClr>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dirty="0">
                          <a:ln>
                            <a:noFill/>
                          </a:ln>
                          <a:solidFill>
                            <a:schemeClr val="accent4">
                              <a:lumMod val="60000"/>
                              <a:lumOff val="40000"/>
                            </a:schemeClr>
                          </a:solidFill>
                          <a:effectLst/>
                          <a:latin typeface="Arial" charset="0"/>
                        </a:rPr>
                        <a:t>Y</a:t>
                      </a:r>
                      <a:endParaRPr kumimoji="0" lang="en-AU" sz="1400" b="1" i="0" u="none" strike="noStrike" cap="none" normalizeH="0" baseline="0" dirty="0">
                        <a:ln>
                          <a:noFill/>
                        </a:ln>
                        <a:solidFill>
                          <a:schemeClr val="accent4">
                            <a:lumMod val="60000"/>
                            <a:lumOff val="40000"/>
                          </a:schemeClr>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dirty="0">
                          <a:ln>
                            <a:noFill/>
                          </a:ln>
                          <a:solidFill>
                            <a:schemeClr val="bg1"/>
                          </a:solidFill>
                          <a:effectLst/>
                          <a:latin typeface="Arial" charset="0"/>
                        </a:rPr>
                        <a:t>10</a:t>
                      </a:r>
                      <a:endParaRPr kumimoji="0" lang="en-AU" sz="1400" b="1" i="0" u="none" strike="noStrike" cap="none" normalizeH="0" baseline="0" dirty="0">
                        <a:ln>
                          <a:noFill/>
                        </a:ln>
                        <a:solidFill>
                          <a:schemeClr val="bg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dirty="0">
                          <a:ln>
                            <a:noFill/>
                          </a:ln>
                          <a:solidFill>
                            <a:schemeClr val="accent4">
                              <a:lumMod val="60000"/>
                              <a:lumOff val="40000"/>
                            </a:schemeClr>
                          </a:solidFill>
                          <a:effectLst/>
                          <a:latin typeface="Arial" charset="0"/>
                        </a:rPr>
                        <a:t>Mem[10010]</a:t>
                      </a:r>
                      <a:endParaRPr kumimoji="0" lang="en-AU" sz="1400" b="1" i="0" u="none" strike="noStrike" cap="none" normalizeH="0" baseline="0" dirty="0">
                        <a:ln>
                          <a:noFill/>
                        </a:ln>
                        <a:solidFill>
                          <a:schemeClr val="accent4">
                            <a:lumMod val="60000"/>
                            <a:lumOff val="40000"/>
                          </a:schemeClr>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8535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a:ln>
                            <a:noFill/>
                          </a:ln>
                          <a:solidFill>
                            <a:schemeClr val="tx1"/>
                          </a:solidFill>
                          <a:effectLst/>
                          <a:latin typeface="Arial" charset="0"/>
                        </a:rPr>
                        <a:t>011</a:t>
                      </a:r>
                      <a:endParaRPr kumimoji="0" lang="en-AU" sz="1400" b="0" i="0" u="none" strike="noStrike" cap="none" normalizeH="0" baseline="0" dirty="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N</a:t>
                      </a:r>
                      <a:endParaRPr kumimoji="0" lang="en-AU" sz="14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dirty="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8535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100</a:t>
                      </a:r>
                      <a:endParaRPr kumimoji="0" lang="en-AU" sz="14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N</a:t>
                      </a:r>
                      <a:endParaRPr kumimoji="0" lang="en-AU" sz="14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8535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101</a:t>
                      </a:r>
                      <a:endParaRPr kumimoji="0" lang="en-AU" sz="14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N</a:t>
                      </a:r>
                      <a:endParaRPr kumimoji="0" lang="en-AU" sz="14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dirty="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8535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110</a:t>
                      </a:r>
                      <a:endParaRPr kumimoji="0" lang="en-AU" sz="14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Y</a:t>
                      </a:r>
                      <a:endParaRPr kumimoji="0" lang="en-AU" sz="14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a:ln>
                            <a:noFill/>
                          </a:ln>
                          <a:solidFill>
                            <a:schemeClr val="tx1"/>
                          </a:solidFill>
                          <a:effectLst/>
                          <a:latin typeface="Arial" charset="0"/>
                        </a:rPr>
                        <a:t>10</a:t>
                      </a:r>
                      <a:endParaRPr kumimoji="0" lang="en-AU" sz="1400" b="0" i="0" u="none" strike="noStrike" cap="none" normalizeH="0" baseline="0" dirty="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Mem[10110]</a:t>
                      </a:r>
                      <a:endParaRPr kumimoji="0" lang="en-AU" sz="14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8535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111</a:t>
                      </a:r>
                      <a:endParaRPr kumimoji="0" lang="en-AU" sz="14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N</a:t>
                      </a:r>
                      <a:endParaRPr kumimoji="0" lang="en-AU" sz="14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dirty="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graphicFrame>
        <p:nvGraphicFramePr>
          <p:cNvPr id="9" name="Group 55">
            <a:extLst>
              <a:ext uri="{FF2B5EF4-FFF2-40B4-BE49-F238E27FC236}">
                <a16:creationId xmlns:a16="http://schemas.microsoft.com/office/drawing/2014/main" id="{ED2C4592-B75F-1C46-B46D-4946C89F91C4}"/>
              </a:ext>
            </a:extLst>
          </p:cNvPr>
          <p:cNvGraphicFramePr>
            <a:graphicFrameLocks noGrp="1"/>
          </p:cNvGraphicFramePr>
          <p:nvPr/>
        </p:nvGraphicFramePr>
        <p:xfrm>
          <a:off x="987781" y="1196284"/>
          <a:ext cx="6126480" cy="1228859"/>
        </p:xfrm>
        <a:graphic>
          <a:graphicData uri="http://schemas.openxmlformats.org/drawingml/2006/table">
            <a:tbl>
              <a:tblPr/>
              <a:tblGrid>
                <a:gridCol w="1688186">
                  <a:extLst>
                    <a:ext uri="{9D8B030D-6E8A-4147-A177-3AD203B41FA5}">
                      <a16:colId xmlns:a16="http://schemas.microsoft.com/office/drawing/2014/main" val="20000"/>
                    </a:ext>
                  </a:extLst>
                </a:gridCol>
                <a:gridCol w="1664159">
                  <a:extLst>
                    <a:ext uri="{9D8B030D-6E8A-4147-A177-3AD203B41FA5}">
                      <a16:colId xmlns:a16="http://schemas.microsoft.com/office/drawing/2014/main" val="20001"/>
                    </a:ext>
                  </a:extLst>
                </a:gridCol>
                <a:gridCol w="1242915">
                  <a:extLst>
                    <a:ext uri="{9D8B030D-6E8A-4147-A177-3AD203B41FA5}">
                      <a16:colId xmlns:a16="http://schemas.microsoft.com/office/drawing/2014/main" val="20002"/>
                    </a:ext>
                  </a:extLst>
                </a:gridCol>
                <a:gridCol w="1531220">
                  <a:extLst>
                    <a:ext uri="{9D8B030D-6E8A-4147-A177-3AD203B41FA5}">
                      <a16:colId xmlns:a16="http://schemas.microsoft.com/office/drawing/2014/main" val="20003"/>
                    </a:ext>
                  </a:extLst>
                </a:gridCol>
              </a:tblGrid>
              <a:tr h="30531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a:ln>
                            <a:noFill/>
                          </a:ln>
                          <a:solidFill>
                            <a:schemeClr val="tx1"/>
                          </a:solidFill>
                          <a:effectLst/>
                          <a:latin typeface="Arial" charset="0"/>
                        </a:rPr>
                        <a:t>Word </a:t>
                      </a:r>
                      <a:r>
                        <a:rPr kumimoji="0" lang="en-US" sz="1400" b="0" i="0" u="none" strike="noStrike" cap="none" normalizeH="0" baseline="0" dirty="0" err="1">
                          <a:ln>
                            <a:noFill/>
                          </a:ln>
                          <a:solidFill>
                            <a:schemeClr val="tx1"/>
                          </a:solidFill>
                          <a:effectLst/>
                          <a:latin typeface="Arial" charset="0"/>
                        </a:rPr>
                        <a:t>addr</a:t>
                      </a:r>
                      <a:endParaRPr kumimoji="0" lang="en-AU" sz="1400" b="0" i="0" u="none" strike="noStrike" cap="none" normalizeH="0" baseline="0" dirty="0">
                        <a:ln>
                          <a:noFill/>
                        </a:ln>
                        <a:solidFill>
                          <a:schemeClr val="tx1"/>
                        </a:solidFill>
                        <a:effectLst/>
                        <a:latin typeface="Arial" charset="0"/>
                      </a:endParaRPr>
                    </a:p>
                  </a:txBody>
                  <a:tcPr marT="45697" marB="456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Binary addr</a:t>
                      </a:r>
                      <a:endParaRPr kumimoji="0" lang="en-AU" sz="1400" b="0" i="0" u="none" strike="noStrike" cap="none" normalizeH="0" baseline="0">
                        <a:ln>
                          <a:noFill/>
                        </a:ln>
                        <a:solidFill>
                          <a:schemeClr val="tx1"/>
                        </a:solidFill>
                        <a:effectLst/>
                        <a:latin typeface="Arial" charset="0"/>
                      </a:endParaRP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a:ln>
                            <a:noFill/>
                          </a:ln>
                          <a:solidFill>
                            <a:schemeClr val="tx1"/>
                          </a:solidFill>
                          <a:effectLst/>
                          <a:latin typeface="Arial" charset="0"/>
                        </a:rPr>
                        <a:t>Hit/miss</a:t>
                      </a:r>
                      <a:endParaRPr kumimoji="0" lang="en-AU" sz="1400" b="0" i="0" u="none" strike="noStrike" cap="none" normalizeH="0" baseline="0" dirty="0">
                        <a:ln>
                          <a:noFill/>
                        </a:ln>
                        <a:solidFill>
                          <a:schemeClr val="tx1"/>
                        </a:solidFill>
                        <a:effectLst/>
                        <a:latin typeface="Arial" charset="0"/>
                      </a:endParaRP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Cache block</a:t>
                      </a:r>
                      <a:endParaRPr kumimoji="0" lang="en-AU" sz="1400" b="0" i="0" u="none" strike="noStrike" cap="none" normalizeH="0" baseline="0">
                        <a:ln>
                          <a:noFill/>
                        </a:ln>
                        <a:solidFill>
                          <a:schemeClr val="tx1"/>
                        </a:solidFill>
                        <a:effectLst/>
                        <a:latin typeface="Arial" charset="0"/>
                      </a:endParaRP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291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22</a:t>
                      </a:r>
                      <a:endParaRPr kumimoji="0" lang="en-AU" sz="1400" b="0" i="0" u="none" strike="noStrike" cap="none" normalizeH="0" baseline="0">
                        <a:ln>
                          <a:noFill/>
                        </a:ln>
                        <a:solidFill>
                          <a:schemeClr val="tx1"/>
                        </a:solidFill>
                        <a:effectLst/>
                        <a:latin typeface="Arial" charset="0"/>
                      </a:endParaRPr>
                    </a:p>
                  </a:txBody>
                  <a:tcPr marT="45697" marB="456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10 110</a:t>
                      </a:r>
                      <a:endParaRPr kumimoji="0" lang="en-AU" sz="1400" b="0" i="0" u="none" strike="noStrike" cap="none" normalizeH="0" baseline="0">
                        <a:ln>
                          <a:noFill/>
                        </a:ln>
                        <a:solidFill>
                          <a:schemeClr val="tx1"/>
                        </a:solidFill>
                        <a:effectLst/>
                        <a:latin typeface="Arial" charset="0"/>
                      </a:endParaRP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Hit</a:t>
                      </a:r>
                      <a:endParaRPr kumimoji="0" lang="en-AU" sz="1400" b="0" i="0" u="none" strike="noStrike" cap="none" normalizeH="0" baseline="0">
                        <a:ln>
                          <a:noFill/>
                        </a:ln>
                        <a:solidFill>
                          <a:schemeClr val="tx1"/>
                        </a:solidFill>
                        <a:effectLst/>
                        <a:latin typeface="Arial" charset="0"/>
                      </a:endParaRP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110</a:t>
                      </a:r>
                      <a:endParaRPr kumimoji="0" lang="en-AU" sz="1400" b="0" i="0" u="none" strike="noStrike" cap="none" normalizeH="0" baseline="0">
                        <a:ln>
                          <a:noFill/>
                        </a:ln>
                        <a:solidFill>
                          <a:schemeClr val="tx1"/>
                        </a:solidFill>
                        <a:effectLst/>
                        <a:latin typeface="Arial" charset="0"/>
                      </a:endParaRP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531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a:ln>
                            <a:noFill/>
                          </a:ln>
                          <a:solidFill>
                            <a:schemeClr val="tx1"/>
                          </a:solidFill>
                          <a:effectLst/>
                          <a:latin typeface="Arial" charset="0"/>
                        </a:rPr>
                        <a:t>26</a:t>
                      </a:r>
                      <a:endParaRPr kumimoji="0" lang="en-AU" sz="1400" b="0" i="0" u="none" strike="noStrike" cap="none" normalizeH="0" baseline="0" dirty="0">
                        <a:ln>
                          <a:noFill/>
                        </a:ln>
                        <a:solidFill>
                          <a:schemeClr val="tx1"/>
                        </a:solidFill>
                        <a:effectLst/>
                        <a:latin typeface="Arial" charset="0"/>
                      </a:endParaRPr>
                    </a:p>
                  </a:txBody>
                  <a:tcPr marT="45697" marB="456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dirty="0">
                          <a:ln>
                            <a:noFill/>
                          </a:ln>
                          <a:solidFill>
                            <a:schemeClr val="bg1"/>
                          </a:solidFill>
                          <a:effectLst/>
                          <a:latin typeface="Arial" charset="0"/>
                        </a:rPr>
                        <a:t>11</a:t>
                      </a:r>
                      <a:r>
                        <a:rPr kumimoji="0" lang="en-US" sz="1400" b="0" i="0" u="none" strike="noStrike" cap="none" normalizeH="0" baseline="0" dirty="0">
                          <a:ln>
                            <a:noFill/>
                          </a:ln>
                          <a:solidFill>
                            <a:schemeClr val="accent6">
                              <a:lumMod val="75000"/>
                            </a:schemeClr>
                          </a:solidFill>
                          <a:effectLst/>
                          <a:latin typeface="Arial" charset="0"/>
                        </a:rPr>
                        <a:t> </a:t>
                      </a:r>
                      <a:r>
                        <a:rPr kumimoji="0" lang="en-US" sz="1400" b="1" i="0" u="none" strike="noStrike" cap="none" normalizeH="0" baseline="0" dirty="0">
                          <a:ln>
                            <a:noFill/>
                          </a:ln>
                          <a:solidFill>
                            <a:schemeClr val="accent4">
                              <a:lumMod val="60000"/>
                              <a:lumOff val="40000"/>
                            </a:schemeClr>
                          </a:solidFill>
                          <a:effectLst/>
                          <a:latin typeface="Arial" charset="0"/>
                        </a:rPr>
                        <a:t>010</a:t>
                      </a:r>
                      <a:endParaRPr kumimoji="0" lang="en-AU" sz="1400" b="1" i="0" u="none" strike="noStrike" cap="none" normalizeH="0" baseline="0" dirty="0">
                        <a:ln>
                          <a:noFill/>
                        </a:ln>
                        <a:solidFill>
                          <a:schemeClr val="accent4">
                            <a:lumMod val="60000"/>
                            <a:lumOff val="40000"/>
                          </a:schemeClr>
                        </a:solidFill>
                        <a:effectLst/>
                        <a:latin typeface="Arial" charset="0"/>
                      </a:endParaRP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Hit</a:t>
                      </a:r>
                      <a:endParaRPr kumimoji="0" lang="en-AU" sz="1400" b="0" i="0" u="none" strike="noStrike" cap="none" normalizeH="0" baseline="0">
                        <a:ln>
                          <a:noFill/>
                        </a:ln>
                        <a:solidFill>
                          <a:schemeClr val="tx1"/>
                        </a:solidFill>
                        <a:effectLst/>
                        <a:latin typeface="Arial" charset="0"/>
                      </a:endParaRP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a:ln>
                            <a:noFill/>
                          </a:ln>
                          <a:solidFill>
                            <a:schemeClr val="tx1"/>
                          </a:solidFill>
                          <a:effectLst/>
                          <a:latin typeface="Arial" charset="0"/>
                        </a:rPr>
                        <a:t>010</a:t>
                      </a:r>
                      <a:endParaRPr kumimoji="0" lang="en-AU" sz="1400" b="0" i="0" u="none" strike="noStrike" cap="none" normalizeH="0" baseline="0" dirty="0">
                        <a:ln>
                          <a:noFill/>
                        </a:ln>
                        <a:solidFill>
                          <a:schemeClr val="tx1"/>
                        </a:solidFill>
                        <a:effectLst/>
                        <a:latin typeface="Arial" charset="0"/>
                      </a:endParaRP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531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dirty="0">
                          <a:ln>
                            <a:noFill/>
                          </a:ln>
                          <a:solidFill>
                            <a:schemeClr val="tx1"/>
                          </a:solidFill>
                          <a:effectLst/>
                          <a:latin typeface="Arial" charset="0"/>
                        </a:rPr>
                        <a:t>18</a:t>
                      </a:r>
                    </a:p>
                  </a:txBody>
                  <a:tcPr marT="45697" marB="456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1" i="0" u="none" strike="noStrike" cap="none" normalizeH="0" baseline="0" dirty="0">
                          <a:ln>
                            <a:noFill/>
                          </a:ln>
                          <a:solidFill>
                            <a:schemeClr val="bg1"/>
                          </a:solidFill>
                          <a:effectLst/>
                          <a:latin typeface="Arial" charset="0"/>
                        </a:rPr>
                        <a:t>10</a:t>
                      </a:r>
                      <a:r>
                        <a:rPr kumimoji="0" lang="en-AU" sz="1400" b="1" i="0" u="none" strike="noStrike" cap="none" normalizeH="0" baseline="0" dirty="0">
                          <a:ln>
                            <a:noFill/>
                          </a:ln>
                          <a:solidFill>
                            <a:schemeClr val="accent4">
                              <a:lumMod val="60000"/>
                              <a:lumOff val="40000"/>
                            </a:schemeClr>
                          </a:solidFill>
                          <a:effectLst/>
                          <a:latin typeface="Arial" charset="0"/>
                        </a:rPr>
                        <a:t> 010</a:t>
                      </a: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dirty="0">
                          <a:ln>
                            <a:noFill/>
                          </a:ln>
                          <a:solidFill>
                            <a:schemeClr val="tx1"/>
                          </a:solidFill>
                          <a:effectLst/>
                          <a:latin typeface="Arial" charset="0"/>
                        </a:rPr>
                        <a:t>Miss</a:t>
                      </a: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1400" b="0" i="0" u="none" strike="noStrike" cap="none" normalizeH="0" baseline="0" dirty="0">
                          <a:ln>
                            <a:noFill/>
                          </a:ln>
                          <a:solidFill>
                            <a:schemeClr val="tx1"/>
                          </a:solidFill>
                          <a:effectLst/>
                          <a:latin typeface="Arial" charset="0"/>
                        </a:rPr>
                        <a:t>010</a:t>
                      </a: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12928751"/>
                  </a:ext>
                </a:extLst>
              </a:tr>
            </a:tbl>
          </a:graphicData>
        </a:graphic>
      </p:graphicFrame>
      <p:sp>
        <p:nvSpPr>
          <p:cNvPr id="3" name="Date Placeholder 2">
            <a:extLst>
              <a:ext uri="{FF2B5EF4-FFF2-40B4-BE49-F238E27FC236}">
                <a16:creationId xmlns:a16="http://schemas.microsoft.com/office/drawing/2014/main" id="{B56FA3AA-8BAA-FB06-6C53-386B1AFE6CB4}"/>
              </a:ext>
            </a:extLst>
          </p:cNvPr>
          <p:cNvSpPr>
            <a:spLocks noGrp="1"/>
          </p:cNvSpPr>
          <p:nvPr>
            <p:ph type="dt" sz="half" idx="10"/>
          </p:nvPr>
        </p:nvSpPr>
        <p:spPr/>
        <p:txBody>
          <a:bodyPr/>
          <a:lstStyle/>
          <a:p>
            <a:r>
              <a:rPr lang="en-US">
                <a:latin typeface="Calibri" panose="020F0502020204030204" pitchFamily="34" charset="0"/>
                <a:cs typeface="Calibri" panose="020F0502020204030204" pitchFamily="34" charset="0"/>
              </a:rPr>
              <a:t>CSCE 2610 - Assembly</a:t>
            </a:r>
          </a:p>
        </p:txBody>
      </p:sp>
      <p:sp>
        <p:nvSpPr>
          <p:cNvPr id="4" name="Footer Placeholder 3">
            <a:extLst>
              <a:ext uri="{FF2B5EF4-FFF2-40B4-BE49-F238E27FC236}">
                <a16:creationId xmlns:a16="http://schemas.microsoft.com/office/drawing/2014/main" id="{A20256B5-B58A-9BBE-63DB-9C9A33E7BD0D}"/>
              </a:ext>
            </a:extLst>
          </p:cNvPr>
          <p:cNvSpPr>
            <a:spLocks noGrp="1"/>
          </p:cNvSpPr>
          <p:nvPr>
            <p:ph type="ftr" sz="quarter" idx="11"/>
          </p:nvPr>
        </p:nvSpPr>
        <p:spPr/>
        <p:txBody>
          <a:bodyPr/>
          <a:lstStyle/>
          <a:p>
            <a:r>
              <a:rPr lang="en-US">
                <a:latin typeface="Calibri" panose="020F0502020204030204" pitchFamily="34" charset="0"/>
                <a:cs typeface="Calibri" panose="020F0502020204030204" pitchFamily="34" charset="0"/>
              </a:rPr>
              <a:t>CSCE 2610 - Assembly</a:t>
            </a:r>
            <a:endParaRPr lang="en-US" dirty="0">
              <a:latin typeface="Calibri" panose="020F0502020204030204" pitchFamily="34" charset="0"/>
              <a:cs typeface="Calibri" panose="020F0502020204030204" pitchFamily="34" charset="0"/>
            </a:endParaRPr>
          </a:p>
        </p:txBody>
      </p:sp>
      <p:sp>
        <p:nvSpPr>
          <p:cNvPr id="6" name="Slide Number Placeholder 5">
            <a:extLst>
              <a:ext uri="{FF2B5EF4-FFF2-40B4-BE49-F238E27FC236}">
                <a16:creationId xmlns:a16="http://schemas.microsoft.com/office/drawing/2014/main" id="{14E43BE4-935C-A371-A5E7-C4B1DAA7312E}"/>
              </a:ext>
            </a:extLst>
          </p:cNvPr>
          <p:cNvSpPr>
            <a:spLocks noGrp="1"/>
          </p:cNvSpPr>
          <p:nvPr>
            <p:ph type="sldNum" sz="quarter" idx="12"/>
          </p:nvPr>
        </p:nvSpPr>
        <p:spPr/>
        <p:txBody>
          <a:bodyPr/>
          <a:lstStyle/>
          <a:p>
            <a:fld id="{1793BAB9-E1F0-F549-9C9A-9A92982B7AD1}" type="slidenum">
              <a:rPr lang="en-US" smtClean="0">
                <a:latin typeface="Calibri" panose="020F0502020204030204" pitchFamily="34" charset="0"/>
                <a:cs typeface="Calibri" panose="020F0502020204030204" pitchFamily="34" charset="0"/>
              </a:rPr>
              <a:pPr/>
              <a:t>23</a:t>
            </a:fld>
            <a:endParaRPr lang="en-US">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799094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CEDDB088-9BC7-9F46-B42C-A3C04D214FE1}"/>
              </a:ext>
            </a:extLst>
          </p:cNvPr>
          <p:cNvSpPr txBox="1">
            <a:spLocks noChangeArrowheads="1"/>
          </p:cNvSpPr>
          <p:nvPr/>
        </p:nvSpPr>
        <p:spPr>
          <a:xfrm>
            <a:off x="472440" y="285388"/>
            <a:ext cx="8259762" cy="7620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en-US" sz="4000" dirty="0">
                <a:solidFill>
                  <a:schemeClr val="bg1"/>
                </a:solidFill>
                <a:latin typeface="Arial" panose="020B0604020202020204" pitchFamily="34" charset="0"/>
                <a:cs typeface="Arial" panose="020B0604020202020204" pitchFamily="34" charset="0"/>
              </a:rPr>
              <a:t>Address Subdivision – Apr 16 start</a:t>
            </a:r>
            <a:endParaRPr lang="en-AU" altLang="en-US" sz="4000" dirty="0">
              <a:solidFill>
                <a:schemeClr val="bg1"/>
              </a:solidFill>
              <a:latin typeface="Arial" panose="020B0604020202020204" pitchFamily="34" charset="0"/>
              <a:cs typeface="Arial" panose="020B0604020202020204" pitchFamily="34" charset="0"/>
            </a:endParaRPr>
          </a:p>
        </p:txBody>
      </p:sp>
      <p:pic>
        <p:nvPicPr>
          <p:cNvPr id="8" name="Picture 7" descr="f05-07-P374493">
            <a:extLst>
              <a:ext uri="{FF2B5EF4-FFF2-40B4-BE49-F238E27FC236}">
                <a16:creationId xmlns:a16="http://schemas.microsoft.com/office/drawing/2014/main" id="{32E30CB0-D5A7-C944-AFAA-17AFD97F95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179" y="1132615"/>
            <a:ext cx="4628427" cy="4570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Date Placeholder 2">
            <a:extLst>
              <a:ext uri="{FF2B5EF4-FFF2-40B4-BE49-F238E27FC236}">
                <a16:creationId xmlns:a16="http://schemas.microsoft.com/office/drawing/2014/main" id="{42F658CC-8846-03F8-A09C-E8C5AD964E17}"/>
              </a:ext>
            </a:extLst>
          </p:cNvPr>
          <p:cNvSpPr>
            <a:spLocks noGrp="1"/>
          </p:cNvSpPr>
          <p:nvPr>
            <p:ph type="dt" sz="half" idx="10"/>
          </p:nvPr>
        </p:nvSpPr>
        <p:spPr/>
        <p:txBody>
          <a:bodyPr/>
          <a:lstStyle/>
          <a:p>
            <a:r>
              <a:rPr lang="en-US"/>
              <a:t>CSCE 2610 - Assembly</a:t>
            </a:r>
          </a:p>
        </p:txBody>
      </p:sp>
      <p:sp>
        <p:nvSpPr>
          <p:cNvPr id="4" name="Footer Placeholder 3">
            <a:extLst>
              <a:ext uri="{FF2B5EF4-FFF2-40B4-BE49-F238E27FC236}">
                <a16:creationId xmlns:a16="http://schemas.microsoft.com/office/drawing/2014/main" id="{136DC9FC-43F5-A211-959D-9E31B7225868}"/>
              </a:ext>
            </a:extLst>
          </p:cNvPr>
          <p:cNvSpPr>
            <a:spLocks noGrp="1"/>
          </p:cNvSpPr>
          <p:nvPr>
            <p:ph type="ftr" sz="quarter" idx="11"/>
          </p:nvPr>
        </p:nvSpPr>
        <p:spPr/>
        <p:txBody>
          <a:bodyPr/>
          <a:lstStyle/>
          <a:p>
            <a:r>
              <a:rPr lang="en-US"/>
              <a:t>CSCE 2610 - Assembly</a:t>
            </a:r>
            <a:endParaRPr lang="en-US" dirty="0"/>
          </a:p>
        </p:txBody>
      </p:sp>
      <p:sp>
        <p:nvSpPr>
          <p:cNvPr id="6" name="Slide Number Placeholder 5">
            <a:extLst>
              <a:ext uri="{FF2B5EF4-FFF2-40B4-BE49-F238E27FC236}">
                <a16:creationId xmlns:a16="http://schemas.microsoft.com/office/drawing/2014/main" id="{797EA039-F38F-D41D-3FD0-1AD8DAB7DEC8}"/>
              </a:ext>
            </a:extLst>
          </p:cNvPr>
          <p:cNvSpPr>
            <a:spLocks noGrp="1"/>
          </p:cNvSpPr>
          <p:nvPr>
            <p:ph type="sldNum" sz="quarter" idx="12"/>
          </p:nvPr>
        </p:nvSpPr>
        <p:spPr/>
        <p:txBody>
          <a:bodyPr/>
          <a:lstStyle/>
          <a:p>
            <a:fld id="{1793BAB9-E1F0-F549-9C9A-9A92982B7AD1}" type="slidenum">
              <a:rPr lang="en-US" smtClean="0"/>
              <a:pPr/>
              <a:t>24</a:t>
            </a:fld>
            <a:endParaRPr lang="en-US"/>
          </a:p>
        </p:txBody>
      </p:sp>
      <p:cxnSp>
        <p:nvCxnSpPr>
          <p:cNvPr id="5" name="Straight Arrow Connector 4">
            <a:extLst>
              <a:ext uri="{FF2B5EF4-FFF2-40B4-BE49-F238E27FC236}">
                <a16:creationId xmlns:a16="http://schemas.microsoft.com/office/drawing/2014/main" id="{3EE86EE9-41CC-39D1-F273-B56DF38074D7}"/>
              </a:ext>
            </a:extLst>
          </p:cNvPr>
          <p:cNvCxnSpPr/>
          <p:nvPr/>
        </p:nvCxnSpPr>
        <p:spPr>
          <a:xfrm flipH="1">
            <a:off x="5051502" y="1817649"/>
            <a:ext cx="133815" cy="959005"/>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6472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5FC712E7-3AFB-E140-85D5-FBBF8C36A6DF}"/>
              </a:ext>
            </a:extLst>
          </p:cNvPr>
          <p:cNvSpPr txBox="1">
            <a:spLocks noChangeArrowheads="1"/>
          </p:cNvSpPr>
          <p:nvPr/>
        </p:nvSpPr>
        <p:spPr>
          <a:xfrm>
            <a:off x="472440" y="285388"/>
            <a:ext cx="8259762" cy="7620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en-US" sz="4000" dirty="0">
                <a:solidFill>
                  <a:schemeClr val="bg1"/>
                </a:solidFill>
                <a:latin typeface="Calibri" panose="020F0502020204030204" pitchFamily="34" charset="0"/>
                <a:ea typeface="Times" charset="0"/>
                <a:cs typeface="Calibri" panose="020F0502020204030204" pitchFamily="34" charset="0"/>
              </a:rPr>
              <a:t>Bigger cache blocks</a:t>
            </a:r>
            <a:endParaRPr lang="en-AU" altLang="en-US" sz="4000" dirty="0">
              <a:solidFill>
                <a:schemeClr val="bg1"/>
              </a:solidFill>
              <a:latin typeface="Calibri" panose="020F0502020204030204" pitchFamily="34" charset="0"/>
              <a:ea typeface="Times" charset="0"/>
              <a:cs typeface="Calibri" panose="020F0502020204030204" pitchFamily="34" charset="0"/>
            </a:endParaRPr>
          </a:p>
        </p:txBody>
      </p:sp>
      <p:sp>
        <p:nvSpPr>
          <p:cNvPr id="9" name="TextBox 7">
            <a:extLst>
              <a:ext uri="{FF2B5EF4-FFF2-40B4-BE49-F238E27FC236}">
                <a16:creationId xmlns:a16="http://schemas.microsoft.com/office/drawing/2014/main" id="{C0B5324F-1FCA-D14D-ABE0-80B569E43DB7}"/>
              </a:ext>
            </a:extLst>
          </p:cNvPr>
          <p:cNvSpPr txBox="1">
            <a:spLocks noChangeArrowheads="1"/>
          </p:cNvSpPr>
          <p:nvPr/>
        </p:nvSpPr>
        <p:spPr bwMode="auto">
          <a:xfrm>
            <a:off x="762000" y="986224"/>
            <a:ext cx="74676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charset="0"/>
                <a:ea typeface="ＭＳ Ｐゴシック" charset="-128"/>
              </a:defRPr>
            </a:lvl1pPr>
            <a:lvl2pPr marL="742950" indent="-285750">
              <a:spcBef>
                <a:spcPct val="20000"/>
              </a:spcBef>
              <a:buChar char="–"/>
              <a:defRPr sz="2800">
                <a:solidFill>
                  <a:schemeClr val="tx1"/>
                </a:solidFill>
                <a:latin typeface="Times" charset="0"/>
                <a:ea typeface="ＭＳ Ｐゴシック" charset="-128"/>
              </a:defRPr>
            </a:lvl2pPr>
            <a:lvl3pPr marL="1143000" indent="-228600">
              <a:spcBef>
                <a:spcPct val="20000"/>
              </a:spcBef>
              <a:buChar char="•"/>
              <a:defRPr sz="2400">
                <a:solidFill>
                  <a:schemeClr val="tx1"/>
                </a:solidFill>
                <a:latin typeface="Times" charset="0"/>
                <a:ea typeface="ＭＳ Ｐゴシック" charset="-128"/>
              </a:defRPr>
            </a:lvl3pPr>
            <a:lvl4pPr marL="1600200" indent="-228600">
              <a:spcBef>
                <a:spcPct val="20000"/>
              </a:spcBef>
              <a:buChar char="–"/>
              <a:defRPr sz="2000">
                <a:solidFill>
                  <a:schemeClr val="tx1"/>
                </a:solidFill>
                <a:latin typeface="Times" charset="0"/>
                <a:ea typeface="ＭＳ Ｐゴシック" charset="-128"/>
              </a:defRPr>
            </a:lvl4pPr>
            <a:lvl5pPr marL="2057400" indent="-228600">
              <a:spcBef>
                <a:spcPct val="20000"/>
              </a:spcBef>
              <a:buChar char="»"/>
              <a:defRPr sz="2000">
                <a:solidFill>
                  <a:schemeClr val="tx1"/>
                </a:solidFill>
                <a:latin typeface="Times"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charset="0"/>
                <a:ea typeface="ＭＳ Ｐゴシック" charset="-128"/>
              </a:defRPr>
            </a:lvl9pPr>
          </a:lstStyle>
          <a:p>
            <a:pPr>
              <a:spcBef>
                <a:spcPct val="0"/>
              </a:spcBef>
              <a:buFontTx/>
              <a:buNone/>
            </a:pPr>
            <a:r>
              <a:rPr lang="en-US" altLang="en-US" sz="1800" dirty="0">
                <a:latin typeface="Calibri" panose="020F0502020204030204" pitchFamily="34" charset="0"/>
              </a:rPr>
              <a:t>Consider an example with 64 byte blocks or </a:t>
            </a:r>
          </a:p>
          <a:p>
            <a:pPr>
              <a:spcBef>
                <a:spcPct val="0"/>
              </a:spcBef>
              <a:buFontTx/>
              <a:buNone/>
            </a:pPr>
            <a:r>
              <a:rPr lang="en-US" altLang="en-US" sz="1800" dirty="0">
                <a:latin typeface="Calibri" panose="020F0502020204030204" pitchFamily="34" charset="0"/>
              </a:rPr>
              <a:t>	Blocks In 64K Byte cache we will have 1024 cache blocks (each with 64 bytes)</a:t>
            </a:r>
          </a:p>
          <a:p>
            <a:pPr>
              <a:spcBef>
                <a:spcPct val="0"/>
              </a:spcBef>
              <a:buFontTx/>
              <a:buNone/>
            </a:pPr>
            <a:r>
              <a:rPr lang="en-US" altLang="en-US" sz="1800" dirty="0">
                <a:latin typeface="Calibri" panose="020F0502020204030204" pitchFamily="34" charset="0"/>
              </a:rPr>
              <a:t>A straightforward address translation looks like</a:t>
            </a:r>
          </a:p>
        </p:txBody>
      </p:sp>
      <p:sp>
        <p:nvSpPr>
          <p:cNvPr id="10" name="TextBox 9">
            <a:extLst>
              <a:ext uri="{FF2B5EF4-FFF2-40B4-BE49-F238E27FC236}">
                <a16:creationId xmlns:a16="http://schemas.microsoft.com/office/drawing/2014/main" id="{D3C95FD2-47E4-9048-AE54-1970B5ACDF46}"/>
              </a:ext>
            </a:extLst>
          </p:cNvPr>
          <p:cNvSpPr txBox="1">
            <a:spLocks noChangeArrowheads="1"/>
          </p:cNvSpPr>
          <p:nvPr/>
        </p:nvSpPr>
        <p:spPr bwMode="auto">
          <a:xfrm>
            <a:off x="447789" y="4945909"/>
            <a:ext cx="809602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charset="0"/>
                <a:ea typeface="ＭＳ Ｐゴシック" charset="-128"/>
              </a:defRPr>
            </a:lvl1pPr>
            <a:lvl2pPr marL="742950" indent="-285750">
              <a:spcBef>
                <a:spcPct val="20000"/>
              </a:spcBef>
              <a:buChar char="–"/>
              <a:defRPr sz="2800">
                <a:solidFill>
                  <a:schemeClr val="tx1"/>
                </a:solidFill>
                <a:latin typeface="Times" charset="0"/>
                <a:ea typeface="ＭＳ Ｐゴシック" charset="-128"/>
              </a:defRPr>
            </a:lvl2pPr>
            <a:lvl3pPr marL="1143000" indent="-228600">
              <a:spcBef>
                <a:spcPct val="20000"/>
              </a:spcBef>
              <a:buChar char="•"/>
              <a:defRPr sz="2400">
                <a:solidFill>
                  <a:schemeClr val="tx1"/>
                </a:solidFill>
                <a:latin typeface="Times" charset="0"/>
                <a:ea typeface="ＭＳ Ｐゴシック" charset="-128"/>
              </a:defRPr>
            </a:lvl3pPr>
            <a:lvl4pPr marL="1600200" indent="-228600">
              <a:spcBef>
                <a:spcPct val="20000"/>
              </a:spcBef>
              <a:buChar char="–"/>
              <a:defRPr sz="2000">
                <a:solidFill>
                  <a:schemeClr val="tx1"/>
                </a:solidFill>
                <a:latin typeface="Times" charset="0"/>
                <a:ea typeface="ＭＳ Ｐゴシック" charset="-128"/>
              </a:defRPr>
            </a:lvl4pPr>
            <a:lvl5pPr marL="2057400" indent="-228600">
              <a:spcBef>
                <a:spcPct val="20000"/>
              </a:spcBef>
              <a:buChar char="»"/>
              <a:defRPr sz="2000">
                <a:solidFill>
                  <a:schemeClr val="tx1"/>
                </a:solidFill>
                <a:latin typeface="Times"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charset="0"/>
                <a:ea typeface="ＭＳ Ｐゴシック" charset="-128"/>
              </a:defRPr>
            </a:lvl9pPr>
          </a:lstStyle>
          <a:p>
            <a:pPr>
              <a:spcBef>
                <a:spcPct val="0"/>
              </a:spcBef>
              <a:buFontTx/>
              <a:buNone/>
            </a:pPr>
            <a:r>
              <a:rPr lang="en-US" altLang="en-US" sz="2000" dirty="0">
                <a:solidFill>
                  <a:schemeClr val="bg1"/>
                </a:solidFill>
                <a:latin typeface="Calibri" panose="020F0502020204030204" pitchFamily="34" charset="0"/>
              </a:rPr>
              <a:t>This type of cache is called a DIRECT mapped cache</a:t>
            </a:r>
          </a:p>
          <a:p>
            <a:pPr>
              <a:spcBef>
                <a:spcPct val="0"/>
              </a:spcBef>
              <a:buFontTx/>
              <a:buNone/>
            </a:pPr>
            <a:r>
              <a:rPr lang="en-US" altLang="en-US" sz="2000" dirty="0">
                <a:solidFill>
                  <a:schemeClr val="bg1"/>
                </a:solidFill>
                <a:latin typeface="Calibri" panose="020F0502020204030204" pitchFamily="34" charset="0"/>
              </a:rPr>
              <a:t>A given address can only be placed in a specific cache block</a:t>
            </a:r>
          </a:p>
          <a:p>
            <a:pPr>
              <a:spcBef>
                <a:spcPct val="0"/>
              </a:spcBef>
              <a:buFontTx/>
              <a:buNone/>
            </a:pPr>
            <a:r>
              <a:rPr lang="en-US" altLang="en-US" sz="2000" dirty="0">
                <a:solidFill>
                  <a:srgbClr val="0000FF"/>
                </a:solidFill>
                <a:latin typeface="Calibri" panose="020F0502020204030204" pitchFamily="34" charset="0"/>
              </a:rPr>
              <a:t>	</a:t>
            </a:r>
            <a:r>
              <a:rPr lang="en-US" altLang="en-US" sz="2000" dirty="0">
                <a:latin typeface="Calibri" panose="020F0502020204030204" pitchFamily="34" charset="0"/>
                <a:sym typeface="Wingdings" pitchFamily="2" charset="2"/>
              </a:rPr>
              <a:t> here we are looking at 32-bit address. </a:t>
            </a:r>
          </a:p>
        </p:txBody>
      </p:sp>
      <p:grpSp>
        <p:nvGrpSpPr>
          <p:cNvPr id="11" name="Group 10">
            <a:extLst>
              <a:ext uri="{FF2B5EF4-FFF2-40B4-BE49-F238E27FC236}">
                <a16:creationId xmlns:a16="http://schemas.microsoft.com/office/drawing/2014/main" id="{B93988BA-C923-7C47-86C1-FD9C13B9CAB5}"/>
              </a:ext>
            </a:extLst>
          </p:cNvPr>
          <p:cNvGrpSpPr>
            <a:grpSpLocks/>
          </p:cNvGrpSpPr>
          <p:nvPr/>
        </p:nvGrpSpPr>
        <p:grpSpPr bwMode="auto">
          <a:xfrm>
            <a:off x="724348" y="2186553"/>
            <a:ext cx="7819462" cy="2583925"/>
            <a:chOff x="762000" y="2238375"/>
            <a:chExt cx="7583409" cy="3466586"/>
          </a:xfrm>
        </p:grpSpPr>
        <p:grpSp>
          <p:nvGrpSpPr>
            <p:cNvPr id="12" name="Group 12">
              <a:extLst>
                <a:ext uri="{FF2B5EF4-FFF2-40B4-BE49-F238E27FC236}">
                  <a16:creationId xmlns:a16="http://schemas.microsoft.com/office/drawing/2014/main" id="{3FC32E37-174F-CE40-9709-C68D0D2B5440}"/>
                </a:ext>
              </a:extLst>
            </p:cNvPr>
            <p:cNvGrpSpPr>
              <a:grpSpLocks/>
            </p:cNvGrpSpPr>
            <p:nvPr/>
          </p:nvGrpSpPr>
          <p:grpSpPr bwMode="auto">
            <a:xfrm>
              <a:off x="762000" y="2238375"/>
              <a:ext cx="7583409" cy="3466586"/>
              <a:chOff x="304800" y="2209800"/>
              <a:chExt cx="7583409" cy="3467413"/>
            </a:xfrm>
          </p:grpSpPr>
          <p:sp>
            <p:nvSpPr>
              <p:cNvPr id="14" name="Rectangle 2">
                <a:extLst>
                  <a:ext uri="{FF2B5EF4-FFF2-40B4-BE49-F238E27FC236}">
                    <a16:creationId xmlns:a16="http://schemas.microsoft.com/office/drawing/2014/main" id="{A1996D27-17A7-2641-8980-64B7B40D4FAE}"/>
                  </a:ext>
                </a:extLst>
              </p:cNvPr>
              <p:cNvSpPr>
                <a:spLocks noChangeArrowheads="1"/>
              </p:cNvSpPr>
              <p:nvPr/>
            </p:nvSpPr>
            <p:spPr bwMode="auto">
              <a:xfrm>
                <a:off x="5506205" y="2209800"/>
                <a:ext cx="1978746" cy="375004"/>
              </a:xfrm>
              <a:prstGeom prst="rect">
                <a:avLst/>
              </a:prstGeom>
              <a:solidFill>
                <a:schemeClr val="accent1"/>
              </a:solidFill>
              <a:ln w="9525">
                <a:solidFill>
                  <a:schemeClr val="tx1"/>
                </a:solidFill>
                <a:round/>
                <a:headEnd/>
                <a:tailEnd/>
              </a:ln>
            </p:spPr>
            <p:txBody>
              <a:bodyPr/>
              <a:lstStyle>
                <a:lvl1pPr>
                  <a:spcBef>
                    <a:spcPct val="20000"/>
                  </a:spcBef>
                  <a:buChar char="•"/>
                  <a:defRPr sz="3200">
                    <a:solidFill>
                      <a:schemeClr val="tx1"/>
                    </a:solidFill>
                    <a:latin typeface="Times" charset="0"/>
                    <a:ea typeface="ＭＳ Ｐゴシック" charset="-128"/>
                  </a:defRPr>
                </a:lvl1pPr>
                <a:lvl2pPr marL="742950" indent="-285750">
                  <a:spcBef>
                    <a:spcPct val="20000"/>
                  </a:spcBef>
                  <a:buChar char="–"/>
                  <a:defRPr sz="2800">
                    <a:solidFill>
                      <a:schemeClr val="tx1"/>
                    </a:solidFill>
                    <a:latin typeface="Times" charset="0"/>
                    <a:ea typeface="ＭＳ Ｐゴシック" charset="-128"/>
                  </a:defRPr>
                </a:lvl2pPr>
                <a:lvl3pPr marL="1143000" indent="-228600">
                  <a:spcBef>
                    <a:spcPct val="20000"/>
                  </a:spcBef>
                  <a:buChar char="•"/>
                  <a:defRPr sz="2400">
                    <a:solidFill>
                      <a:schemeClr val="tx1"/>
                    </a:solidFill>
                    <a:latin typeface="Times" charset="0"/>
                    <a:ea typeface="ＭＳ Ｐゴシック" charset="-128"/>
                  </a:defRPr>
                </a:lvl3pPr>
                <a:lvl4pPr marL="1600200" indent="-228600">
                  <a:spcBef>
                    <a:spcPct val="20000"/>
                  </a:spcBef>
                  <a:buChar char="–"/>
                  <a:defRPr sz="2000">
                    <a:solidFill>
                      <a:schemeClr val="tx1"/>
                    </a:solidFill>
                    <a:latin typeface="Times" charset="0"/>
                    <a:ea typeface="ＭＳ Ｐゴシック" charset="-128"/>
                  </a:defRPr>
                </a:lvl4pPr>
                <a:lvl5pPr marL="2057400" indent="-228600">
                  <a:spcBef>
                    <a:spcPct val="20000"/>
                  </a:spcBef>
                  <a:buChar char="»"/>
                  <a:defRPr sz="2000">
                    <a:solidFill>
                      <a:schemeClr val="tx1"/>
                    </a:solidFill>
                    <a:latin typeface="Times"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charset="0"/>
                    <a:ea typeface="ＭＳ Ｐゴシック" charset="-128"/>
                  </a:defRPr>
                </a:lvl9pPr>
              </a:lstStyle>
              <a:p>
                <a:pPr>
                  <a:spcBef>
                    <a:spcPct val="0"/>
                  </a:spcBef>
                  <a:buFontTx/>
                  <a:buNone/>
                </a:pPr>
                <a:r>
                  <a:rPr lang="en-US" altLang="en-US" sz="1400" dirty="0">
                    <a:solidFill>
                      <a:schemeClr val="bg1"/>
                    </a:solidFill>
                    <a:latin typeface="Calibri" panose="020F0502020204030204" pitchFamily="34" charset="0"/>
                  </a:rPr>
                  <a:t>6-bit byte address </a:t>
                </a:r>
              </a:p>
              <a:p>
                <a:pPr>
                  <a:spcBef>
                    <a:spcPct val="0"/>
                  </a:spcBef>
                  <a:buFontTx/>
                  <a:buNone/>
                </a:pPr>
                <a:r>
                  <a:rPr lang="en-US" altLang="en-US" sz="1400" dirty="0">
                    <a:solidFill>
                      <a:schemeClr val="bg1"/>
                    </a:solidFill>
                    <a:latin typeface="Calibri" panose="020F0502020204030204" pitchFamily="34" charset="0"/>
                  </a:rPr>
                  <a:t>(offset in block)</a:t>
                </a:r>
              </a:p>
            </p:txBody>
          </p:sp>
          <p:sp>
            <p:nvSpPr>
              <p:cNvPr id="15" name="Rectangle 11">
                <a:extLst>
                  <a:ext uri="{FF2B5EF4-FFF2-40B4-BE49-F238E27FC236}">
                    <a16:creationId xmlns:a16="http://schemas.microsoft.com/office/drawing/2014/main" id="{8BDC7BEE-9913-DF47-9D0F-6DC458174EC6}"/>
                  </a:ext>
                </a:extLst>
              </p:cNvPr>
              <p:cNvSpPr>
                <a:spLocks noChangeArrowheads="1"/>
              </p:cNvSpPr>
              <p:nvPr/>
            </p:nvSpPr>
            <p:spPr bwMode="auto">
              <a:xfrm>
                <a:off x="3352799" y="2209800"/>
                <a:ext cx="2153404" cy="375004"/>
              </a:xfrm>
              <a:prstGeom prst="rect">
                <a:avLst/>
              </a:prstGeom>
              <a:solidFill>
                <a:schemeClr val="accent1"/>
              </a:solidFill>
              <a:ln w="9525">
                <a:solidFill>
                  <a:schemeClr val="tx1"/>
                </a:solidFill>
                <a:round/>
                <a:headEnd/>
                <a:tailEnd/>
              </a:ln>
            </p:spPr>
            <p:txBody>
              <a:bodyPr/>
              <a:lstStyle>
                <a:lvl1pPr>
                  <a:spcBef>
                    <a:spcPct val="20000"/>
                  </a:spcBef>
                  <a:buChar char="•"/>
                  <a:defRPr sz="3200">
                    <a:solidFill>
                      <a:schemeClr val="tx1"/>
                    </a:solidFill>
                    <a:latin typeface="Times" charset="0"/>
                    <a:ea typeface="ＭＳ Ｐゴシック" charset="-128"/>
                  </a:defRPr>
                </a:lvl1pPr>
                <a:lvl2pPr marL="742950" indent="-285750">
                  <a:spcBef>
                    <a:spcPct val="20000"/>
                  </a:spcBef>
                  <a:buChar char="–"/>
                  <a:defRPr sz="2800">
                    <a:solidFill>
                      <a:schemeClr val="tx1"/>
                    </a:solidFill>
                    <a:latin typeface="Times" charset="0"/>
                    <a:ea typeface="ＭＳ Ｐゴシック" charset="-128"/>
                  </a:defRPr>
                </a:lvl2pPr>
                <a:lvl3pPr marL="1143000" indent="-228600">
                  <a:spcBef>
                    <a:spcPct val="20000"/>
                  </a:spcBef>
                  <a:buChar char="•"/>
                  <a:defRPr sz="2400">
                    <a:solidFill>
                      <a:schemeClr val="tx1"/>
                    </a:solidFill>
                    <a:latin typeface="Times" charset="0"/>
                    <a:ea typeface="ＭＳ Ｐゴシック" charset="-128"/>
                  </a:defRPr>
                </a:lvl3pPr>
                <a:lvl4pPr marL="1600200" indent="-228600">
                  <a:spcBef>
                    <a:spcPct val="20000"/>
                  </a:spcBef>
                  <a:buChar char="–"/>
                  <a:defRPr sz="2000">
                    <a:solidFill>
                      <a:schemeClr val="tx1"/>
                    </a:solidFill>
                    <a:latin typeface="Times" charset="0"/>
                    <a:ea typeface="ＭＳ Ｐゴシック" charset="-128"/>
                  </a:defRPr>
                </a:lvl4pPr>
                <a:lvl5pPr marL="2057400" indent="-228600">
                  <a:spcBef>
                    <a:spcPct val="20000"/>
                  </a:spcBef>
                  <a:buChar char="»"/>
                  <a:defRPr sz="2000">
                    <a:solidFill>
                      <a:schemeClr val="tx1"/>
                    </a:solidFill>
                    <a:latin typeface="Times"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charset="0"/>
                    <a:ea typeface="ＭＳ Ｐゴシック" charset="-128"/>
                  </a:defRPr>
                </a:lvl9pPr>
              </a:lstStyle>
              <a:p>
                <a:pPr>
                  <a:spcBef>
                    <a:spcPct val="0"/>
                  </a:spcBef>
                  <a:buFontTx/>
                  <a:buNone/>
                </a:pPr>
                <a:r>
                  <a:rPr lang="en-US" altLang="en-US" sz="1400" dirty="0">
                    <a:solidFill>
                      <a:schemeClr val="bg1"/>
                    </a:solidFill>
                    <a:latin typeface="Calibri" panose="020F0502020204030204" pitchFamily="34" charset="0"/>
                  </a:rPr>
                  <a:t>10-bit </a:t>
                </a:r>
                <a:r>
                  <a:rPr lang="en-US" altLang="en-US" sz="1400" b="1" dirty="0">
                    <a:solidFill>
                      <a:schemeClr val="bg1"/>
                    </a:solidFill>
                    <a:latin typeface="Calibri" panose="020F0502020204030204" pitchFamily="34" charset="0"/>
                  </a:rPr>
                  <a:t>Cache</a:t>
                </a:r>
                <a:r>
                  <a:rPr lang="en-US" altLang="en-US" sz="1400" dirty="0">
                    <a:solidFill>
                      <a:schemeClr val="bg1"/>
                    </a:solidFill>
                    <a:latin typeface="Calibri" panose="020F0502020204030204" pitchFamily="34" charset="0"/>
                  </a:rPr>
                  <a:t> block address</a:t>
                </a:r>
              </a:p>
            </p:txBody>
          </p:sp>
          <p:sp>
            <p:nvSpPr>
              <p:cNvPr id="16" name="Rectangle 12">
                <a:extLst>
                  <a:ext uri="{FF2B5EF4-FFF2-40B4-BE49-F238E27FC236}">
                    <a16:creationId xmlns:a16="http://schemas.microsoft.com/office/drawing/2014/main" id="{DCC6BE8A-261B-F648-AB94-32E34AA5358A}"/>
                  </a:ext>
                </a:extLst>
              </p:cNvPr>
              <p:cNvSpPr>
                <a:spLocks noChangeArrowheads="1"/>
              </p:cNvSpPr>
              <p:nvPr/>
            </p:nvSpPr>
            <p:spPr bwMode="auto">
              <a:xfrm>
                <a:off x="1274519" y="2209800"/>
                <a:ext cx="2078281" cy="375004"/>
              </a:xfrm>
              <a:prstGeom prst="rect">
                <a:avLst/>
              </a:prstGeom>
              <a:solidFill>
                <a:schemeClr val="accent1"/>
              </a:solidFill>
              <a:ln w="9525">
                <a:solidFill>
                  <a:schemeClr val="tx1"/>
                </a:solidFill>
                <a:round/>
                <a:headEnd/>
                <a:tailEnd/>
              </a:ln>
            </p:spPr>
            <p:txBody>
              <a:bodyPr/>
              <a:lstStyle>
                <a:lvl1pPr>
                  <a:spcBef>
                    <a:spcPct val="20000"/>
                  </a:spcBef>
                  <a:buChar char="•"/>
                  <a:defRPr sz="3200">
                    <a:solidFill>
                      <a:schemeClr val="tx1"/>
                    </a:solidFill>
                    <a:latin typeface="Times" charset="0"/>
                    <a:ea typeface="ＭＳ Ｐゴシック" charset="-128"/>
                  </a:defRPr>
                </a:lvl1pPr>
                <a:lvl2pPr marL="742950" indent="-285750">
                  <a:spcBef>
                    <a:spcPct val="20000"/>
                  </a:spcBef>
                  <a:buChar char="–"/>
                  <a:defRPr sz="2800">
                    <a:solidFill>
                      <a:schemeClr val="tx1"/>
                    </a:solidFill>
                    <a:latin typeface="Times" charset="0"/>
                    <a:ea typeface="ＭＳ Ｐゴシック" charset="-128"/>
                  </a:defRPr>
                </a:lvl2pPr>
                <a:lvl3pPr marL="1143000" indent="-228600">
                  <a:spcBef>
                    <a:spcPct val="20000"/>
                  </a:spcBef>
                  <a:buChar char="•"/>
                  <a:defRPr sz="2400">
                    <a:solidFill>
                      <a:schemeClr val="tx1"/>
                    </a:solidFill>
                    <a:latin typeface="Times" charset="0"/>
                    <a:ea typeface="ＭＳ Ｐゴシック" charset="-128"/>
                  </a:defRPr>
                </a:lvl3pPr>
                <a:lvl4pPr marL="1600200" indent="-228600">
                  <a:spcBef>
                    <a:spcPct val="20000"/>
                  </a:spcBef>
                  <a:buChar char="–"/>
                  <a:defRPr sz="2000">
                    <a:solidFill>
                      <a:schemeClr val="tx1"/>
                    </a:solidFill>
                    <a:latin typeface="Times" charset="0"/>
                    <a:ea typeface="ＭＳ Ｐゴシック" charset="-128"/>
                  </a:defRPr>
                </a:lvl4pPr>
                <a:lvl5pPr marL="2057400" indent="-228600">
                  <a:spcBef>
                    <a:spcPct val="20000"/>
                  </a:spcBef>
                  <a:buChar char="»"/>
                  <a:defRPr sz="2000">
                    <a:solidFill>
                      <a:schemeClr val="tx1"/>
                    </a:solidFill>
                    <a:latin typeface="Times"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charset="0"/>
                    <a:ea typeface="ＭＳ Ｐゴシック" charset="-128"/>
                  </a:defRPr>
                </a:lvl9pPr>
              </a:lstStyle>
              <a:p>
                <a:pPr>
                  <a:spcBef>
                    <a:spcPct val="0"/>
                  </a:spcBef>
                  <a:buFontTx/>
                  <a:buNone/>
                </a:pPr>
                <a:r>
                  <a:rPr lang="en-US" altLang="en-US" sz="1400" dirty="0">
                    <a:solidFill>
                      <a:schemeClr val="bg1"/>
                    </a:solidFill>
                    <a:latin typeface="Calibri" panose="020F0502020204030204" pitchFamily="34" charset="0"/>
                  </a:rPr>
                  <a:t>16-bit block ID (or tag)</a:t>
                </a:r>
              </a:p>
            </p:txBody>
          </p:sp>
          <p:sp>
            <p:nvSpPr>
              <p:cNvPr id="17" name="Rectangle 4">
                <a:extLst>
                  <a:ext uri="{FF2B5EF4-FFF2-40B4-BE49-F238E27FC236}">
                    <a16:creationId xmlns:a16="http://schemas.microsoft.com/office/drawing/2014/main" id="{EC37197A-6BFF-C246-8303-8DF8454A9F40}"/>
                  </a:ext>
                </a:extLst>
              </p:cNvPr>
              <p:cNvSpPr>
                <a:spLocks noChangeArrowheads="1"/>
              </p:cNvSpPr>
              <p:nvPr/>
            </p:nvSpPr>
            <p:spPr bwMode="auto">
              <a:xfrm>
                <a:off x="4572000" y="3124200"/>
                <a:ext cx="3048000" cy="1981200"/>
              </a:xfrm>
              <a:prstGeom prst="rect">
                <a:avLst/>
              </a:prstGeom>
              <a:solidFill>
                <a:schemeClr val="accent1"/>
              </a:solidFill>
              <a:ln w="9525">
                <a:solidFill>
                  <a:schemeClr val="tx1"/>
                </a:solidFill>
                <a:round/>
                <a:headEnd/>
                <a:tailEnd/>
              </a:ln>
            </p:spPr>
            <p:txBody>
              <a:bodyPr/>
              <a:lstStyle>
                <a:lvl1pPr>
                  <a:spcBef>
                    <a:spcPct val="20000"/>
                  </a:spcBef>
                  <a:buChar char="•"/>
                  <a:defRPr sz="3200">
                    <a:solidFill>
                      <a:schemeClr val="tx1"/>
                    </a:solidFill>
                    <a:latin typeface="Times" charset="0"/>
                    <a:ea typeface="ＭＳ Ｐゴシック" charset="-128"/>
                  </a:defRPr>
                </a:lvl1pPr>
                <a:lvl2pPr marL="742950" indent="-285750">
                  <a:spcBef>
                    <a:spcPct val="20000"/>
                  </a:spcBef>
                  <a:buChar char="–"/>
                  <a:defRPr sz="2800">
                    <a:solidFill>
                      <a:schemeClr val="tx1"/>
                    </a:solidFill>
                    <a:latin typeface="Times" charset="0"/>
                    <a:ea typeface="ＭＳ Ｐゴシック" charset="-128"/>
                  </a:defRPr>
                </a:lvl2pPr>
                <a:lvl3pPr marL="1143000" indent="-228600">
                  <a:spcBef>
                    <a:spcPct val="20000"/>
                  </a:spcBef>
                  <a:buChar char="•"/>
                  <a:defRPr sz="2400">
                    <a:solidFill>
                      <a:schemeClr val="tx1"/>
                    </a:solidFill>
                    <a:latin typeface="Times" charset="0"/>
                    <a:ea typeface="ＭＳ Ｐゴシック" charset="-128"/>
                  </a:defRPr>
                </a:lvl3pPr>
                <a:lvl4pPr marL="1600200" indent="-228600">
                  <a:spcBef>
                    <a:spcPct val="20000"/>
                  </a:spcBef>
                  <a:buChar char="–"/>
                  <a:defRPr sz="2000">
                    <a:solidFill>
                      <a:schemeClr val="tx1"/>
                    </a:solidFill>
                    <a:latin typeface="Times" charset="0"/>
                    <a:ea typeface="ＭＳ Ｐゴシック" charset="-128"/>
                  </a:defRPr>
                </a:lvl4pPr>
                <a:lvl5pPr marL="2057400" indent="-228600">
                  <a:spcBef>
                    <a:spcPct val="20000"/>
                  </a:spcBef>
                  <a:buChar char="»"/>
                  <a:defRPr sz="2000">
                    <a:solidFill>
                      <a:schemeClr val="tx1"/>
                    </a:solidFill>
                    <a:latin typeface="Times"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charset="0"/>
                    <a:ea typeface="ＭＳ Ｐゴシック" charset="-128"/>
                  </a:defRPr>
                </a:lvl9pPr>
              </a:lstStyle>
              <a:p>
                <a:pPr>
                  <a:spcBef>
                    <a:spcPct val="0"/>
                  </a:spcBef>
                  <a:buFontTx/>
                  <a:buNone/>
                </a:pPr>
                <a:endParaRPr lang="en-US" altLang="en-US" sz="2400" dirty="0">
                  <a:latin typeface="Calibri" panose="020F0502020204030204" pitchFamily="34" charset="0"/>
                </a:endParaRPr>
              </a:p>
            </p:txBody>
          </p:sp>
          <p:sp>
            <p:nvSpPr>
              <p:cNvPr id="18" name="Rectangle 14">
                <a:extLst>
                  <a:ext uri="{FF2B5EF4-FFF2-40B4-BE49-F238E27FC236}">
                    <a16:creationId xmlns:a16="http://schemas.microsoft.com/office/drawing/2014/main" id="{B126750C-5F00-C345-87D0-3E7BE81AAEF0}"/>
                  </a:ext>
                </a:extLst>
              </p:cNvPr>
              <p:cNvSpPr>
                <a:spLocks noChangeArrowheads="1"/>
              </p:cNvSpPr>
              <p:nvPr/>
            </p:nvSpPr>
            <p:spPr bwMode="auto">
              <a:xfrm>
                <a:off x="304800" y="3124200"/>
                <a:ext cx="3048000" cy="1981200"/>
              </a:xfrm>
              <a:prstGeom prst="rect">
                <a:avLst/>
              </a:prstGeom>
              <a:solidFill>
                <a:schemeClr val="accent1"/>
              </a:solidFill>
              <a:ln w="9525">
                <a:solidFill>
                  <a:schemeClr val="tx1"/>
                </a:solidFill>
                <a:round/>
                <a:headEnd/>
                <a:tailEnd/>
              </a:ln>
            </p:spPr>
            <p:txBody>
              <a:bodyPr/>
              <a:lstStyle>
                <a:lvl1pPr>
                  <a:spcBef>
                    <a:spcPct val="20000"/>
                  </a:spcBef>
                  <a:buChar char="•"/>
                  <a:defRPr sz="3200">
                    <a:solidFill>
                      <a:schemeClr val="tx1"/>
                    </a:solidFill>
                    <a:latin typeface="Times" charset="0"/>
                    <a:ea typeface="ＭＳ Ｐゴシック" charset="-128"/>
                  </a:defRPr>
                </a:lvl1pPr>
                <a:lvl2pPr marL="742950" indent="-285750">
                  <a:spcBef>
                    <a:spcPct val="20000"/>
                  </a:spcBef>
                  <a:buChar char="–"/>
                  <a:defRPr sz="2800">
                    <a:solidFill>
                      <a:schemeClr val="tx1"/>
                    </a:solidFill>
                    <a:latin typeface="Times" charset="0"/>
                    <a:ea typeface="ＭＳ Ｐゴシック" charset="-128"/>
                  </a:defRPr>
                </a:lvl2pPr>
                <a:lvl3pPr marL="1143000" indent="-228600">
                  <a:spcBef>
                    <a:spcPct val="20000"/>
                  </a:spcBef>
                  <a:buChar char="•"/>
                  <a:defRPr sz="2400">
                    <a:solidFill>
                      <a:schemeClr val="tx1"/>
                    </a:solidFill>
                    <a:latin typeface="Times" charset="0"/>
                    <a:ea typeface="ＭＳ Ｐゴシック" charset="-128"/>
                  </a:defRPr>
                </a:lvl3pPr>
                <a:lvl4pPr marL="1600200" indent="-228600">
                  <a:spcBef>
                    <a:spcPct val="20000"/>
                  </a:spcBef>
                  <a:buChar char="–"/>
                  <a:defRPr sz="2000">
                    <a:solidFill>
                      <a:schemeClr val="tx1"/>
                    </a:solidFill>
                    <a:latin typeface="Times" charset="0"/>
                    <a:ea typeface="ＭＳ Ｐゴシック" charset="-128"/>
                  </a:defRPr>
                </a:lvl4pPr>
                <a:lvl5pPr marL="2057400" indent="-228600">
                  <a:spcBef>
                    <a:spcPct val="20000"/>
                  </a:spcBef>
                  <a:buChar char="»"/>
                  <a:defRPr sz="2000">
                    <a:solidFill>
                      <a:schemeClr val="tx1"/>
                    </a:solidFill>
                    <a:latin typeface="Times"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charset="0"/>
                    <a:ea typeface="ＭＳ Ｐゴシック" charset="-128"/>
                  </a:defRPr>
                </a:lvl9pPr>
              </a:lstStyle>
              <a:p>
                <a:pPr>
                  <a:spcBef>
                    <a:spcPct val="0"/>
                  </a:spcBef>
                  <a:buFontTx/>
                  <a:buNone/>
                </a:pPr>
                <a:endParaRPr lang="en-US" altLang="en-US" sz="2400" dirty="0">
                  <a:latin typeface="Calibri" panose="020F0502020204030204" pitchFamily="34" charset="0"/>
                </a:endParaRPr>
              </a:p>
            </p:txBody>
          </p:sp>
          <p:cxnSp>
            <p:nvCxnSpPr>
              <p:cNvPr id="20" name="Straight Connector 6">
                <a:extLst>
                  <a:ext uri="{FF2B5EF4-FFF2-40B4-BE49-F238E27FC236}">
                    <a16:creationId xmlns:a16="http://schemas.microsoft.com/office/drawing/2014/main" id="{7A65FFDE-C599-1849-B8A9-ADEEB71358F5}"/>
                  </a:ext>
                </a:extLst>
              </p:cNvPr>
              <p:cNvCxnSpPr>
                <a:cxnSpLocks noChangeShapeType="1"/>
              </p:cNvCxnSpPr>
              <p:nvPr/>
            </p:nvCxnSpPr>
            <p:spPr bwMode="auto">
              <a:xfrm>
                <a:off x="4572000" y="3429000"/>
                <a:ext cx="3048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1" name="Straight Connector 17">
                <a:extLst>
                  <a:ext uri="{FF2B5EF4-FFF2-40B4-BE49-F238E27FC236}">
                    <a16:creationId xmlns:a16="http://schemas.microsoft.com/office/drawing/2014/main" id="{2F2AC4F3-791B-8C40-94C1-DD99BCFDDED8}"/>
                  </a:ext>
                </a:extLst>
              </p:cNvPr>
              <p:cNvCxnSpPr>
                <a:cxnSpLocks noChangeShapeType="1"/>
              </p:cNvCxnSpPr>
              <p:nvPr/>
            </p:nvCxnSpPr>
            <p:spPr bwMode="auto">
              <a:xfrm>
                <a:off x="4572000" y="3733800"/>
                <a:ext cx="3048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2" name="Straight Connector 18">
                <a:extLst>
                  <a:ext uri="{FF2B5EF4-FFF2-40B4-BE49-F238E27FC236}">
                    <a16:creationId xmlns:a16="http://schemas.microsoft.com/office/drawing/2014/main" id="{9C647E62-7139-4C4B-BF2F-F1183451B149}"/>
                  </a:ext>
                </a:extLst>
              </p:cNvPr>
              <p:cNvCxnSpPr>
                <a:cxnSpLocks noChangeShapeType="1"/>
              </p:cNvCxnSpPr>
              <p:nvPr/>
            </p:nvCxnSpPr>
            <p:spPr bwMode="auto">
              <a:xfrm>
                <a:off x="4572000" y="4038600"/>
                <a:ext cx="3048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3" name="Straight Connector 19">
                <a:extLst>
                  <a:ext uri="{FF2B5EF4-FFF2-40B4-BE49-F238E27FC236}">
                    <a16:creationId xmlns:a16="http://schemas.microsoft.com/office/drawing/2014/main" id="{0A454076-F2A5-694F-BFAC-3974BE3256B8}"/>
                  </a:ext>
                </a:extLst>
              </p:cNvPr>
              <p:cNvCxnSpPr>
                <a:cxnSpLocks noChangeShapeType="1"/>
              </p:cNvCxnSpPr>
              <p:nvPr/>
            </p:nvCxnSpPr>
            <p:spPr bwMode="auto">
              <a:xfrm>
                <a:off x="4572000" y="4572000"/>
                <a:ext cx="3048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4" name="Straight Connector 20">
                <a:extLst>
                  <a:ext uri="{FF2B5EF4-FFF2-40B4-BE49-F238E27FC236}">
                    <a16:creationId xmlns:a16="http://schemas.microsoft.com/office/drawing/2014/main" id="{93AC7B61-AF81-AA4E-8BD6-21A72157D482}"/>
                  </a:ext>
                </a:extLst>
              </p:cNvPr>
              <p:cNvCxnSpPr>
                <a:cxnSpLocks noChangeShapeType="1"/>
              </p:cNvCxnSpPr>
              <p:nvPr/>
            </p:nvCxnSpPr>
            <p:spPr bwMode="auto">
              <a:xfrm>
                <a:off x="4572000" y="4876800"/>
                <a:ext cx="3048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5" name="Straight Connector 21">
                <a:extLst>
                  <a:ext uri="{FF2B5EF4-FFF2-40B4-BE49-F238E27FC236}">
                    <a16:creationId xmlns:a16="http://schemas.microsoft.com/office/drawing/2014/main" id="{4AAB609C-9E78-CB42-AF74-69D91A867715}"/>
                  </a:ext>
                </a:extLst>
              </p:cNvPr>
              <p:cNvCxnSpPr>
                <a:cxnSpLocks noChangeShapeType="1"/>
              </p:cNvCxnSpPr>
              <p:nvPr/>
            </p:nvCxnSpPr>
            <p:spPr bwMode="auto">
              <a:xfrm>
                <a:off x="304800" y="3429000"/>
                <a:ext cx="3048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6" name="Straight Connector 22">
                <a:extLst>
                  <a:ext uri="{FF2B5EF4-FFF2-40B4-BE49-F238E27FC236}">
                    <a16:creationId xmlns:a16="http://schemas.microsoft.com/office/drawing/2014/main" id="{69544D33-FE27-E04C-A76E-5F5D8F5361D5}"/>
                  </a:ext>
                </a:extLst>
              </p:cNvPr>
              <p:cNvCxnSpPr>
                <a:cxnSpLocks noChangeShapeType="1"/>
              </p:cNvCxnSpPr>
              <p:nvPr/>
            </p:nvCxnSpPr>
            <p:spPr bwMode="auto">
              <a:xfrm>
                <a:off x="304800" y="3733800"/>
                <a:ext cx="3048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7" name="Straight Connector 23">
                <a:extLst>
                  <a:ext uri="{FF2B5EF4-FFF2-40B4-BE49-F238E27FC236}">
                    <a16:creationId xmlns:a16="http://schemas.microsoft.com/office/drawing/2014/main" id="{88B6756A-15FA-FC4D-9E04-5E0170391633}"/>
                  </a:ext>
                </a:extLst>
              </p:cNvPr>
              <p:cNvCxnSpPr>
                <a:cxnSpLocks noChangeShapeType="1"/>
              </p:cNvCxnSpPr>
              <p:nvPr/>
            </p:nvCxnSpPr>
            <p:spPr bwMode="auto">
              <a:xfrm>
                <a:off x="304800" y="4038600"/>
                <a:ext cx="3048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8" name="Straight Connector 24">
                <a:extLst>
                  <a:ext uri="{FF2B5EF4-FFF2-40B4-BE49-F238E27FC236}">
                    <a16:creationId xmlns:a16="http://schemas.microsoft.com/office/drawing/2014/main" id="{18C6DABC-0D97-E644-A5E8-0325EE4B454D}"/>
                  </a:ext>
                </a:extLst>
              </p:cNvPr>
              <p:cNvCxnSpPr>
                <a:cxnSpLocks noChangeShapeType="1"/>
              </p:cNvCxnSpPr>
              <p:nvPr/>
            </p:nvCxnSpPr>
            <p:spPr bwMode="auto">
              <a:xfrm>
                <a:off x="304800" y="4572000"/>
                <a:ext cx="3048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29" name="Straight Connector 25">
                <a:extLst>
                  <a:ext uri="{FF2B5EF4-FFF2-40B4-BE49-F238E27FC236}">
                    <a16:creationId xmlns:a16="http://schemas.microsoft.com/office/drawing/2014/main" id="{046B1154-EE13-C14D-BAA9-916B96A0A75C}"/>
                  </a:ext>
                </a:extLst>
              </p:cNvPr>
              <p:cNvCxnSpPr>
                <a:cxnSpLocks noChangeShapeType="1"/>
              </p:cNvCxnSpPr>
              <p:nvPr/>
            </p:nvCxnSpPr>
            <p:spPr bwMode="auto">
              <a:xfrm>
                <a:off x="304800" y="4876800"/>
                <a:ext cx="3048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0" name="Straight Connector 15">
                <a:extLst>
                  <a:ext uri="{FF2B5EF4-FFF2-40B4-BE49-F238E27FC236}">
                    <a16:creationId xmlns:a16="http://schemas.microsoft.com/office/drawing/2014/main" id="{542C4484-2847-784F-89DE-9E00F836AC13}"/>
                  </a:ext>
                </a:extLst>
              </p:cNvPr>
              <p:cNvCxnSpPr>
                <a:cxnSpLocks noChangeShapeType="1"/>
              </p:cNvCxnSpPr>
              <p:nvPr/>
            </p:nvCxnSpPr>
            <p:spPr bwMode="auto">
              <a:xfrm>
                <a:off x="4953000" y="3124200"/>
                <a:ext cx="0" cy="198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1" name="Straight Connector 28">
                <a:extLst>
                  <a:ext uri="{FF2B5EF4-FFF2-40B4-BE49-F238E27FC236}">
                    <a16:creationId xmlns:a16="http://schemas.microsoft.com/office/drawing/2014/main" id="{25E060D7-4B05-3341-A5B6-96CC756E86FC}"/>
                  </a:ext>
                </a:extLst>
              </p:cNvPr>
              <p:cNvCxnSpPr>
                <a:cxnSpLocks noChangeShapeType="1"/>
              </p:cNvCxnSpPr>
              <p:nvPr/>
            </p:nvCxnSpPr>
            <p:spPr bwMode="auto">
              <a:xfrm>
                <a:off x="5257800" y="3124200"/>
                <a:ext cx="0" cy="198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2" name="Straight Connector 29">
                <a:extLst>
                  <a:ext uri="{FF2B5EF4-FFF2-40B4-BE49-F238E27FC236}">
                    <a16:creationId xmlns:a16="http://schemas.microsoft.com/office/drawing/2014/main" id="{AD334239-D977-2645-BB53-ECF53BA719C3}"/>
                  </a:ext>
                </a:extLst>
              </p:cNvPr>
              <p:cNvCxnSpPr>
                <a:cxnSpLocks noChangeShapeType="1"/>
              </p:cNvCxnSpPr>
              <p:nvPr/>
            </p:nvCxnSpPr>
            <p:spPr bwMode="auto">
              <a:xfrm>
                <a:off x="7010400" y="3124200"/>
                <a:ext cx="0" cy="198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3" name="Straight Connector 30">
                <a:extLst>
                  <a:ext uri="{FF2B5EF4-FFF2-40B4-BE49-F238E27FC236}">
                    <a16:creationId xmlns:a16="http://schemas.microsoft.com/office/drawing/2014/main" id="{8E28E8B5-7B99-2746-9F7F-7160267A9239}"/>
                  </a:ext>
                </a:extLst>
              </p:cNvPr>
              <p:cNvCxnSpPr>
                <a:cxnSpLocks noChangeShapeType="1"/>
              </p:cNvCxnSpPr>
              <p:nvPr/>
            </p:nvCxnSpPr>
            <p:spPr bwMode="auto">
              <a:xfrm>
                <a:off x="7315200" y="3124200"/>
                <a:ext cx="0" cy="198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4" name="Straight Connector 33">
                <a:extLst>
                  <a:ext uri="{FF2B5EF4-FFF2-40B4-BE49-F238E27FC236}">
                    <a16:creationId xmlns:a16="http://schemas.microsoft.com/office/drawing/2014/main" id="{9A3D2D66-1C9F-1A4C-833A-513100C84DEB}"/>
                  </a:ext>
                </a:extLst>
              </p:cNvPr>
              <p:cNvCxnSpPr>
                <a:cxnSpLocks noChangeShapeType="1"/>
              </p:cNvCxnSpPr>
              <p:nvPr/>
            </p:nvCxnSpPr>
            <p:spPr bwMode="auto">
              <a:xfrm>
                <a:off x="4038600" y="2514600"/>
                <a:ext cx="0" cy="1600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35" name="Straight Connector 56319">
                <a:extLst>
                  <a:ext uri="{FF2B5EF4-FFF2-40B4-BE49-F238E27FC236}">
                    <a16:creationId xmlns:a16="http://schemas.microsoft.com/office/drawing/2014/main" id="{789D6471-D46D-8049-ACDE-B6F19DFBED6C}"/>
                  </a:ext>
                </a:extLst>
              </p:cNvPr>
              <p:cNvCxnSpPr>
                <a:cxnSpLocks noChangeShapeType="1"/>
              </p:cNvCxnSpPr>
              <p:nvPr/>
            </p:nvCxnSpPr>
            <p:spPr bwMode="auto">
              <a:xfrm>
                <a:off x="3352800" y="4114800"/>
                <a:ext cx="1219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36" name="TextBox 56324">
                <a:extLst>
                  <a:ext uri="{FF2B5EF4-FFF2-40B4-BE49-F238E27FC236}">
                    <a16:creationId xmlns:a16="http://schemas.microsoft.com/office/drawing/2014/main" id="{EBB32F9D-E4FB-B440-A488-1E44EB84EC68}"/>
                  </a:ext>
                </a:extLst>
              </p:cNvPr>
              <p:cNvSpPr txBox="1">
                <a:spLocks noChangeArrowheads="1"/>
              </p:cNvSpPr>
              <p:nvPr/>
            </p:nvSpPr>
            <p:spPr bwMode="auto">
              <a:xfrm>
                <a:off x="609599" y="5181600"/>
                <a:ext cx="2743200" cy="454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charset="0"/>
                    <a:ea typeface="ＭＳ Ｐゴシック" charset="-128"/>
                  </a:defRPr>
                </a:lvl1pPr>
                <a:lvl2pPr marL="742950" indent="-285750">
                  <a:spcBef>
                    <a:spcPct val="20000"/>
                  </a:spcBef>
                  <a:buChar char="–"/>
                  <a:defRPr sz="2800">
                    <a:solidFill>
                      <a:schemeClr val="tx1"/>
                    </a:solidFill>
                    <a:latin typeface="Times" charset="0"/>
                    <a:ea typeface="ＭＳ Ｐゴシック" charset="-128"/>
                  </a:defRPr>
                </a:lvl2pPr>
                <a:lvl3pPr marL="1143000" indent="-228600">
                  <a:spcBef>
                    <a:spcPct val="20000"/>
                  </a:spcBef>
                  <a:buChar char="•"/>
                  <a:defRPr sz="2400">
                    <a:solidFill>
                      <a:schemeClr val="tx1"/>
                    </a:solidFill>
                    <a:latin typeface="Times" charset="0"/>
                    <a:ea typeface="ＭＳ Ｐゴシック" charset="-128"/>
                  </a:defRPr>
                </a:lvl3pPr>
                <a:lvl4pPr marL="1600200" indent="-228600">
                  <a:spcBef>
                    <a:spcPct val="20000"/>
                  </a:spcBef>
                  <a:buChar char="–"/>
                  <a:defRPr sz="2000">
                    <a:solidFill>
                      <a:schemeClr val="tx1"/>
                    </a:solidFill>
                    <a:latin typeface="Times" charset="0"/>
                    <a:ea typeface="ＭＳ Ｐゴシック" charset="-128"/>
                  </a:defRPr>
                </a:lvl4pPr>
                <a:lvl5pPr marL="2057400" indent="-228600">
                  <a:spcBef>
                    <a:spcPct val="20000"/>
                  </a:spcBef>
                  <a:buChar char="»"/>
                  <a:defRPr sz="2000">
                    <a:solidFill>
                      <a:schemeClr val="tx1"/>
                    </a:solidFill>
                    <a:latin typeface="Times"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charset="0"/>
                    <a:ea typeface="ＭＳ Ｐゴシック" charset="-128"/>
                  </a:defRPr>
                </a:lvl9pPr>
              </a:lstStyle>
              <a:p>
                <a:pPr>
                  <a:spcBef>
                    <a:spcPct val="0"/>
                  </a:spcBef>
                  <a:buFontTx/>
                  <a:buNone/>
                </a:pPr>
                <a:r>
                  <a:rPr lang="en-US" altLang="en-US" sz="1600" dirty="0">
                    <a:solidFill>
                      <a:srgbClr val="FFC000"/>
                    </a:solidFill>
                    <a:latin typeface="Calibri" panose="020F0502020204030204" pitchFamily="34" charset="0"/>
                  </a:rPr>
                  <a:t>Tags of data currently in Cache</a:t>
                </a:r>
              </a:p>
            </p:txBody>
          </p:sp>
          <p:sp>
            <p:nvSpPr>
              <p:cNvPr id="37" name="TextBox 37">
                <a:extLst>
                  <a:ext uri="{FF2B5EF4-FFF2-40B4-BE49-F238E27FC236}">
                    <a16:creationId xmlns:a16="http://schemas.microsoft.com/office/drawing/2014/main" id="{BA3282A1-0231-944E-8124-9DAF00EDFEEE}"/>
                  </a:ext>
                </a:extLst>
              </p:cNvPr>
              <p:cNvSpPr txBox="1">
                <a:spLocks noChangeArrowheads="1"/>
              </p:cNvSpPr>
              <p:nvPr/>
            </p:nvSpPr>
            <p:spPr bwMode="auto">
              <a:xfrm>
                <a:off x="4571999" y="5181600"/>
                <a:ext cx="3316210" cy="49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charset="0"/>
                    <a:ea typeface="ＭＳ Ｐゴシック" charset="-128"/>
                  </a:defRPr>
                </a:lvl1pPr>
                <a:lvl2pPr marL="742950" indent="-285750">
                  <a:spcBef>
                    <a:spcPct val="20000"/>
                  </a:spcBef>
                  <a:buChar char="–"/>
                  <a:defRPr sz="2800">
                    <a:solidFill>
                      <a:schemeClr val="tx1"/>
                    </a:solidFill>
                    <a:latin typeface="Times" charset="0"/>
                    <a:ea typeface="ＭＳ Ｐゴシック" charset="-128"/>
                  </a:defRPr>
                </a:lvl2pPr>
                <a:lvl3pPr marL="1143000" indent="-228600">
                  <a:spcBef>
                    <a:spcPct val="20000"/>
                  </a:spcBef>
                  <a:buChar char="•"/>
                  <a:defRPr sz="2400">
                    <a:solidFill>
                      <a:schemeClr val="tx1"/>
                    </a:solidFill>
                    <a:latin typeface="Times" charset="0"/>
                    <a:ea typeface="ＭＳ Ｐゴシック" charset="-128"/>
                  </a:defRPr>
                </a:lvl3pPr>
                <a:lvl4pPr marL="1600200" indent="-228600">
                  <a:spcBef>
                    <a:spcPct val="20000"/>
                  </a:spcBef>
                  <a:buChar char="–"/>
                  <a:defRPr sz="2000">
                    <a:solidFill>
                      <a:schemeClr val="tx1"/>
                    </a:solidFill>
                    <a:latin typeface="Times" charset="0"/>
                    <a:ea typeface="ＭＳ Ｐゴシック" charset="-128"/>
                  </a:defRPr>
                </a:lvl4pPr>
                <a:lvl5pPr marL="2057400" indent="-228600">
                  <a:spcBef>
                    <a:spcPct val="20000"/>
                  </a:spcBef>
                  <a:buChar char="»"/>
                  <a:defRPr sz="2000">
                    <a:solidFill>
                      <a:schemeClr val="tx1"/>
                    </a:solidFill>
                    <a:latin typeface="Times"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charset="0"/>
                    <a:ea typeface="ＭＳ Ｐゴシック" charset="-128"/>
                  </a:defRPr>
                </a:lvl9pPr>
              </a:lstStyle>
              <a:p>
                <a:pPr>
                  <a:spcBef>
                    <a:spcPct val="0"/>
                  </a:spcBef>
                  <a:buFontTx/>
                  <a:buNone/>
                </a:pPr>
                <a:r>
                  <a:rPr lang="en-US" altLang="en-US" sz="1800" dirty="0">
                    <a:solidFill>
                      <a:srgbClr val="FFC000"/>
                    </a:solidFill>
                    <a:latin typeface="Calibri" panose="020F0502020204030204" pitchFamily="34" charset="0"/>
                  </a:rPr>
                  <a:t>Data in Cache (64 bytes per block)</a:t>
                </a:r>
              </a:p>
            </p:txBody>
          </p:sp>
          <p:cxnSp>
            <p:nvCxnSpPr>
              <p:cNvPr id="38" name="Straight Connector 56330">
                <a:extLst>
                  <a:ext uri="{FF2B5EF4-FFF2-40B4-BE49-F238E27FC236}">
                    <a16:creationId xmlns:a16="http://schemas.microsoft.com/office/drawing/2014/main" id="{A0B77971-1249-384D-8104-9204C25A5EEC}"/>
                  </a:ext>
                </a:extLst>
              </p:cNvPr>
              <p:cNvCxnSpPr>
                <a:cxnSpLocks noChangeShapeType="1"/>
              </p:cNvCxnSpPr>
              <p:nvPr/>
            </p:nvCxnSpPr>
            <p:spPr bwMode="auto">
              <a:xfrm flipV="1">
                <a:off x="1828800" y="2514600"/>
                <a:ext cx="6477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grpSp>
        <p:cxnSp>
          <p:nvCxnSpPr>
            <p:cNvPr id="13" name="Straight Connector 2">
              <a:extLst>
                <a:ext uri="{FF2B5EF4-FFF2-40B4-BE49-F238E27FC236}">
                  <a16:creationId xmlns:a16="http://schemas.microsoft.com/office/drawing/2014/main" id="{8F7C5443-2CA4-0A41-899C-161315EC383B}"/>
                </a:ext>
              </a:extLst>
            </p:cNvPr>
            <p:cNvCxnSpPr>
              <a:cxnSpLocks noChangeShapeType="1"/>
            </p:cNvCxnSpPr>
            <p:nvPr/>
          </p:nvCxnSpPr>
          <p:spPr bwMode="auto">
            <a:xfrm>
              <a:off x="6286500" y="2543102"/>
              <a:ext cx="266700" cy="60945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grpSp>
      <p:sp>
        <p:nvSpPr>
          <p:cNvPr id="4" name="Footer Placeholder 3">
            <a:extLst>
              <a:ext uri="{FF2B5EF4-FFF2-40B4-BE49-F238E27FC236}">
                <a16:creationId xmlns:a16="http://schemas.microsoft.com/office/drawing/2014/main" id="{0A0830D6-3490-EB91-A6D7-251FC0673EF1}"/>
              </a:ext>
            </a:extLst>
          </p:cNvPr>
          <p:cNvSpPr>
            <a:spLocks noGrp="1"/>
          </p:cNvSpPr>
          <p:nvPr>
            <p:ph type="ftr" sz="quarter" idx="11"/>
          </p:nvPr>
        </p:nvSpPr>
        <p:spPr/>
        <p:txBody>
          <a:bodyPr/>
          <a:lstStyle/>
          <a:p>
            <a:r>
              <a:rPr lang="en-US"/>
              <a:t>CSCE 2610 - Assembly</a:t>
            </a:r>
            <a:endParaRPr lang="en-US" dirty="0"/>
          </a:p>
        </p:txBody>
      </p:sp>
      <p:sp>
        <p:nvSpPr>
          <p:cNvPr id="7" name="Slide Number Placeholder 6">
            <a:extLst>
              <a:ext uri="{FF2B5EF4-FFF2-40B4-BE49-F238E27FC236}">
                <a16:creationId xmlns:a16="http://schemas.microsoft.com/office/drawing/2014/main" id="{5D9B7ED3-71C1-068B-938C-A44DEB3F4484}"/>
              </a:ext>
            </a:extLst>
          </p:cNvPr>
          <p:cNvSpPr>
            <a:spLocks noGrp="1"/>
          </p:cNvSpPr>
          <p:nvPr>
            <p:ph type="sldNum" sz="quarter" idx="12"/>
          </p:nvPr>
        </p:nvSpPr>
        <p:spPr/>
        <p:txBody>
          <a:bodyPr/>
          <a:lstStyle/>
          <a:p>
            <a:fld id="{1793BAB9-E1F0-F549-9C9A-9A92982B7AD1}" type="slidenum">
              <a:rPr lang="en-US" smtClean="0"/>
              <a:pPr/>
              <a:t>25</a:t>
            </a:fld>
            <a:endParaRPr lang="en-US"/>
          </a:p>
        </p:txBody>
      </p:sp>
    </p:spTree>
    <p:extLst>
      <p:ext uri="{BB962C8B-B14F-4D97-AF65-F5344CB8AC3E}">
        <p14:creationId xmlns:p14="http://schemas.microsoft.com/office/powerpoint/2010/main" val="416034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 name="Rectangle 2">
            <a:extLst>
              <a:ext uri="{FF2B5EF4-FFF2-40B4-BE49-F238E27FC236}">
                <a16:creationId xmlns:a16="http://schemas.microsoft.com/office/drawing/2014/main" id="{3878E245-DD54-9747-B94E-7854D27DC008}"/>
              </a:ext>
            </a:extLst>
          </p:cNvPr>
          <p:cNvSpPr txBox="1">
            <a:spLocks noChangeArrowheads="1"/>
          </p:cNvSpPr>
          <p:nvPr/>
        </p:nvSpPr>
        <p:spPr>
          <a:xfrm>
            <a:off x="472440" y="263875"/>
            <a:ext cx="8259762" cy="1068185"/>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en-US" sz="4000" dirty="0">
                <a:solidFill>
                  <a:schemeClr val="bg1"/>
                </a:solidFill>
                <a:latin typeface="Calibri" panose="020F0502020204030204" pitchFamily="34" charset="0"/>
                <a:ea typeface="Times" charset="0"/>
                <a:cs typeface="Calibri" panose="020F0502020204030204" pitchFamily="34" charset="0"/>
              </a:rPr>
              <a:t>An example </a:t>
            </a:r>
            <a:r>
              <a:rPr lang="en-US" altLang="en-US" sz="1600" dirty="0">
                <a:solidFill>
                  <a:schemeClr val="bg1"/>
                </a:solidFill>
                <a:latin typeface="Calibri" panose="020F0502020204030204" pitchFamily="34" charset="0"/>
                <a:ea typeface="Times" charset="0"/>
                <a:cs typeface="Calibri" panose="020F0502020204030204" pitchFamily="34" charset="0"/>
                <a:sym typeface="Wingdings" pitchFamily="2" charset="2"/>
              </a:rPr>
              <a:t> address is 32 bits</a:t>
            </a:r>
          </a:p>
          <a:p>
            <a:pPr algn="l"/>
            <a:r>
              <a:rPr lang="en-US" altLang="en-US" sz="1600" dirty="0">
                <a:solidFill>
                  <a:schemeClr val="bg1"/>
                </a:solidFill>
                <a:latin typeface="Calibri" panose="020F0502020204030204" pitchFamily="34" charset="0"/>
                <a:ea typeface="Times" charset="0"/>
                <a:cs typeface="Calibri" panose="020F0502020204030204" pitchFamily="34" charset="0"/>
                <a:sym typeface="Wingdings" pitchFamily="2" charset="2"/>
              </a:rPr>
              <a:t>		Tag 16 bits		</a:t>
            </a:r>
            <a:r>
              <a:rPr lang="en-US" altLang="en-US" sz="1600" dirty="0">
                <a:solidFill>
                  <a:schemeClr val="bg1"/>
                </a:solidFill>
                <a:highlight>
                  <a:srgbClr val="FF00FF"/>
                </a:highlight>
                <a:latin typeface="Calibri" panose="020F0502020204030204" pitchFamily="34" charset="0"/>
                <a:ea typeface="Times" charset="0"/>
                <a:cs typeface="Calibri" panose="020F0502020204030204" pitchFamily="34" charset="0"/>
                <a:sym typeface="Wingdings" pitchFamily="2" charset="2"/>
              </a:rPr>
              <a:t>Block</a:t>
            </a:r>
            <a:r>
              <a:rPr lang="en-US" altLang="en-US" sz="1600" dirty="0">
                <a:solidFill>
                  <a:schemeClr val="bg1"/>
                </a:solidFill>
                <a:latin typeface="Calibri" panose="020F0502020204030204" pitchFamily="34" charset="0"/>
                <a:ea typeface="Times" charset="0"/>
                <a:cs typeface="Calibri" panose="020F0502020204030204" pitchFamily="34" charset="0"/>
                <a:sym typeface="Wingdings" pitchFamily="2" charset="2"/>
              </a:rPr>
              <a:t> 10 bits		Byte in block 6 bits</a:t>
            </a:r>
            <a:r>
              <a:rPr lang="en-US" altLang="en-US" sz="1600" dirty="0">
                <a:solidFill>
                  <a:schemeClr val="bg1"/>
                </a:solidFill>
                <a:latin typeface="Calibri" panose="020F0502020204030204" pitchFamily="34" charset="0"/>
                <a:ea typeface="Times" charset="0"/>
                <a:cs typeface="Calibri" panose="020F0502020204030204" pitchFamily="34" charset="0"/>
              </a:rPr>
              <a:t> </a:t>
            </a:r>
            <a:endParaRPr lang="en-AU" altLang="en-US" sz="1600" dirty="0">
              <a:solidFill>
                <a:schemeClr val="bg1"/>
              </a:solidFill>
              <a:latin typeface="Calibri" panose="020F0502020204030204" pitchFamily="34" charset="0"/>
              <a:ea typeface="Times" charset="0"/>
              <a:cs typeface="Calibri" panose="020F0502020204030204" pitchFamily="34" charset="0"/>
            </a:endParaRPr>
          </a:p>
        </p:txBody>
      </p:sp>
      <p:sp>
        <p:nvSpPr>
          <p:cNvPr id="40" name="TextBox 7">
            <a:extLst>
              <a:ext uri="{FF2B5EF4-FFF2-40B4-BE49-F238E27FC236}">
                <a16:creationId xmlns:a16="http://schemas.microsoft.com/office/drawing/2014/main" id="{9D838DFB-7AC8-E949-8DA5-380C4B25EF30}"/>
              </a:ext>
            </a:extLst>
          </p:cNvPr>
          <p:cNvSpPr txBox="1">
            <a:spLocks noChangeArrowheads="1"/>
          </p:cNvSpPr>
          <p:nvPr/>
        </p:nvSpPr>
        <p:spPr bwMode="auto">
          <a:xfrm>
            <a:off x="342900" y="1331146"/>
            <a:ext cx="8382000" cy="5570756"/>
          </a:xfrm>
          <a:prstGeom prst="rect">
            <a:avLst/>
          </a:prstGeom>
          <a:noFill/>
          <a:ln>
            <a:noFill/>
          </a:ln>
          <a:extLst>
            <a:ext uri="{909E8E84-426E-40dd-AFC4-6F175D3DCCD1}"/>
            <a:ext uri="{91240B29-F687-4f45-9708-019B960494DF}"/>
          </a:extLst>
        </p:spPr>
        <p:txBody>
          <a:bodyPr>
            <a:spAutoFit/>
          </a:bodyPr>
          <a:lstStyle>
            <a:lvl1pPr>
              <a:defRPr sz="2400">
                <a:solidFill>
                  <a:schemeClr val="tx1"/>
                </a:solidFill>
                <a:latin typeface="Times" charset="0"/>
                <a:ea typeface="ＭＳ Ｐゴシック" charset="0"/>
                <a:cs typeface="ＭＳ Ｐゴシック" charset="0"/>
              </a:defRPr>
            </a:lvl1pPr>
            <a:lvl2pPr marL="742950" indent="-285750">
              <a:defRPr sz="2400">
                <a:solidFill>
                  <a:schemeClr val="tx1"/>
                </a:solidFill>
                <a:latin typeface="Times" charset="0"/>
                <a:ea typeface="ＭＳ Ｐゴシック" charset="0"/>
              </a:defRPr>
            </a:lvl2pPr>
            <a:lvl3pPr marL="1143000" indent="-228600">
              <a:defRPr sz="2400">
                <a:solidFill>
                  <a:schemeClr val="tx1"/>
                </a:solidFill>
                <a:latin typeface="Times" charset="0"/>
                <a:ea typeface="ＭＳ Ｐゴシック" charset="0"/>
              </a:defRPr>
            </a:lvl3pPr>
            <a:lvl4pPr marL="1600200" indent="-228600">
              <a:defRPr sz="2400">
                <a:solidFill>
                  <a:schemeClr val="tx1"/>
                </a:solidFill>
                <a:latin typeface="Times" charset="0"/>
                <a:ea typeface="ＭＳ Ｐゴシック" charset="0"/>
              </a:defRPr>
            </a:lvl4pPr>
            <a:lvl5pPr marL="2057400" indent="-228600">
              <a:defRPr sz="2400">
                <a:solidFill>
                  <a:schemeClr val="tx1"/>
                </a:solidFill>
                <a:latin typeface="Times" charset="0"/>
                <a:ea typeface="ＭＳ Ｐゴシック" charset="0"/>
              </a:defRPr>
            </a:lvl5pPr>
            <a:lvl6pPr marL="2514600" indent="-228600" eaLnBrk="0" fontAlgn="base" hangingPunct="0">
              <a:spcBef>
                <a:spcPct val="0"/>
              </a:spcBef>
              <a:spcAft>
                <a:spcPct val="0"/>
              </a:spcAft>
              <a:defRPr sz="2400">
                <a:solidFill>
                  <a:schemeClr val="tx1"/>
                </a:solidFill>
                <a:latin typeface="Times" charset="0"/>
                <a:ea typeface="ＭＳ Ｐゴシック" charset="0"/>
              </a:defRPr>
            </a:lvl6pPr>
            <a:lvl7pPr marL="2971800" indent="-228600" eaLnBrk="0" fontAlgn="base" hangingPunct="0">
              <a:spcBef>
                <a:spcPct val="0"/>
              </a:spcBef>
              <a:spcAft>
                <a:spcPct val="0"/>
              </a:spcAft>
              <a:defRPr sz="2400">
                <a:solidFill>
                  <a:schemeClr val="tx1"/>
                </a:solidFill>
                <a:latin typeface="Times" charset="0"/>
                <a:ea typeface="ＭＳ Ｐゴシック" charset="0"/>
              </a:defRPr>
            </a:lvl7pPr>
            <a:lvl8pPr marL="3429000" indent="-228600" eaLnBrk="0" fontAlgn="base" hangingPunct="0">
              <a:spcBef>
                <a:spcPct val="0"/>
              </a:spcBef>
              <a:spcAft>
                <a:spcPct val="0"/>
              </a:spcAft>
              <a:defRPr sz="2400">
                <a:solidFill>
                  <a:schemeClr val="tx1"/>
                </a:solidFill>
                <a:latin typeface="Times" charset="0"/>
                <a:ea typeface="ＭＳ Ｐゴシック" charset="0"/>
              </a:defRPr>
            </a:lvl8pPr>
            <a:lvl9pPr marL="3886200" indent="-228600" eaLnBrk="0" fontAlgn="base" hangingPunct="0">
              <a:spcBef>
                <a:spcPct val="0"/>
              </a:spcBef>
              <a:spcAft>
                <a:spcPct val="0"/>
              </a:spcAft>
              <a:defRPr sz="2400">
                <a:solidFill>
                  <a:schemeClr val="tx1"/>
                </a:solidFill>
                <a:latin typeface="Times" charset="0"/>
                <a:ea typeface="ＭＳ Ｐゴシック" charset="0"/>
              </a:defRPr>
            </a:lvl9pPr>
          </a:lstStyle>
          <a:p>
            <a:pPr>
              <a:tabLst>
                <a:tab pos="735013" algn="l"/>
                <a:tab pos="1425575" algn="l"/>
              </a:tabLst>
              <a:defRPr/>
            </a:pPr>
            <a:r>
              <a:rPr lang="en-US" sz="2000" dirty="0">
                <a:latin typeface="+mn-lt"/>
              </a:rPr>
              <a:t>Let us assume that the data at the addresses below look like</a:t>
            </a:r>
          </a:p>
          <a:p>
            <a:pPr>
              <a:tabLst>
                <a:tab pos="735013" algn="l"/>
                <a:tab pos="1425575" algn="l"/>
              </a:tabLst>
              <a:defRPr/>
            </a:pPr>
            <a:r>
              <a:rPr lang="en-US" sz="1600" dirty="0">
                <a:latin typeface="+mn-lt"/>
              </a:rPr>
              <a:t>(</a:t>
            </a:r>
            <a:r>
              <a:rPr lang="en-US" sz="1600" dirty="0">
                <a:solidFill>
                  <a:schemeClr val="bg1"/>
                </a:solidFill>
                <a:latin typeface="+mn-lt"/>
              </a:rPr>
              <a:t>B01A   </a:t>
            </a:r>
            <a:r>
              <a:rPr lang="en-US" sz="1600" dirty="0">
                <a:latin typeface="+mn-lt"/>
              </a:rPr>
              <a:t>A050)		 (</a:t>
            </a:r>
            <a:r>
              <a:rPr lang="en-US" sz="1600" dirty="0">
                <a:solidFill>
                  <a:schemeClr val="bg1"/>
                </a:solidFill>
                <a:latin typeface="+mn-lt"/>
              </a:rPr>
              <a:t>B01A   </a:t>
            </a:r>
            <a:r>
              <a:rPr lang="en-US" sz="1600" dirty="0">
                <a:latin typeface="+mn-lt"/>
              </a:rPr>
              <a:t>A073)		(</a:t>
            </a:r>
            <a:r>
              <a:rPr lang="en-US" sz="1600" dirty="0">
                <a:solidFill>
                  <a:srgbClr val="FFFF00"/>
                </a:solidFill>
                <a:latin typeface="+mn-lt"/>
              </a:rPr>
              <a:t>B2FE   </a:t>
            </a:r>
            <a:r>
              <a:rPr lang="en-US" sz="1600" dirty="0">
                <a:latin typeface="+mn-lt"/>
              </a:rPr>
              <a:t>3057) 	       (</a:t>
            </a:r>
            <a:r>
              <a:rPr lang="en-US" sz="1600" dirty="0">
                <a:solidFill>
                  <a:srgbClr val="00FDFF"/>
                </a:solidFill>
                <a:latin typeface="+mn-lt"/>
                <a:ea typeface="Times" charset="0"/>
                <a:cs typeface="Calibri" panose="020F0502020204030204" pitchFamily="34" charset="0"/>
              </a:rPr>
              <a:t>B01B   </a:t>
            </a:r>
            <a:r>
              <a:rPr lang="en-US" sz="1600" dirty="0">
                <a:latin typeface="+mn-lt"/>
              </a:rPr>
              <a:t>A04E) </a:t>
            </a:r>
          </a:p>
          <a:p>
            <a:pPr>
              <a:tabLst>
                <a:tab pos="735013" algn="l"/>
                <a:tab pos="1425575" algn="l"/>
              </a:tabLst>
              <a:defRPr/>
            </a:pPr>
            <a:r>
              <a:rPr lang="en-US" sz="1600" dirty="0">
                <a:latin typeface="+mn-lt"/>
              </a:rPr>
              <a:t>Where will they fall if we have direct mapped cache with 64K cache </a:t>
            </a:r>
          </a:p>
          <a:p>
            <a:pPr>
              <a:tabLst>
                <a:tab pos="735013" algn="l"/>
                <a:tab pos="1425575" algn="l"/>
              </a:tabLst>
              <a:defRPr/>
            </a:pPr>
            <a:r>
              <a:rPr lang="en-US" sz="1600" dirty="0">
                <a:latin typeface="+mn-lt"/>
              </a:rPr>
              <a:t>		64 Byte cache blocks 1024 blocks</a:t>
            </a:r>
          </a:p>
          <a:p>
            <a:pPr>
              <a:tabLst>
                <a:tab pos="735013" algn="l"/>
                <a:tab pos="1425575" algn="l"/>
                <a:tab pos="1770063" algn="l"/>
                <a:tab pos="2684463" algn="l"/>
              </a:tabLst>
              <a:defRPr/>
            </a:pPr>
            <a:r>
              <a:rPr lang="en-US" sz="1600" dirty="0">
                <a:latin typeface="+mn-lt"/>
              </a:rPr>
              <a:t>   Tag			(</a:t>
            </a:r>
            <a:r>
              <a:rPr lang="en-US" sz="1600" dirty="0">
                <a:highlight>
                  <a:srgbClr val="FF00FF"/>
                </a:highlight>
                <a:latin typeface="+mn-lt"/>
              </a:rPr>
              <a:t>641</a:t>
            </a:r>
            <a:r>
              <a:rPr lang="en-US" sz="1600" dirty="0">
                <a:latin typeface="+mn-lt"/>
              </a:rPr>
              <a:t>)		(16)</a:t>
            </a:r>
          </a:p>
          <a:p>
            <a:pPr>
              <a:tabLst>
                <a:tab pos="735013" algn="l"/>
                <a:tab pos="1425575" algn="l"/>
                <a:tab pos="1770063" algn="l"/>
                <a:tab pos="2684463" algn="l"/>
              </a:tabLst>
              <a:defRPr/>
            </a:pPr>
            <a:r>
              <a:rPr lang="en-US" sz="1600" b="1" dirty="0">
                <a:solidFill>
                  <a:schemeClr val="bg1"/>
                </a:solidFill>
                <a:latin typeface="+mn-lt"/>
              </a:rPr>
              <a:t>   B01A	</a:t>
            </a:r>
            <a:r>
              <a:rPr lang="en-US" sz="1600" dirty="0">
                <a:latin typeface="+mn-lt"/>
              </a:rPr>
              <a:t>A050 =	</a:t>
            </a:r>
            <a:r>
              <a:rPr lang="en-US" sz="1600" b="1" dirty="0">
                <a:solidFill>
                  <a:schemeClr val="accent5">
                    <a:lumMod val="20000"/>
                    <a:lumOff val="80000"/>
                  </a:schemeClr>
                </a:solidFill>
                <a:latin typeface="+mn-lt"/>
              </a:rPr>
              <a:t>1010000001</a:t>
            </a:r>
            <a:r>
              <a:rPr lang="en-US" sz="1600" dirty="0">
                <a:latin typeface="+mn-lt"/>
              </a:rPr>
              <a:t> </a:t>
            </a:r>
            <a:r>
              <a:rPr lang="en-US" sz="1600" dirty="0">
                <a:solidFill>
                  <a:schemeClr val="accent4">
                    <a:lumMod val="60000"/>
                    <a:lumOff val="40000"/>
                  </a:schemeClr>
                </a:solidFill>
                <a:latin typeface="+mn-lt"/>
              </a:rPr>
              <a:t>010000</a:t>
            </a:r>
            <a:r>
              <a:rPr lang="en-US" sz="1600" dirty="0">
                <a:solidFill>
                  <a:schemeClr val="accent2">
                    <a:lumMod val="75000"/>
                  </a:schemeClr>
                </a:solidFill>
                <a:latin typeface="+mn-lt"/>
              </a:rPr>
              <a:t>	</a:t>
            </a:r>
            <a:r>
              <a:rPr lang="en-US" sz="1600" dirty="0">
                <a:solidFill>
                  <a:srgbClr val="FF0000"/>
                </a:solidFill>
                <a:latin typeface="+mn-lt"/>
              </a:rPr>
              <a:t>Block </a:t>
            </a:r>
            <a:r>
              <a:rPr lang="en-US" sz="1600" b="1" dirty="0">
                <a:solidFill>
                  <a:schemeClr val="accent5">
                    <a:lumMod val="20000"/>
                    <a:lumOff val="80000"/>
                  </a:schemeClr>
                </a:solidFill>
                <a:latin typeface="+mn-lt"/>
              </a:rPr>
              <a:t>641</a:t>
            </a:r>
            <a:r>
              <a:rPr lang="en-US" sz="1600" dirty="0">
                <a:latin typeface="+mn-lt"/>
              </a:rPr>
              <a:t>, </a:t>
            </a:r>
            <a:r>
              <a:rPr lang="en-US" sz="1600" dirty="0">
                <a:solidFill>
                  <a:srgbClr val="00B050"/>
                </a:solidFill>
                <a:latin typeface="+mn-lt"/>
              </a:rPr>
              <a:t>byte 16  </a:t>
            </a:r>
          </a:p>
          <a:p>
            <a:pPr>
              <a:tabLst>
                <a:tab pos="735013" algn="l"/>
                <a:tab pos="1425575" algn="l"/>
                <a:tab pos="1770063" algn="l"/>
                <a:tab pos="2684463" algn="l"/>
              </a:tabLst>
              <a:defRPr/>
            </a:pPr>
            <a:r>
              <a:rPr lang="en-US" sz="1600" dirty="0">
                <a:latin typeface="+mn-lt"/>
              </a:rPr>
              <a:t>	on first access, it is a miss. We bring 64 bytes including </a:t>
            </a:r>
          </a:p>
          <a:p>
            <a:pPr>
              <a:tabLst>
                <a:tab pos="735013" algn="l"/>
                <a:tab pos="1425575" algn="l"/>
                <a:tab pos="1770063" algn="l"/>
                <a:tab pos="2684463" algn="l"/>
              </a:tabLst>
              <a:defRPr/>
            </a:pPr>
            <a:r>
              <a:rPr lang="en-US" sz="1600" dirty="0">
                <a:latin typeface="+mn-lt"/>
              </a:rPr>
              <a:t>	16</a:t>
            </a:r>
            <a:r>
              <a:rPr lang="en-US" sz="1600" baseline="30000" dirty="0">
                <a:latin typeface="+mn-lt"/>
              </a:rPr>
              <a:t>th</a:t>
            </a:r>
            <a:r>
              <a:rPr lang="en-US" sz="1600" dirty="0">
                <a:latin typeface="+mn-lt"/>
              </a:rPr>
              <a:t> byte and 51</a:t>
            </a:r>
            <a:r>
              <a:rPr lang="en-US" sz="1600" baseline="30000" dirty="0">
                <a:latin typeface="+mn-lt"/>
              </a:rPr>
              <a:t>st</a:t>
            </a:r>
          </a:p>
          <a:p>
            <a:pPr>
              <a:tabLst>
                <a:tab pos="735013" algn="l"/>
                <a:tab pos="1425575" algn="l"/>
                <a:tab pos="1770063" algn="l"/>
                <a:tab pos="2684463" algn="l"/>
              </a:tabLst>
              <a:defRPr/>
            </a:pPr>
            <a:endParaRPr lang="en-US" sz="1600" dirty="0">
              <a:latin typeface="+mn-lt"/>
            </a:endParaRPr>
          </a:p>
          <a:p>
            <a:pPr>
              <a:tabLst>
                <a:tab pos="735013" algn="l"/>
                <a:tab pos="1425575" algn="l"/>
                <a:tab pos="1770063" algn="l"/>
                <a:tab pos="2684463" algn="l"/>
              </a:tabLst>
              <a:defRPr/>
            </a:pPr>
            <a:r>
              <a:rPr lang="en-US" sz="1600" dirty="0">
                <a:latin typeface="+mn-lt"/>
              </a:rPr>
              <a:t>    Tag			(</a:t>
            </a:r>
            <a:r>
              <a:rPr lang="en-US" sz="1600" dirty="0">
                <a:highlight>
                  <a:srgbClr val="FF00FF"/>
                </a:highlight>
                <a:latin typeface="+mn-lt"/>
              </a:rPr>
              <a:t>641</a:t>
            </a:r>
            <a:r>
              <a:rPr lang="en-US" sz="1600" dirty="0">
                <a:latin typeface="+mn-lt"/>
              </a:rPr>
              <a:t>)		(51)</a:t>
            </a:r>
          </a:p>
          <a:p>
            <a:pPr>
              <a:tabLst>
                <a:tab pos="735013" algn="l"/>
                <a:tab pos="1425575" algn="l"/>
                <a:tab pos="1770063" algn="l"/>
                <a:tab pos="2684463" algn="l"/>
              </a:tabLst>
              <a:defRPr/>
            </a:pPr>
            <a:r>
              <a:rPr lang="en-US" sz="1600" dirty="0">
                <a:solidFill>
                  <a:schemeClr val="bg1"/>
                </a:solidFill>
                <a:latin typeface="+mn-lt"/>
                <a:ea typeface="Times" charset="0"/>
                <a:cs typeface="Calibri" panose="020F0502020204030204" pitchFamily="34" charset="0"/>
              </a:rPr>
              <a:t>   B01A	</a:t>
            </a:r>
            <a:r>
              <a:rPr lang="en-US" sz="1600" dirty="0">
                <a:latin typeface="+mn-lt"/>
                <a:ea typeface="Times" charset="0"/>
                <a:cs typeface="Calibri" panose="020F0502020204030204" pitchFamily="34" charset="0"/>
              </a:rPr>
              <a:t>A073 =	</a:t>
            </a:r>
            <a:r>
              <a:rPr lang="en-US" sz="1600" dirty="0">
                <a:solidFill>
                  <a:schemeClr val="accent5">
                    <a:lumMod val="20000"/>
                    <a:lumOff val="80000"/>
                  </a:schemeClr>
                </a:solidFill>
                <a:latin typeface="+mn-lt"/>
                <a:ea typeface="Times" charset="0"/>
                <a:cs typeface="Calibri" panose="020F0502020204030204" pitchFamily="34" charset="0"/>
              </a:rPr>
              <a:t>1010000001</a:t>
            </a:r>
            <a:r>
              <a:rPr lang="en-US" sz="1600" dirty="0">
                <a:solidFill>
                  <a:srgbClr val="FF0000"/>
                </a:solidFill>
                <a:latin typeface="+mn-lt"/>
                <a:ea typeface="Times" charset="0"/>
                <a:cs typeface="Calibri" panose="020F0502020204030204" pitchFamily="34" charset="0"/>
              </a:rPr>
              <a:t> </a:t>
            </a:r>
            <a:r>
              <a:rPr lang="en-US" sz="1600" dirty="0">
                <a:solidFill>
                  <a:schemeClr val="accent4">
                    <a:lumMod val="60000"/>
                    <a:lumOff val="40000"/>
                  </a:schemeClr>
                </a:solidFill>
                <a:latin typeface="+mn-lt"/>
                <a:ea typeface="Times" charset="0"/>
                <a:cs typeface="Calibri" panose="020F0502020204030204" pitchFamily="34" charset="0"/>
              </a:rPr>
              <a:t>110011</a:t>
            </a:r>
            <a:r>
              <a:rPr lang="en-US" sz="1600" dirty="0">
                <a:solidFill>
                  <a:srgbClr val="FF0000"/>
                </a:solidFill>
                <a:latin typeface="+mn-lt"/>
                <a:ea typeface="Times" charset="0"/>
                <a:cs typeface="Calibri" panose="020F0502020204030204" pitchFamily="34" charset="0"/>
              </a:rPr>
              <a:t>	</a:t>
            </a:r>
            <a:r>
              <a:rPr lang="en-US" sz="1600" dirty="0">
                <a:solidFill>
                  <a:srgbClr val="FF0000"/>
                </a:solidFill>
                <a:latin typeface="+mn-lt"/>
              </a:rPr>
              <a:t> Block</a:t>
            </a:r>
            <a:r>
              <a:rPr lang="en-US" sz="1600" dirty="0">
                <a:solidFill>
                  <a:srgbClr val="FF0000"/>
                </a:solidFill>
                <a:latin typeface="+mn-lt"/>
                <a:ea typeface="Times" charset="0"/>
                <a:cs typeface="Calibri" panose="020F0502020204030204" pitchFamily="34" charset="0"/>
              </a:rPr>
              <a:t> </a:t>
            </a:r>
            <a:r>
              <a:rPr lang="en-US" sz="1600" b="1" dirty="0">
                <a:solidFill>
                  <a:schemeClr val="accent5">
                    <a:lumMod val="20000"/>
                    <a:lumOff val="80000"/>
                  </a:schemeClr>
                </a:solidFill>
                <a:latin typeface="+mn-lt"/>
              </a:rPr>
              <a:t>641</a:t>
            </a:r>
            <a:r>
              <a:rPr lang="en-US" sz="1600" dirty="0">
                <a:latin typeface="+mn-lt"/>
                <a:ea typeface="Times" charset="0"/>
                <a:cs typeface="Calibri" panose="020F0502020204030204" pitchFamily="34" charset="0"/>
              </a:rPr>
              <a:t>,</a:t>
            </a:r>
            <a:r>
              <a:rPr lang="en-US" sz="1600" dirty="0">
                <a:solidFill>
                  <a:srgbClr val="00B050"/>
                </a:solidFill>
                <a:latin typeface="+mn-lt"/>
                <a:ea typeface="Times" charset="0"/>
                <a:cs typeface="Calibri" panose="020F0502020204030204" pitchFamily="34" charset="0"/>
              </a:rPr>
              <a:t> byte 51</a:t>
            </a:r>
            <a:r>
              <a:rPr lang="en-US" sz="1600" dirty="0">
                <a:solidFill>
                  <a:srgbClr val="0041C4"/>
                </a:solidFill>
                <a:latin typeface="+mn-lt"/>
                <a:ea typeface="Times" charset="0"/>
                <a:cs typeface="Calibri" panose="020F0502020204030204" pitchFamily="34" charset="0"/>
              </a:rPr>
              <a:t>  </a:t>
            </a:r>
            <a:r>
              <a:rPr lang="en-US" sz="1600" dirty="0">
                <a:latin typeface="+mn-lt"/>
                <a:ea typeface="Times" charset="0"/>
                <a:cs typeface="Calibri" panose="020F0502020204030204" pitchFamily="34" charset="0"/>
              </a:rPr>
              <a:t>(</a:t>
            </a:r>
            <a:r>
              <a:rPr lang="en-US" sz="1600" dirty="0">
                <a:solidFill>
                  <a:srgbClr val="FF0000"/>
                </a:solidFill>
                <a:latin typeface="+mn-lt"/>
                <a:ea typeface="Times" charset="0"/>
                <a:cs typeface="Calibri" panose="020F0502020204030204" pitchFamily="34" charset="0"/>
              </a:rPr>
              <a:t>hit</a:t>
            </a:r>
            <a:r>
              <a:rPr lang="en-US" sz="1600" dirty="0">
                <a:latin typeface="+mn-lt"/>
                <a:ea typeface="Times" charset="0"/>
                <a:cs typeface="Calibri" panose="020F0502020204030204" pitchFamily="34" charset="0"/>
              </a:rPr>
              <a:t>) </a:t>
            </a:r>
          </a:p>
          <a:p>
            <a:pPr>
              <a:tabLst>
                <a:tab pos="735013" algn="l"/>
                <a:tab pos="1425575" algn="l"/>
                <a:tab pos="1770063" algn="l"/>
                <a:tab pos="2684463" algn="l"/>
              </a:tabLst>
              <a:defRPr/>
            </a:pPr>
            <a:r>
              <a:rPr lang="en-US" sz="1600" dirty="0">
                <a:solidFill>
                  <a:srgbClr val="FFC000"/>
                </a:solidFill>
                <a:latin typeface="+mn-lt"/>
                <a:ea typeface="Times" charset="0"/>
                <a:cs typeface="Calibri" panose="020F0502020204030204" pitchFamily="34" charset="0"/>
              </a:rPr>
              <a:t>	Same Index and the same Tag! So byte 51 is already in memory</a:t>
            </a:r>
          </a:p>
          <a:p>
            <a:pPr>
              <a:tabLst>
                <a:tab pos="735013" algn="l"/>
                <a:tab pos="1425575" algn="l"/>
                <a:tab pos="1770063" algn="l"/>
                <a:tab pos="2684463" algn="l"/>
              </a:tabLst>
              <a:defRPr/>
            </a:pPr>
            <a:endParaRPr lang="en-US" sz="1600" dirty="0">
              <a:latin typeface="+mn-lt"/>
            </a:endParaRPr>
          </a:p>
          <a:p>
            <a:pPr>
              <a:tabLst>
                <a:tab pos="735013" algn="l"/>
                <a:tab pos="1425575" algn="l"/>
                <a:tab pos="1770063" algn="l"/>
                <a:tab pos="2684463" algn="l"/>
              </a:tabLst>
              <a:defRPr/>
            </a:pPr>
            <a:r>
              <a:rPr lang="en-US" sz="1600" dirty="0">
                <a:latin typeface="+mn-lt"/>
              </a:rPr>
              <a:t>    Tag</a:t>
            </a:r>
            <a:r>
              <a:rPr lang="en-US" sz="1600" dirty="0">
                <a:solidFill>
                  <a:srgbClr val="000000"/>
                </a:solidFill>
                <a:latin typeface="+mn-lt"/>
                <a:ea typeface="Times" charset="0"/>
                <a:cs typeface="Calibri" panose="020F0502020204030204" pitchFamily="34" charset="0"/>
              </a:rPr>
              <a:t>			(191)		(23)</a:t>
            </a:r>
          </a:p>
          <a:p>
            <a:pPr>
              <a:tabLst>
                <a:tab pos="735013" algn="l"/>
                <a:tab pos="1425575" algn="l"/>
                <a:tab pos="1770063" algn="l"/>
                <a:tab pos="2684463" algn="l"/>
              </a:tabLst>
              <a:defRPr/>
            </a:pPr>
            <a:r>
              <a:rPr lang="en-US" sz="1600" dirty="0">
                <a:solidFill>
                  <a:srgbClr val="FFFF00"/>
                </a:solidFill>
                <a:latin typeface="+mn-lt"/>
                <a:ea typeface="Times" charset="0"/>
                <a:cs typeface="Calibri" panose="020F0502020204030204" pitchFamily="34" charset="0"/>
              </a:rPr>
              <a:t>   B2FE	</a:t>
            </a:r>
            <a:r>
              <a:rPr lang="en-US" sz="1600" dirty="0">
                <a:solidFill>
                  <a:srgbClr val="000000"/>
                </a:solidFill>
                <a:latin typeface="+mn-lt"/>
                <a:ea typeface="Times" charset="0"/>
                <a:cs typeface="Calibri" panose="020F0502020204030204" pitchFamily="34" charset="0"/>
              </a:rPr>
              <a:t>3057 =	</a:t>
            </a:r>
            <a:r>
              <a:rPr lang="en-US" sz="1600" dirty="0">
                <a:solidFill>
                  <a:srgbClr val="92D050"/>
                </a:solidFill>
                <a:latin typeface="+mn-lt"/>
                <a:ea typeface="Times" charset="0"/>
                <a:cs typeface="Calibri" panose="020F0502020204030204" pitchFamily="34" charset="0"/>
              </a:rPr>
              <a:t>0011000001</a:t>
            </a:r>
            <a:r>
              <a:rPr lang="en-US" sz="1600" dirty="0">
                <a:solidFill>
                  <a:srgbClr val="002060"/>
                </a:solidFill>
                <a:latin typeface="+mn-lt"/>
                <a:ea typeface="Times" charset="0"/>
                <a:cs typeface="Calibri" panose="020F0502020204030204" pitchFamily="34" charset="0"/>
              </a:rPr>
              <a:t> </a:t>
            </a:r>
            <a:r>
              <a:rPr lang="en-US" sz="1600" dirty="0">
                <a:solidFill>
                  <a:schemeClr val="accent4">
                    <a:lumMod val="60000"/>
                    <a:lumOff val="40000"/>
                  </a:schemeClr>
                </a:solidFill>
                <a:latin typeface="+mn-lt"/>
                <a:ea typeface="Times" charset="0"/>
                <a:cs typeface="Calibri" panose="020F0502020204030204" pitchFamily="34" charset="0"/>
              </a:rPr>
              <a:t>010111</a:t>
            </a:r>
            <a:r>
              <a:rPr lang="en-US" sz="1600" dirty="0">
                <a:solidFill>
                  <a:srgbClr val="002060"/>
                </a:solidFill>
                <a:latin typeface="+mn-lt"/>
                <a:ea typeface="Times" charset="0"/>
                <a:cs typeface="Calibri" panose="020F0502020204030204" pitchFamily="34" charset="0"/>
              </a:rPr>
              <a:t>  </a:t>
            </a:r>
            <a:r>
              <a:rPr lang="en-US" sz="1600" dirty="0">
                <a:latin typeface="+mn-lt"/>
                <a:ea typeface="Times" charset="0"/>
                <a:cs typeface="Calibri" panose="020F0502020204030204" pitchFamily="34" charset="0"/>
              </a:rPr>
              <a:t>	</a:t>
            </a:r>
            <a:r>
              <a:rPr lang="en-US" sz="1600" dirty="0">
                <a:solidFill>
                  <a:srgbClr val="FF0000"/>
                </a:solidFill>
                <a:latin typeface="+mn-lt"/>
              </a:rPr>
              <a:t> Block</a:t>
            </a:r>
            <a:r>
              <a:rPr lang="en-US" sz="1600" dirty="0">
                <a:solidFill>
                  <a:srgbClr val="FF0000"/>
                </a:solidFill>
                <a:latin typeface="+mn-lt"/>
                <a:ea typeface="Times" charset="0"/>
                <a:cs typeface="Calibri" panose="020F0502020204030204" pitchFamily="34" charset="0"/>
              </a:rPr>
              <a:t> </a:t>
            </a:r>
            <a:r>
              <a:rPr lang="en-US" sz="1600" b="1" dirty="0">
                <a:solidFill>
                  <a:schemeClr val="accent4">
                    <a:lumMod val="60000"/>
                    <a:lumOff val="40000"/>
                  </a:schemeClr>
                </a:solidFill>
                <a:latin typeface="+mn-lt"/>
              </a:rPr>
              <a:t>191</a:t>
            </a:r>
            <a:r>
              <a:rPr lang="en-US" sz="1600" dirty="0">
                <a:latin typeface="+mn-lt"/>
                <a:ea typeface="Times" charset="0"/>
                <a:cs typeface="Calibri" panose="020F0502020204030204" pitchFamily="34" charset="0"/>
              </a:rPr>
              <a:t>, </a:t>
            </a:r>
            <a:r>
              <a:rPr lang="en-US" sz="1600" dirty="0">
                <a:solidFill>
                  <a:srgbClr val="00B050"/>
                </a:solidFill>
                <a:latin typeface="+mn-lt"/>
                <a:ea typeface="Times" charset="0"/>
                <a:cs typeface="Calibri" panose="020F0502020204030204" pitchFamily="34" charset="0"/>
              </a:rPr>
              <a:t>byte 23</a:t>
            </a:r>
            <a:r>
              <a:rPr lang="en-US" sz="1600" dirty="0">
                <a:solidFill>
                  <a:srgbClr val="0041C4"/>
                </a:solidFill>
                <a:latin typeface="+mn-lt"/>
                <a:ea typeface="Times" charset="0"/>
                <a:cs typeface="Calibri" panose="020F0502020204030204" pitchFamily="34" charset="0"/>
              </a:rPr>
              <a:t>  </a:t>
            </a:r>
            <a:r>
              <a:rPr lang="en-US" sz="1600" dirty="0">
                <a:solidFill>
                  <a:srgbClr val="FFC000"/>
                </a:solidFill>
                <a:latin typeface="+mn-lt"/>
                <a:ea typeface="Times" charset="0"/>
                <a:cs typeface="Calibri" panose="020F0502020204030204" pitchFamily="34" charset="0"/>
              </a:rPr>
              <a:t>(cold miss)</a:t>
            </a:r>
          </a:p>
          <a:p>
            <a:pPr>
              <a:tabLst>
                <a:tab pos="735013" algn="l"/>
                <a:tab pos="1425575" algn="l"/>
                <a:tab pos="1770063" algn="l"/>
                <a:tab pos="2684463" algn="l"/>
              </a:tabLst>
              <a:defRPr/>
            </a:pPr>
            <a:r>
              <a:rPr lang="en-US" sz="1600" dirty="0">
                <a:latin typeface="+mn-lt"/>
                <a:ea typeface="Times" charset="0"/>
                <a:cs typeface="Calibri" panose="020F0502020204030204" pitchFamily="34" charset="0"/>
              </a:rPr>
              <a:t>		bring 64 bytes including 23</a:t>
            </a:r>
            <a:r>
              <a:rPr lang="en-US" sz="1600" baseline="30000" dirty="0">
                <a:latin typeface="+mn-lt"/>
                <a:ea typeface="Times" charset="0"/>
                <a:cs typeface="Calibri" panose="020F0502020204030204" pitchFamily="34" charset="0"/>
              </a:rPr>
              <a:t>rd</a:t>
            </a:r>
            <a:r>
              <a:rPr lang="en-US" sz="1600" dirty="0">
                <a:latin typeface="+mn-lt"/>
                <a:ea typeface="Times" charset="0"/>
                <a:cs typeface="Calibri" panose="020F0502020204030204" pitchFamily="34" charset="0"/>
              </a:rPr>
              <a:t> byte</a:t>
            </a:r>
          </a:p>
          <a:p>
            <a:pPr>
              <a:tabLst>
                <a:tab pos="735013" algn="l"/>
                <a:tab pos="1425575" algn="l"/>
                <a:tab pos="1770063" algn="l"/>
                <a:tab pos="2684463" algn="l"/>
              </a:tabLst>
              <a:defRPr/>
            </a:pPr>
            <a:endParaRPr lang="en-US" sz="1600" dirty="0">
              <a:latin typeface="+mn-lt"/>
              <a:ea typeface="Times" charset="0"/>
              <a:cs typeface="Calibri" panose="020F0502020204030204" pitchFamily="34" charset="0"/>
            </a:endParaRPr>
          </a:p>
          <a:p>
            <a:pPr>
              <a:tabLst>
                <a:tab pos="735013" algn="l"/>
                <a:tab pos="1425575" algn="l"/>
                <a:tab pos="1770063" algn="l"/>
                <a:tab pos="2684463" algn="l"/>
              </a:tabLst>
              <a:defRPr/>
            </a:pPr>
            <a:r>
              <a:rPr lang="en-US" sz="1600" dirty="0">
                <a:latin typeface="+mn-lt"/>
              </a:rPr>
              <a:t>   Tag			(</a:t>
            </a:r>
            <a:r>
              <a:rPr lang="en-US" sz="1600" dirty="0">
                <a:highlight>
                  <a:srgbClr val="FF00FF"/>
                </a:highlight>
                <a:latin typeface="+mn-lt"/>
              </a:rPr>
              <a:t>641</a:t>
            </a:r>
            <a:r>
              <a:rPr lang="en-US" sz="1600" dirty="0">
                <a:latin typeface="+mn-lt"/>
              </a:rPr>
              <a:t>)		(14)</a:t>
            </a:r>
          </a:p>
          <a:p>
            <a:pPr>
              <a:tabLst>
                <a:tab pos="735013" algn="l"/>
                <a:tab pos="1425575" algn="l"/>
                <a:tab pos="1770063" algn="l"/>
                <a:tab pos="2684463" algn="l"/>
              </a:tabLst>
              <a:defRPr/>
            </a:pPr>
            <a:r>
              <a:rPr lang="en-US" sz="1600" dirty="0">
                <a:solidFill>
                  <a:srgbClr val="00FDFF"/>
                </a:solidFill>
                <a:latin typeface="+mn-lt"/>
                <a:ea typeface="Times" charset="0"/>
                <a:cs typeface="Calibri" panose="020F0502020204030204" pitchFamily="34" charset="0"/>
              </a:rPr>
              <a:t>   B01B</a:t>
            </a:r>
            <a:r>
              <a:rPr lang="en-US" sz="1600" dirty="0">
                <a:solidFill>
                  <a:schemeClr val="bg1"/>
                </a:solidFill>
                <a:latin typeface="+mn-lt"/>
                <a:ea typeface="Times" charset="0"/>
                <a:cs typeface="Calibri" panose="020F0502020204030204" pitchFamily="34" charset="0"/>
              </a:rPr>
              <a:t>	</a:t>
            </a:r>
            <a:r>
              <a:rPr lang="en-US" sz="1600" dirty="0">
                <a:latin typeface="+mn-lt"/>
                <a:ea typeface="Times" charset="0"/>
                <a:cs typeface="Calibri" panose="020F0502020204030204" pitchFamily="34" charset="0"/>
              </a:rPr>
              <a:t>A04E =	</a:t>
            </a:r>
            <a:r>
              <a:rPr lang="en-US" sz="1600" dirty="0">
                <a:solidFill>
                  <a:schemeClr val="accent5">
                    <a:lumMod val="20000"/>
                    <a:lumOff val="80000"/>
                  </a:schemeClr>
                </a:solidFill>
                <a:latin typeface="+mn-lt"/>
                <a:ea typeface="Times" charset="0"/>
                <a:cs typeface="Calibri" panose="020F0502020204030204" pitchFamily="34" charset="0"/>
              </a:rPr>
              <a:t>1010000001</a:t>
            </a:r>
            <a:r>
              <a:rPr lang="en-US" sz="1600" dirty="0">
                <a:solidFill>
                  <a:srgbClr val="7030A0"/>
                </a:solidFill>
                <a:latin typeface="+mn-lt"/>
                <a:ea typeface="Times" charset="0"/>
                <a:cs typeface="Calibri" panose="020F0502020204030204" pitchFamily="34" charset="0"/>
              </a:rPr>
              <a:t> </a:t>
            </a:r>
            <a:r>
              <a:rPr lang="en-US" sz="1600" dirty="0">
                <a:solidFill>
                  <a:schemeClr val="accent4">
                    <a:lumMod val="60000"/>
                    <a:lumOff val="40000"/>
                  </a:schemeClr>
                </a:solidFill>
                <a:latin typeface="+mn-lt"/>
                <a:ea typeface="Times" charset="0"/>
                <a:cs typeface="Calibri" panose="020F0502020204030204" pitchFamily="34" charset="0"/>
              </a:rPr>
              <a:t>001110</a:t>
            </a:r>
            <a:r>
              <a:rPr lang="en-US" sz="1600" dirty="0">
                <a:solidFill>
                  <a:srgbClr val="7030A0"/>
                </a:solidFill>
                <a:latin typeface="+mn-lt"/>
                <a:ea typeface="Times" charset="0"/>
                <a:cs typeface="Calibri" panose="020F0502020204030204" pitchFamily="34" charset="0"/>
              </a:rPr>
              <a:t>  </a:t>
            </a:r>
            <a:r>
              <a:rPr lang="en-US" sz="1600" dirty="0">
                <a:solidFill>
                  <a:srgbClr val="0000FF"/>
                </a:solidFill>
                <a:latin typeface="+mn-lt"/>
                <a:ea typeface="Times" charset="0"/>
                <a:cs typeface="Calibri" panose="020F0502020204030204" pitchFamily="34" charset="0"/>
              </a:rPr>
              <a:t>	</a:t>
            </a:r>
            <a:r>
              <a:rPr lang="en-US" sz="1600" dirty="0">
                <a:solidFill>
                  <a:srgbClr val="FF0000"/>
                </a:solidFill>
                <a:latin typeface="+mn-lt"/>
              </a:rPr>
              <a:t> Block</a:t>
            </a:r>
            <a:r>
              <a:rPr lang="en-US" sz="1600" dirty="0">
                <a:solidFill>
                  <a:srgbClr val="FF0000"/>
                </a:solidFill>
                <a:latin typeface="+mn-lt"/>
                <a:ea typeface="Times" charset="0"/>
                <a:cs typeface="Calibri" panose="020F0502020204030204" pitchFamily="34" charset="0"/>
              </a:rPr>
              <a:t> </a:t>
            </a:r>
            <a:r>
              <a:rPr lang="en-US" sz="1600" b="1" dirty="0">
                <a:solidFill>
                  <a:schemeClr val="accent5">
                    <a:lumMod val="20000"/>
                    <a:lumOff val="80000"/>
                  </a:schemeClr>
                </a:solidFill>
                <a:latin typeface="+mn-lt"/>
              </a:rPr>
              <a:t>641</a:t>
            </a:r>
            <a:r>
              <a:rPr lang="en-US" sz="1600" dirty="0">
                <a:solidFill>
                  <a:srgbClr val="00B050"/>
                </a:solidFill>
                <a:latin typeface="+mn-lt"/>
                <a:ea typeface="Times" charset="0"/>
                <a:cs typeface="Calibri" panose="020F0502020204030204" pitchFamily="34" charset="0"/>
              </a:rPr>
              <a:t> Byte 14 </a:t>
            </a:r>
            <a:r>
              <a:rPr lang="en-US" sz="1600" dirty="0">
                <a:latin typeface="+mn-lt"/>
                <a:ea typeface="Times" charset="0"/>
                <a:cs typeface="Calibri" panose="020F0502020204030204" pitchFamily="34" charset="0"/>
              </a:rPr>
              <a:t>(</a:t>
            </a:r>
            <a:r>
              <a:rPr lang="en-US" sz="1600" dirty="0">
                <a:solidFill>
                  <a:schemeClr val="bg1"/>
                </a:solidFill>
                <a:latin typeface="+mn-lt"/>
                <a:ea typeface="Times" charset="0"/>
                <a:cs typeface="Calibri" panose="020F0502020204030204" pitchFamily="34" charset="0"/>
              </a:rPr>
              <a:t>conflict miss</a:t>
            </a:r>
            <a:r>
              <a:rPr lang="en-US" sz="1600" dirty="0">
                <a:latin typeface="+mn-lt"/>
                <a:ea typeface="Times" charset="0"/>
                <a:cs typeface="Calibri" panose="020F0502020204030204" pitchFamily="34" charset="0"/>
              </a:rPr>
              <a:t>)</a:t>
            </a:r>
          </a:p>
          <a:p>
            <a:pPr>
              <a:tabLst>
                <a:tab pos="735013" algn="l"/>
                <a:tab pos="1425575" algn="l"/>
              </a:tabLst>
              <a:defRPr/>
            </a:pPr>
            <a:r>
              <a:rPr lang="en-US" sz="1600" dirty="0">
                <a:solidFill>
                  <a:srgbClr val="FFC000"/>
                </a:solidFill>
                <a:latin typeface="+mn-lt"/>
                <a:ea typeface="Times" charset="0"/>
                <a:cs typeface="Calibri" panose="020F0502020204030204" pitchFamily="34" charset="0"/>
              </a:rPr>
              <a:t>	</a:t>
            </a:r>
            <a:r>
              <a:rPr lang="en-US" sz="1600" dirty="0">
                <a:solidFill>
                  <a:srgbClr val="FFC000"/>
                </a:solidFill>
                <a:highlight>
                  <a:srgbClr val="FF00FF"/>
                </a:highlight>
                <a:latin typeface="+mn-lt"/>
                <a:ea typeface="Times" charset="0"/>
                <a:cs typeface="Calibri" panose="020F0502020204030204" pitchFamily="34" charset="0"/>
              </a:rPr>
              <a:t>Index</a:t>
            </a:r>
            <a:r>
              <a:rPr lang="en-US" sz="1600" dirty="0">
                <a:solidFill>
                  <a:srgbClr val="FFC000"/>
                </a:solidFill>
                <a:latin typeface="+mn-lt"/>
                <a:ea typeface="Times" charset="0"/>
                <a:cs typeface="Calibri" panose="020F0502020204030204" pitchFamily="34" charset="0"/>
              </a:rPr>
              <a:t> matches BUT the Tag does not </a:t>
            </a:r>
          </a:p>
          <a:p>
            <a:pPr>
              <a:tabLst>
                <a:tab pos="735013" algn="l"/>
                <a:tab pos="1425575" algn="l"/>
              </a:tabLst>
              <a:defRPr/>
            </a:pPr>
            <a:r>
              <a:rPr lang="en-US" sz="1600" dirty="0">
                <a:latin typeface="+mn-lt"/>
                <a:ea typeface="Times" charset="0"/>
                <a:cs typeface="Calibri" panose="020F0502020204030204" pitchFamily="34" charset="0"/>
              </a:rPr>
              <a:t>	evict previous data (16</a:t>
            </a:r>
            <a:r>
              <a:rPr lang="en-US" sz="1600" baseline="30000" dirty="0">
                <a:latin typeface="+mn-lt"/>
                <a:ea typeface="Times" charset="0"/>
                <a:cs typeface="Calibri" panose="020F0502020204030204" pitchFamily="34" charset="0"/>
              </a:rPr>
              <a:t>th</a:t>
            </a:r>
            <a:r>
              <a:rPr lang="en-US" sz="1600" dirty="0">
                <a:latin typeface="+mn-lt"/>
                <a:ea typeface="Times" charset="0"/>
                <a:cs typeface="Calibri" panose="020F0502020204030204" pitchFamily="34" charset="0"/>
              </a:rPr>
              <a:t> byte and 51</a:t>
            </a:r>
            <a:r>
              <a:rPr lang="en-US" sz="1600" baseline="30000" dirty="0">
                <a:latin typeface="+mn-lt"/>
                <a:ea typeface="Times" charset="0"/>
                <a:cs typeface="Calibri" panose="020F0502020204030204" pitchFamily="34" charset="0"/>
              </a:rPr>
              <a:t>st</a:t>
            </a:r>
            <a:r>
              <a:rPr lang="en-US" sz="1600" dirty="0">
                <a:latin typeface="+mn-lt"/>
                <a:ea typeface="Times" charset="0"/>
                <a:cs typeface="Calibri" panose="020F0502020204030204" pitchFamily="34" charset="0"/>
              </a:rPr>
              <a:t> byte, </a:t>
            </a:r>
          </a:p>
          <a:p>
            <a:pPr>
              <a:tabLst>
                <a:tab pos="735013" algn="l"/>
                <a:tab pos="1425575" algn="l"/>
              </a:tabLst>
              <a:defRPr/>
            </a:pPr>
            <a:r>
              <a:rPr lang="en-US" sz="1600" dirty="0">
                <a:latin typeface="+mn-lt"/>
                <a:ea typeface="Times" charset="0"/>
                <a:cs typeface="Calibri" panose="020F0502020204030204" pitchFamily="34" charset="0"/>
              </a:rPr>
              <a:t>	bring new 64 bytes including 14</a:t>
            </a:r>
            <a:r>
              <a:rPr lang="en-US" sz="1600" baseline="30000" dirty="0">
                <a:latin typeface="+mn-lt"/>
                <a:ea typeface="Times" charset="0"/>
                <a:cs typeface="Calibri" panose="020F0502020204030204" pitchFamily="34" charset="0"/>
              </a:rPr>
              <a:t>th</a:t>
            </a:r>
            <a:r>
              <a:rPr lang="en-US" sz="1600" dirty="0">
                <a:latin typeface="+mn-lt"/>
                <a:ea typeface="Times" charset="0"/>
                <a:cs typeface="Calibri" panose="020F0502020204030204" pitchFamily="34" charset="0"/>
              </a:rPr>
              <a:t> byte</a:t>
            </a:r>
          </a:p>
        </p:txBody>
      </p:sp>
      <p:sp>
        <p:nvSpPr>
          <p:cNvPr id="41" name="TextBox 40">
            <a:extLst>
              <a:ext uri="{FF2B5EF4-FFF2-40B4-BE49-F238E27FC236}">
                <a16:creationId xmlns:a16="http://schemas.microsoft.com/office/drawing/2014/main" id="{BBEF6F03-E64F-CF4E-AB09-D0568E328E0F}"/>
              </a:ext>
            </a:extLst>
          </p:cNvPr>
          <p:cNvSpPr txBox="1"/>
          <p:nvPr/>
        </p:nvSpPr>
        <p:spPr>
          <a:xfrm>
            <a:off x="386382" y="3880092"/>
            <a:ext cx="184731" cy="338554"/>
          </a:xfrm>
          <a:prstGeom prst="rect">
            <a:avLst/>
          </a:prstGeom>
          <a:noFill/>
        </p:spPr>
        <p:txBody>
          <a:bodyPr wrap="none" rtlCol="0">
            <a:spAutoFit/>
          </a:bodyPr>
          <a:lstStyle/>
          <a:p>
            <a:pPr>
              <a:defRPr/>
            </a:pPr>
            <a:endParaRPr lang="en-US" sz="1600" dirty="0">
              <a:ea typeface="Times" charset="0"/>
              <a:cs typeface="Calibri" panose="020F0502020204030204" pitchFamily="34" charset="0"/>
            </a:endParaRPr>
          </a:p>
        </p:txBody>
      </p:sp>
      <p:sp>
        <p:nvSpPr>
          <p:cNvPr id="42" name="Rectangle 41">
            <a:extLst>
              <a:ext uri="{FF2B5EF4-FFF2-40B4-BE49-F238E27FC236}">
                <a16:creationId xmlns:a16="http://schemas.microsoft.com/office/drawing/2014/main" id="{405849CE-F850-F24C-A31C-EBBF52708715}"/>
              </a:ext>
            </a:extLst>
          </p:cNvPr>
          <p:cNvSpPr/>
          <p:nvPr/>
        </p:nvSpPr>
        <p:spPr>
          <a:xfrm>
            <a:off x="387287" y="4381412"/>
            <a:ext cx="8380207" cy="338554"/>
          </a:xfrm>
          <a:prstGeom prst="rect">
            <a:avLst/>
          </a:prstGeom>
        </p:spPr>
        <p:txBody>
          <a:bodyPr wrap="square">
            <a:spAutoFit/>
          </a:bodyPr>
          <a:lstStyle/>
          <a:p>
            <a:pPr>
              <a:defRPr/>
            </a:pPr>
            <a:endParaRPr lang="en-US" sz="1600" dirty="0">
              <a:ea typeface="Times" charset="0"/>
              <a:cs typeface="Calibri" panose="020F0502020204030204" pitchFamily="34" charset="0"/>
            </a:endParaRPr>
          </a:p>
        </p:txBody>
      </p:sp>
      <p:sp>
        <p:nvSpPr>
          <p:cNvPr id="43" name="Rectangle 42">
            <a:extLst>
              <a:ext uri="{FF2B5EF4-FFF2-40B4-BE49-F238E27FC236}">
                <a16:creationId xmlns:a16="http://schemas.microsoft.com/office/drawing/2014/main" id="{00F242F2-8253-D64B-885C-BD6353B8A853}"/>
              </a:ext>
            </a:extLst>
          </p:cNvPr>
          <p:cNvSpPr/>
          <p:nvPr/>
        </p:nvSpPr>
        <p:spPr>
          <a:xfrm>
            <a:off x="381000" y="5142443"/>
            <a:ext cx="8305800" cy="338554"/>
          </a:xfrm>
          <a:prstGeom prst="rect">
            <a:avLst/>
          </a:prstGeom>
        </p:spPr>
        <p:txBody>
          <a:bodyPr wrap="square">
            <a:spAutoFit/>
          </a:bodyPr>
          <a:lstStyle/>
          <a:p>
            <a:pPr>
              <a:defRPr/>
            </a:pPr>
            <a:endParaRPr lang="en-US" sz="1600" dirty="0">
              <a:ea typeface="Times" charset="0"/>
              <a:cs typeface="Calibri" panose="020F0502020204030204" pitchFamily="34" charset="0"/>
            </a:endParaRPr>
          </a:p>
        </p:txBody>
      </p:sp>
      <p:sp>
        <p:nvSpPr>
          <p:cNvPr id="7" name="Slide Number Placeholder 6">
            <a:extLst>
              <a:ext uri="{FF2B5EF4-FFF2-40B4-BE49-F238E27FC236}">
                <a16:creationId xmlns:a16="http://schemas.microsoft.com/office/drawing/2014/main" id="{9C903615-62C5-8F8F-27C6-CCA886D38D33}"/>
              </a:ext>
            </a:extLst>
          </p:cNvPr>
          <p:cNvSpPr>
            <a:spLocks noGrp="1"/>
          </p:cNvSpPr>
          <p:nvPr>
            <p:ph type="sldNum" sz="quarter" idx="12"/>
          </p:nvPr>
        </p:nvSpPr>
        <p:spPr/>
        <p:txBody>
          <a:bodyPr/>
          <a:lstStyle/>
          <a:p>
            <a:fld id="{1793BAB9-E1F0-F549-9C9A-9A92982B7AD1}" type="slidenum">
              <a:rPr lang="en-US" smtClean="0"/>
              <a:pPr/>
              <a:t>26</a:t>
            </a:fld>
            <a:endParaRPr lang="en-US"/>
          </a:p>
        </p:txBody>
      </p:sp>
    </p:spTree>
    <p:extLst>
      <p:ext uri="{BB962C8B-B14F-4D97-AF65-F5344CB8AC3E}">
        <p14:creationId xmlns:p14="http://schemas.microsoft.com/office/powerpoint/2010/main" val="3020083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nodePh="1">
                                  <p:stCondLst>
                                    <p:cond delay="0"/>
                                  </p:stCondLst>
                                  <p:endCondLst>
                                    <p:cond evt="begin" delay="0">
                                      <p:tn val="9"/>
                                    </p:cond>
                                  </p:end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grpId="0" nodeType="withEffect" nodePh="1">
                                  <p:stCondLst>
                                    <p:cond delay="0"/>
                                  </p:stCondLst>
                                  <p:endCondLst>
                                    <p:cond evt="begin" delay="0">
                                      <p:tn val="11"/>
                                    </p:cond>
                                  </p:endCondLst>
                                  <p:childTnLst>
                                    <p:set>
                                      <p:cBhvr>
                                        <p:cTn id="1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P spid="43" grpId="0"/>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303212B-C26F-0FD4-3F2B-6107F23B2CED}"/>
              </a:ext>
            </a:extLst>
          </p:cNvPr>
          <p:cNvSpPr>
            <a:spLocks noGrp="1"/>
          </p:cNvSpPr>
          <p:nvPr>
            <p:ph idx="1"/>
          </p:nvPr>
        </p:nvSpPr>
        <p:spPr>
          <a:xfrm>
            <a:off x="342900" y="1793330"/>
            <a:ext cx="8515350" cy="4677374"/>
          </a:xfrm>
        </p:spPr>
        <p:txBody>
          <a:bodyPr>
            <a:normAutofit fontScale="77500" lnSpcReduction="20000"/>
          </a:bodyPr>
          <a:lstStyle/>
          <a:p>
            <a:pPr marL="90488" indent="-90488">
              <a:spcBef>
                <a:spcPct val="0"/>
              </a:spcBef>
              <a:buFontTx/>
              <a:buNone/>
              <a:tabLst>
                <a:tab pos="336550" algn="l"/>
                <a:tab pos="2224088" algn="l"/>
                <a:tab pos="6169025" algn="l"/>
              </a:tabLst>
            </a:pPr>
            <a:r>
              <a:rPr lang="en-US" altLang="en-US" sz="2800" dirty="0">
                <a:latin typeface="Calibri" panose="020F0502020204030204" pitchFamily="34" charset="0"/>
              </a:rPr>
              <a:t>Remember cache contains </a:t>
            </a:r>
          </a:p>
          <a:p>
            <a:pPr marL="90488" indent="-90488">
              <a:spcBef>
                <a:spcPct val="0"/>
              </a:spcBef>
              <a:buFontTx/>
              <a:buNone/>
              <a:tabLst>
                <a:tab pos="336550" algn="l"/>
                <a:tab pos="2224088" algn="l"/>
                <a:tab pos="6169025" algn="l"/>
              </a:tabLst>
            </a:pPr>
            <a:r>
              <a:rPr lang="en-US" altLang="en-US" sz="2800" dirty="0">
                <a:latin typeface="Calibri" panose="020F0502020204030204" pitchFamily="34" charset="0"/>
              </a:rPr>
              <a:t>		Actual data</a:t>
            </a:r>
            <a:r>
              <a:rPr lang="en-US" altLang="en-US" sz="2800" dirty="0">
                <a:latin typeface="Calibri" panose="020F0502020204030204" pitchFamily="34" charset="0"/>
                <a:sym typeface="Wingdings" pitchFamily="2" charset="2"/>
              </a:rPr>
              <a:t>	Data size = (#bytes per block * 8)	* (#blocks)</a:t>
            </a:r>
          </a:p>
          <a:p>
            <a:pPr marL="90488" indent="-90488">
              <a:spcBef>
                <a:spcPct val="0"/>
              </a:spcBef>
              <a:buFontTx/>
              <a:buNone/>
              <a:tabLst>
                <a:tab pos="336550" algn="l"/>
                <a:tab pos="2224088" algn="l"/>
                <a:tab pos="6169025" algn="l"/>
              </a:tabLst>
            </a:pPr>
            <a:endParaRPr lang="en-US" altLang="en-US" sz="2800" dirty="0">
              <a:latin typeface="Calibri" panose="020F0502020204030204" pitchFamily="34" charset="0"/>
              <a:sym typeface="Wingdings" pitchFamily="2" charset="2"/>
            </a:endParaRPr>
          </a:p>
          <a:p>
            <a:pPr marL="90488" indent="-90488">
              <a:spcBef>
                <a:spcPct val="0"/>
              </a:spcBef>
              <a:buFontTx/>
              <a:buNone/>
              <a:tabLst>
                <a:tab pos="336550" algn="l"/>
                <a:tab pos="2224088" algn="l"/>
                <a:tab pos="6169025" algn="l"/>
              </a:tabLst>
            </a:pPr>
            <a:r>
              <a:rPr lang="en-US" altLang="en-US" sz="2800" dirty="0">
                <a:latin typeface="Calibri" panose="020F0502020204030204" pitchFamily="34" charset="0"/>
                <a:sym typeface="Wingdings" pitchFamily="2" charset="2"/>
              </a:rPr>
              <a:t>		For each cache block, we also store</a:t>
            </a:r>
          </a:p>
          <a:p>
            <a:pPr marL="90488" indent="-90488">
              <a:spcBef>
                <a:spcPct val="0"/>
              </a:spcBef>
              <a:buFontTx/>
              <a:buNone/>
              <a:tabLst>
                <a:tab pos="336550" algn="l"/>
                <a:tab pos="2224088" algn="l"/>
                <a:tab pos="6169025" algn="l"/>
              </a:tabLst>
            </a:pPr>
            <a:r>
              <a:rPr lang="en-US" altLang="en-US" sz="2800" dirty="0">
                <a:latin typeface="Calibri" panose="020F0502020204030204" pitchFamily="34" charset="0"/>
                <a:sym typeface="Wingdings" pitchFamily="2" charset="2"/>
              </a:rPr>
              <a:t>		Tag	TAG size = (#bits of tag per block) 	* (#blocks)</a:t>
            </a:r>
          </a:p>
          <a:p>
            <a:pPr marL="90488" indent="-90488">
              <a:spcBef>
                <a:spcPct val="0"/>
              </a:spcBef>
              <a:buFontTx/>
              <a:buNone/>
              <a:tabLst>
                <a:tab pos="336550" algn="l"/>
                <a:tab pos="2224088" algn="l"/>
                <a:tab pos="6169025" algn="l"/>
              </a:tabLst>
            </a:pPr>
            <a:r>
              <a:rPr lang="en-US" altLang="en-US" sz="2800" dirty="0">
                <a:latin typeface="Calibri" panose="020F0502020204030204" pitchFamily="34" charset="0"/>
                <a:sym typeface="Wingdings" pitchFamily="2" charset="2"/>
              </a:rPr>
              <a:t>		Valid bit	Valid size = 1 	* (#blocks)</a:t>
            </a:r>
          </a:p>
          <a:p>
            <a:pPr marL="90488" indent="-90488">
              <a:spcBef>
                <a:spcPct val="0"/>
              </a:spcBef>
              <a:buFontTx/>
              <a:buNone/>
              <a:tabLst>
                <a:tab pos="336550" algn="l"/>
                <a:tab pos="2224088" algn="l"/>
                <a:tab pos="6169025" algn="l"/>
              </a:tabLst>
            </a:pPr>
            <a:endParaRPr lang="en-US" altLang="en-US" sz="2800" dirty="0">
              <a:latin typeface="Calibri" panose="020F0502020204030204" pitchFamily="34" charset="0"/>
              <a:sym typeface="Wingdings" pitchFamily="2" charset="2"/>
            </a:endParaRPr>
          </a:p>
          <a:p>
            <a:pPr marL="90488" indent="-90488">
              <a:buNone/>
              <a:tabLst>
                <a:tab pos="336550" algn="l"/>
                <a:tab pos="2224088" algn="l"/>
                <a:tab pos="6169025" algn="l"/>
              </a:tabLst>
            </a:pPr>
            <a:r>
              <a:rPr lang="en-US" sz="2800" dirty="0">
                <a:latin typeface="Calibri" panose="020F0502020204030204" pitchFamily="34" charset="0"/>
                <a:cs typeface="Arial"/>
              </a:rPr>
              <a:t>Example: 32KB cache, with </a:t>
            </a:r>
            <a:r>
              <a:rPr lang="en-US" sz="2800" dirty="0">
                <a:solidFill>
                  <a:srgbClr val="FF0000"/>
                </a:solidFill>
                <a:latin typeface="Calibri" panose="020F0502020204030204" pitchFamily="34" charset="0"/>
                <a:cs typeface="Arial"/>
              </a:rPr>
              <a:t>16-byte</a:t>
            </a:r>
            <a:r>
              <a:rPr lang="en-US" sz="2800" dirty="0">
                <a:latin typeface="Calibri" panose="020F0502020204030204" pitchFamily="34" charset="0"/>
                <a:cs typeface="Arial"/>
              </a:rPr>
              <a:t> cache blocks (</a:t>
            </a:r>
            <a:r>
              <a:rPr lang="en-US" sz="2800" dirty="0">
                <a:solidFill>
                  <a:srgbClr val="FF0000"/>
                </a:solidFill>
                <a:latin typeface="Calibri" panose="020F0502020204030204" pitchFamily="34" charset="0"/>
                <a:cs typeface="Arial"/>
              </a:rPr>
              <a:t>4</a:t>
            </a:r>
            <a:r>
              <a:rPr lang="en-US" sz="2800" dirty="0">
                <a:latin typeface="Calibri" panose="020F0502020204030204" pitchFamily="34" charset="0"/>
                <a:cs typeface="Arial"/>
              </a:rPr>
              <a:t> bits </a:t>
            </a:r>
            <a:r>
              <a:rPr lang="en-US" sz="2800" dirty="0" err="1">
                <a:latin typeface="Calibri" panose="020F0502020204030204" pitchFamily="34" charset="0"/>
                <a:cs typeface="Arial"/>
              </a:rPr>
              <a:t>offest</a:t>
            </a:r>
            <a:r>
              <a:rPr lang="en-US" sz="2800" dirty="0">
                <a:latin typeface="Calibri" panose="020F0502020204030204" pitchFamily="34" charset="0"/>
                <a:cs typeface="Arial"/>
              </a:rPr>
              <a:t>)</a:t>
            </a:r>
          </a:p>
          <a:p>
            <a:pPr marL="90488" indent="-90488">
              <a:buNone/>
              <a:tabLst>
                <a:tab pos="336550" algn="l"/>
                <a:tab pos="2224088" algn="l"/>
                <a:tab pos="6169025" algn="l"/>
              </a:tabLst>
            </a:pPr>
            <a:r>
              <a:rPr lang="en-US" sz="2800" dirty="0">
                <a:latin typeface="Calibri" panose="020F0502020204030204" pitchFamily="34" charset="0"/>
                <a:cs typeface="Arial"/>
              </a:rPr>
              <a:t>Number of Cache blocks = </a:t>
            </a:r>
            <a:r>
              <a:rPr lang="en-US" sz="2800" dirty="0">
                <a:solidFill>
                  <a:srgbClr val="FFC000"/>
                </a:solidFill>
                <a:latin typeface="Calibri" panose="020F0502020204030204" pitchFamily="34" charset="0"/>
                <a:cs typeface="Arial"/>
              </a:rPr>
              <a:t>2048 </a:t>
            </a:r>
            <a:r>
              <a:rPr lang="en-US" sz="2800" dirty="0">
                <a:solidFill>
                  <a:schemeClr val="bg1"/>
                </a:solidFill>
                <a:latin typeface="Calibri" panose="020F0502020204030204" pitchFamily="34" charset="0"/>
                <a:cs typeface="Arial"/>
              </a:rPr>
              <a:t>= (32KB / 16B)       </a:t>
            </a:r>
            <a:r>
              <a:rPr lang="en-US" sz="2800" dirty="0">
                <a:solidFill>
                  <a:srgbClr val="FFC000"/>
                </a:solidFill>
                <a:latin typeface="Calibri" panose="020F0502020204030204" pitchFamily="34" charset="0"/>
                <a:cs typeface="Arial"/>
              </a:rPr>
              <a:t>(11 bit cache index)</a:t>
            </a:r>
          </a:p>
          <a:p>
            <a:pPr marL="90488" indent="-90488">
              <a:buNone/>
              <a:tabLst>
                <a:tab pos="336550" algn="l"/>
                <a:tab pos="2224088" algn="l"/>
                <a:tab pos="6169025" algn="l"/>
              </a:tabLst>
            </a:pPr>
            <a:r>
              <a:rPr lang="en-US" sz="2800" dirty="0">
                <a:latin typeface="Calibri" panose="020F0502020204030204" pitchFamily="34" charset="0"/>
                <a:cs typeface="Arial"/>
              </a:rPr>
              <a:t>Each Cache block needs the associated </a:t>
            </a:r>
            <a:r>
              <a:rPr lang="en-US" sz="2800" b="1" dirty="0">
                <a:solidFill>
                  <a:schemeClr val="accent1">
                    <a:lumMod val="60000"/>
                    <a:lumOff val="40000"/>
                  </a:schemeClr>
                </a:solidFill>
                <a:latin typeface="Calibri" panose="020F0502020204030204" pitchFamily="34" charset="0"/>
                <a:cs typeface="Arial"/>
              </a:rPr>
              <a:t>tag</a:t>
            </a:r>
            <a:r>
              <a:rPr lang="en-US" sz="2800" dirty="0">
                <a:latin typeface="Calibri" panose="020F0502020204030204" pitchFamily="34" charset="0"/>
                <a:cs typeface="Arial"/>
              </a:rPr>
              <a:t> 32 – </a:t>
            </a:r>
            <a:r>
              <a:rPr lang="en-US" sz="2800" dirty="0">
                <a:solidFill>
                  <a:srgbClr val="FFC000"/>
                </a:solidFill>
                <a:latin typeface="Calibri" panose="020F0502020204030204" pitchFamily="34" charset="0"/>
                <a:cs typeface="Arial"/>
              </a:rPr>
              <a:t>11</a:t>
            </a:r>
            <a:r>
              <a:rPr lang="en-US" sz="2800" dirty="0">
                <a:latin typeface="Calibri" panose="020F0502020204030204" pitchFamily="34" charset="0"/>
                <a:cs typeface="Arial"/>
              </a:rPr>
              <a:t> – </a:t>
            </a:r>
            <a:r>
              <a:rPr lang="en-US" sz="2800" dirty="0">
                <a:solidFill>
                  <a:srgbClr val="FF0000"/>
                </a:solidFill>
                <a:latin typeface="Calibri" panose="020F0502020204030204" pitchFamily="34" charset="0"/>
                <a:cs typeface="Arial"/>
              </a:rPr>
              <a:t>4</a:t>
            </a:r>
            <a:r>
              <a:rPr lang="en-US" sz="2800" dirty="0">
                <a:latin typeface="Calibri" panose="020F0502020204030204" pitchFamily="34" charset="0"/>
                <a:cs typeface="Arial"/>
              </a:rPr>
              <a:t> = </a:t>
            </a:r>
            <a:r>
              <a:rPr lang="en-US" sz="2800" b="1" dirty="0">
                <a:solidFill>
                  <a:schemeClr val="accent1">
                    <a:lumMod val="60000"/>
                    <a:lumOff val="40000"/>
                  </a:schemeClr>
                </a:solidFill>
                <a:latin typeface="Calibri" panose="020F0502020204030204" pitchFamily="34" charset="0"/>
                <a:cs typeface="Arial"/>
              </a:rPr>
              <a:t>17</a:t>
            </a:r>
            <a:r>
              <a:rPr lang="en-US" sz="2800" dirty="0">
                <a:latin typeface="Calibri" panose="020F0502020204030204" pitchFamily="34" charset="0"/>
                <a:cs typeface="Arial"/>
              </a:rPr>
              <a:t> bits for tag</a:t>
            </a:r>
          </a:p>
          <a:p>
            <a:pPr marL="90488" indent="-90488">
              <a:buNone/>
              <a:tabLst>
                <a:tab pos="336550" algn="l"/>
                <a:tab pos="2224088" algn="l"/>
                <a:tab pos="6169025" algn="l"/>
              </a:tabLst>
            </a:pPr>
            <a:r>
              <a:rPr lang="en-US" sz="2800" dirty="0">
                <a:latin typeface="Calibri" panose="020F0502020204030204" pitchFamily="34" charset="0"/>
                <a:cs typeface="Arial"/>
              </a:rPr>
              <a:t>1 cache block needs (</a:t>
            </a:r>
            <a:r>
              <a:rPr lang="en-US" sz="2800" dirty="0">
                <a:solidFill>
                  <a:srgbClr val="FF0000"/>
                </a:solidFill>
                <a:latin typeface="Calibri" panose="020F0502020204030204" pitchFamily="34" charset="0"/>
                <a:cs typeface="Arial"/>
              </a:rPr>
              <a:t>16</a:t>
            </a:r>
            <a:r>
              <a:rPr lang="en-US" sz="2800" dirty="0">
                <a:latin typeface="Calibri" panose="020F0502020204030204" pitchFamily="34" charset="0"/>
                <a:cs typeface="Arial"/>
              </a:rPr>
              <a:t> x 8) + </a:t>
            </a:r>
            <a:r>
              <a:rPr lang="en-US" sz="2800" b="1" dirty="0">
                <a:solidFill>
                  <a:schemeClr val="accent1">
                    <a:lumMod val="60000"/>
                    <a:lumOff val="40000"/>
                  </a:schemeClr>
                </a:solidFill>
                <a:latin typeface="Calibri" panose="020F0502020204030204" pitchFamily="34" charset="0"/>
                <a:cs typeface="Arial"/>
              </a:rPr>
              <a:t>17</a:t>
            </a:r>
            <a:r>
              <a:rPr lang="en-US" sz="2800" dirty="0">
                <a:latin typeface="Calibri" panose="020F0502020204030204" pitchFamily="34" charset="0"/>
                <a:cs typeface="Arial"/>
              </a:rPr>
              <a:t> + </a:t>
            </a:r>
            <a:r>
              <a:rPr lang="en-US" sz="2800" dirty="0">
                <a:solidFill>
                  <a:srgbClr val="FFFF00"/>
                </a:solidFill>
                <a:latin typeface="Calibri" panose="020F0502020204030204" pitchFamily="34" charset="0"/>
                <a:cs typeface="Arial"/>
              </a:rPr>
              <a:t>1</a:t>
            </a:r>
            <a:r>
              <a:rPr lang="en-US" sz="2800" dirty="0">
                <a:latin typeface="Calibri" panose="020F0502020204030204" pitchFamily="34" charset="0"/>
                <a:cs typeface="Arial"/>
              </a:rPr>
              <a:t>.     Data bits + tag bits + </a:t>
            </a:r>
            <a:r>
              <a:rPr lang="en-US" sz="2800" dirty="0">
                <a:solidFill>
                  <a:srgbClr val="FFFF00"/>
                </a:solidFill>
                <a:latin typeface="Calibri" panose="020F0502020204030204" pitchFamily="34" charset="0"/>
                <a:cs typeface="Arial"/>
              </a:rPr>
              <a:t>valid</a:t>
            </a:r>
            <a:r>
              <a:rPr lang="en-US" sz="2800" dirty="0">
                <a:latin typeface="Calibri" panose="020F0502020204030204" pitchFamily="34" charset="0"/>
                <a:cs typeface="Arial"/>
              </a:rPr>
              <a:t> bit</a:t>
            </a:r>
          </a:p>
          <a:p>
            <a:pPr marL="90488" indent="-90488">
              <a:buNone/>
              <a:tabLst>
                <a:tab pos="336550" algn="l"/>
                <a:tab pos="2224088" algn="l"/>
                <a:tab pos="6169025" algn="l"/>
              </a:tabLst>
            </a:pPr>
            <a:r>
              <a:rPr lang="en-US" sz="2800" dirty="0">
                <a:latin typeface="Calibri" panose="020F0502020204030204" pitchFamily="34" charset="0"/>
                <a:cs typeface="Arial"/>
              </a:rPr>
              <a:t>		128 + 17 + 1 = 146 for each cache block</a:t>
            </a:r>
          </a:p>
          <a:p>
            <a:pPr marL="90488" indent="-90488">
              <a:buNone/>
              <a:tabLst>
                <a:tab pos="336550" algn="l"/>
                <a:tab pos="2224088" algn="l"/>
                <a:tab pos="6169025" algn="l"/>
              </a:tabLst>
            </a:pPr>
            <a:r>
              <a:rPr lang="en-US" sz="2800" dirty="0">
                <a:latin typeface="Calibri" panose="020F0502020204030204" pitchFamily="34" charset="0"/>
                <a:cs typeface="Arial"/>
              </a:rPr>
              <a:t>		146 * </a:t>
            </a:r>
            <a:r>
              <a:rPr lang="en-US" sz="2800" dirty="0">
                <a:solidFill>
                  <a:srgbClr val="FFC000"/>
                </a:solidFill>
                <a:latin typeface="Calibri" panose="020F0502020204030204" pitchFamily="34" charset="0"/>
                <a:cs typeface="Arial"/>
              </a:rPr>
              <a:t>2048</a:t>
            </a:r>
            <a:r>
              <a:rPr lang="en-US" sz="2800" dirty="0">
                <a:latin typeface="Calibri" panose="020F0502020204030204" pitchFamily="34" charset="0"/>
                <a:cs typeface="Arial"/>
              </a:rPr>
              <a:t> = </a:t>
            </a:r>
            <a:r>
              <a:rPr lang="en-US" sz="2800" dirty="0">
                <a:solidFill>
                  <a:schemeClr val="bg1"/>
                </a:solidFill>
                <a:latin typeface="Calibri" panose="020F0502020204030204" pitchFamily="34" charset="0"/>
                <a:cs typeface="Arial"/>
              </a:rPr>
              <a:t>299,008</a:t>
            </a:r>
            <a:r>
              <a:rPr lang="en-US" sz="2800" dirty="0">
                <a:latin typeface="Calibri" panose="020F0502020204030204" pitchFamily="34" charset="0"/>
                <a:cs typeface="Arial"/>
              </a:rPr>
              <a:t> bits for cache</a:t>
            </a:r>
          </a:p>
        </p:txBody>
      </p:sp>
      <p:sp>
        <p:nvSpPr>
          <p:cNvPr id="3" name="Title 2">
            <a:extLst>
              <a:ext uri="{FF2B5EF4-FFF2-40B4-BE49-F238E27FC236}">
                <a16:creationId xmlns:a16="http://schemas.microsoft.com/office/drawing/2014/main" id="{3E5E91E4-3236-841F-9F9A-667B97B61704}"/>
              </a:ext>
            </a:extLst>
          </p:cNvPr>
          <p:cNvSpPr>
            <a:spLocks noGrp="1"/>
          </p:cNvSpPr>
          <p:nvPr>
            <p:ph type="title"/>
          </p:nvPr>
        </p:nvSpPr>
        <p:spPr/>
        <p:txBody>
          <a:bodyPr>
            <a:normAutofit fontScale="90000"/>
          </a:bodyPr>
          <a:lstStyle/>
          <a:p>
            <a:r>
              <a:rPr lang="en-US" altLang="en-US" sz="4400" dirty="0">
                <a:solidFill>
                  <a:schemeClr val="bg1"/>
                </a:solidFill>
                <a:latin typeface="Calibri" panose="020F0502020204030204" pitchFamily="34" charset="0"/>
                <a:ea typeface="Times" charset="0"/>
                <a:cs typeface="Calibri" panose="020F0502020204030204" pitchFamily="34" charset="0"/>
              </a:rPr>
              <a:t>What is the total cache size?</a:t>
            </a:r>
            <a:endParaRPr lang="en-US" dirty="0"/>
          </a:p>
        </p:txBody>
      </p:sp>
      <p:sp>
        <p:nvSpPr>
          <p:cNvPr id="4" name="Date Placeholder 3">
            <a:extLst>
              <a:ext uri="{FF2B5EF4-FFF2-40B4-BE49-F238E27FC236}">
                <a16:creationId xmlns:a16="http://schemas.microsoft.com/office/drawing/2014/main" id="{8F4C1CCF-A689-35F4-1B29-DCB59A645FCE}"/>
              </a:ext>
            </a:extLst>
          </p:cNvPr>
          <p:cNvSpPr>
            <a:spLocks noGrp="1"/>
          </p:cNvSpPr>
          <p:nvPr>
            <p:ph type="dt" sz="half" idx="10"/>
          </p:nvPr>
        </p:nvSpPr>
        <p:spPr/>
        <p:txBody>
          <a:bodyPr/>
          <a:lstStyle/>
          <a:p>
            <a:r>
              <a:rPr lang="en-US"/>
              <a:t>CSCE 2610 - Assembly</a:t>
            </a:r>
          </a:p>
        </p:txBody>
      </p:sp>
      <p:sp>
        <p:nvSpPr>
          <p:cNvPr id="5" name="Footer Placeholder 4">
            <a:extLst>
              <a:ext uri="{FF2B5EF4-FFF2-40B4-BE49-F238E27FC236}">
                <a16:creationId xmlns:a16="http://schemas.microsoft.com/office/drawing/2014/main" id="{C1442A95-E9C7-5A9A-E8EB-3DD44428E6DE}"/>
              </a:ext>
            </a:extLst>
          </p:cNvPr>
          <p:cNvSpPr>
            <a:spLocks noGrp="1"/>
          </p:cNvSpPr>
          <p:nvPr>
            <p:ph type="ftr" sz="quarter" idx="11"/>
          </p:nvPr>
        </p:nvSpPr>
        <p:spPr/>
        <p:txBody>
          <a:bodyPr/>
          <a:lstStyle/>
          <a:p>
            <a:r>
              <a:rPr lang="en-US"/>
              <a:t>CSCE 2610 - Assembly</a:t>
            </a:r>
            <a:endParaRPr lang="en-US" dirty="0"/>
          </a:p>
        </p:txBody>
      </p:sp>
      <p:sp>
        <p:nvSpPr>
          <p:cNvPr id="6" name="Slide Number Placeholder 5">
            <a:extLst>
              <a:ext uri="{FF2B5EF4-FFF2-40B4-BE49-F238E27FC236}">
                <a16:creationId xmlns:a16="http://schemas.microsoft.com/office/drawing/2014/main" id="{811EF3F0-8828-B574-4BE3-2360B15AE8DE}"/>
              </a:ext>
            </a:extLst>
          </p:cNvPr>
          <p:cNvSpPr>
            <a:spLocks noGrp="1"/>
          </p:cNvSpPr>
          <p:nvPr>
            <p:ph type="sldNum" sz="quarter" idx="12"/>
          </p:nvPr>
        </p:nvSpPr>
        <p:spPr/>
        <p:txBody>
          <a:bodyPr/>
          <a:lstStyle/>
          <a:p>
            <a:fld id="{1793BAB9-E1F0-F549-9C9A-9A92982B7AD1}" type="slidenum">
              <a:rPr lang="en-US" smtClean="0"/>
              <a:pPr/>
              <a:t>27</a:t>
            </a:fld>
            <a:endParaRPr lang="en-US"/>
          </a:p>
        </p:txBody>
      </p:sp>
    </p:spTree>
    <p:extLst>
      <p:ext uri="{BB962C8B-B14F-4D97-AF65-F5344CB8AC3E}">
        <p14:creationId xmlns:p14="http://schemas.microsoft.com/office/powerpoint/2010/main" val="4768109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5" name="Rectangle 2">
            <a:extLst>
              <a:ext uri="{FF2B5EF4-FFF2-40B4-BE49-F238E27FC236}">
                <a16:creationId xmlns:a16="http://schemas.microsoft.com/office/drawing/2014/main" id="{077CA016-EAAE-CE4D-8B5D-BBB7A29DDCA6}"/>
              </a:ext>
            </a:extLst>
          </p:cNvPr>
          <p:cNvSpPr txBox="1">
            <a:spLocks noChangeArrowheads="1"/>
          </p:cNvSpPr>
          <p:nvPr/>
        </p:nvSpPr>
        <p:spPr>
          <a:xfrm>
            <a:off x="472440" y="285388"/>
            <a:ext cx="8259762" cy="7620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en-US" sz="4000" dirty="0">
                <a:solidFill>
                  <a:schemeClr val="bg1"/>
                </a:solidFill>
                <a:latin typeface="Calibri" panose="020F0502020204030204" pitchFamily="34" charset="0"/>
                <a:ea typeface="Times" charset="0"/>
                <a:cs typeface="Calibri" panose="020F0502020204030204" pitchFamily="34" charset="0"/>
              </a:rPr>
              <a:t>What is the total cache size?</a:t>
            </a:r>
            <a:endParaRPr lang="en-AU" altLang="en-US" sz="4000" dirty="0">
              <a:solidFill>
                <a:schemeClr val="bg1"/>
              </a:solidFill>
              <a:latin typeface="Calibri" panose="020F0502020204030204" pitchFamily="34" charset="0"/>
              <a:ea typeface="Times" charset="0"/>
              <a:cs typeface="Calibri" panose="020F0502020204030204" pitchFamily="34" charset="0"/>
            </a:endParaRPr>
          </a:p>
        </p:txBody>
      </p:sp>
      <p:sp>
        <p:nvSpPr>
          <p:cNvPr id="2" name="Rectangle 1">
            <a:extLst>
              <a:ext uri="{FF2B5EF4-FFF2-40B4-BE49-F238E27FC236}">
                <a16:creationId xmlns:a16="http://schemas.microsoft.com/office/drawing/2014/main" id="{998FF8B2-8D95-E748-AA81-E1333072D7E9}"/>
              </a:ext>
            </a:extLst>
          </p:cNvPr>
          <p:cNvSpPr/>
          <p:nvPr/>
        </p:nvSpPr>
        <p:spPr>
          <a:xfrm>
            <a:off x="573025" y="1828806"/>
            <a:ext cx="8253984" cy="4524315"/>
          </a:xfrm>
          <a:prstGeom prst="rect">
            <a:avLst/>
          </a:prstGeom>
        </p:spPr>
        <p:txBody>
          <a:bodyPr wrap="square">
            <a:spAutoFit/>
          </a:bodyPr>
          <a:lstStyle/>
          <a:p>
            <a:r>
              <a:rPr lang="en-US" sz="1600" dirty="0">
                <a:latin typeface="Calibri" panose="020F0502020204030204" pitchFamily="34" charset="0"/>
                <a:cs typeface="Arial"/>
              </a:rPr>
              <a:t>The 32-bit address is divided as shown.</a:t>
            </a:r>
          </a:p>
          <a:p>
            <a:r>
              <a:rPr lang="en-US" sz="1600" dirty="0">
                <a:latin typeface="Calibri" panose="020F0502020204030204" pitchFamily="34" charset="0"/>
                <a:cs typeface="Arial"/>
              </a:rPr>
              <a:t>So, we need to store 17-bit tag with each cache block plus the Valid bit</a:t>
            </a:r>
          </a:p>
          <a:p>
            <a:endParaRPr lang="en-US" sz="1600" dirty="0">
              <a:latin typeface="Calibri" panose="020F0502020204030204" pitchFamily="34" charset="0"/>
              <a:cs typeface="Arial"/>
            </a:endParaRPr>
          </a:p>
          <a:p>
            <a:endParaRPr lang="en-US" sz="1600" dirty="0">
              <a:latin typeface="Calibri" panose="020F0502020204030204" pitchFamily="34" charset="0"/>
              <a:cs typeface="Arial"/>
            </a:endParaRPr>
          </a:p>
          <a:p>
            <a:endParaRPr lang="en-US" sz="1600" dirty="0">
              <a:latin typeface="Calibri" panose="020F0502020204030204" pitchFamily="34" charset="0"/>
              <a:cs typeface="Arial"/>
            </a:endParaRPr>
          </a:p>
          <a:p>
            <a:endParaRPr lang="en-US" sz="1600" dirty="0">
              <a:latin typeface="Calibri" panose="020F0502020204030204" pitchFamily="34" charset="0"/>
              <a:cs typeface="Arial"/>
            </a:endParaRPr>
          </a:p>
          <a:p>
            <a:endParaRPr lang="en-US" sz="1600" dirty="0">
              <a:latin typeface="Calibri" panose="020F0502020204030204" pitchFamily="34" charset="0"/>
              <a:cs typeface="Arial"/>
            </a:endParaRPr>
          </a:p>
          <a:p>
            <a:endParaRPr lang="en-US" sz="1600" dirty="0">
              <a:latin typeface="Calibri" panose="020F0502020204030204" pitchFamily="34" charset="0"/>
              <a:cs typeface="Arial"/>
            </a:endParaRPr>
          </a:p>
          <a:p>
            <a:endParaRPr lang="en-US" sz="1600" dirty="0">
              <a:latin typeface="Calibri" panose="020F0502020204030204" pitchFamily="34" charset="0"/>
              <a:cs typeface="Arial"/>
            </a:endParaRPr>
          </a:p>
          <a:p>
            <a:endParaRPr lang="en-US" sz="1600" dirty="0">
              <a:latin typeface="Calibri" panose="020F0502020204030204" pitchFamily="34" charset="0"/>
              <a:cs typeface="Arial"/>
            </a:endParaRPr>
          </a:p>
          <a:p>
            <a:endParaRPr lang="en-US" sz="1600" dirty="0">
              <a:latin typeface="Calibri" panose="020F0502020204030204" pitchFamily="34" charset="0"/>
              <a:cs typeface="Arial"/>
            </a:endParaRPr>
          </a:p>
          <a:p>
            <a:endParaRPr lang="en-US" sz="1600" dirty="0">
              <a:latin typeface="Calibri" panose="020F0502020204030204" pitchFamily="34" charset="0"/>
              <a:cs typeface="Arial"/>
            </a:endParaRPr>
          </a:p>
          <a:p>
            <a:endParaRPr lang="en-US" sz="1600" dirty="0">
              <a:latin typeface="Calibri" panose="020F0502020204030204" pitchFamily="34" charset="0"/>
              <a:cs typeface="Arial"/>
            </a:endParaRPr>
          </a:p>
          <a:p>
            <a:r>
              <a:rPr lang="en-US" sz="1600" dirty="0">
                <a:latin typeface="Calibri" panose="020F0502020204030204" pitchFamily="34" charset="0"/>
                <a:cs typeface="Arial"/>
              </a:rPr>
              <a:t>Each cache entry = 17 (Tag) +1 (Valid) +128 (data) = 146 bits</a:t>
            </a:r>
          </a:p>
          <a:p>
            <a:r>
              <a:rPr lang="en-US" sz="1600" dirty="0">
                <a:latin typeface="Calibri" panose="020F0502020204030204" pitchFamily="34" charset="0"/>
                <a:cs typeface="Arial"/>
              </a:rPr>
              <a:t>There are 2048 blocks. Total size = 2048*146 = 299,008 bits</a:t>
            </a:r>
          </a:p>
          <a:p>
            <a:r>
              <a:rPr lang="en-US" sz="1600" dirty="0">
                <a:latin typeface="Calibri" panose="020F0502020204030204" pitchFamily="34" charset="0"/>
                <a:cs typeface="Arial"/>
              </a:rPr>
              <a:t>The data size = 2048*128 = 262,144 bits (or 32KB)</a:t>
            </a:r>
          </a:p>
          <a:p>
            <a:r>
              <a:rPr lang="en-US" sz="1600" dirty="0">
                <a:latin typeface="Calibri" panose="020F0502020204030204" pitchFamily="34" charset="0"/>
                <a:cs typeface="Arial"/>
              </a:rPr>
              <a:t>Overhead = 36,864 bits or 14%		(17 + 1) / 128</a:t>
            </a:r>
          </a:p>
          <a:p>
            <a:endParaRPr lang="en-US" sz="1600" dirty="0">
              <a:latin typeface="Calibri" panose="020F0502020204030204" pitchFamily="34" charset="0"/>
              <a:cs typeface="Arial"/>
            </a:endParaRPr>
          </a:p>
        </p:txBody>
      </p:sp>
      <p:grpSp>
        <p:nvGrpSpPr>
          <p:cNvPr id="7" name="Group 6">
            <a:extLst>
              <a:ext uri="{FF2B5EF4-FFF2-40B4-BE49-F238E27FC236}">
                <a16:creationId xmlns:a16="http://schemas.microsoft.com/office/drawing/2014/main" id="{4266D98B-7CDF-984D-920E-6B8D4AF884F4}"/>
              </a:ext>
            </a:extLst>
          </p:cNvPr>
          <p:cNvGrpSpPr/>
          <p:nvPr/>
        </p:nvGrpSpPr>
        <p:grpSpPr>
          <a:xfrm>
            <a:off x="323386" y="1309926"/>
            <a:ext cx="7326352" cy="351180"/>
            <a:chOff x="1258956" y="4671392"/>
            <a:chExt cx="4870171" cy="351180"/>
          </a:xfrm>
        </p:grpSpPr>
        <p:sp>
          <p:nvSpPr>
            <p:cNvPr id="8" name="Rectangle 7">
              <a:extLst>
                <a:ext uri="{FF2B5EF4-FFF2-40B4-BE49-F238E27FC236}">
                  <a16:creationId xmlns:a16="http://schemas.microsoft.com/office/drawing/2014/main" id="{28D31745-E147-084D-B15F-F324CAC151AC}"/>
                </a:ext>
              </a:extLst>
            </p:cNvPr>
            <p:cNvSpPr/>
            <p:nvPr/>
          </p:nvSpPr>
          <p:spPr>
            <a:xfrm>
              <a:off x="1258956" y="4678016"/>
              <a:ext cx="1865243" cy="34455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latin typeface="Calibri" panose="020F0502020204030204" pitchFamily="34" charset="0"/>
                </a:rPr>
                <a:t>TAG =17 bits</a:t>
              </a:r>
            </a:p>
          </p:txBody>
        </p:sp>
        <p:sp>
          <p:nvSpPr>
            <p:cNvPr id="9" name="Rectangle 8">
              <a:extLst>
                <a:ext uri="{FF2B5EF4-FFF2-40B4-BE49-F238E27FC236}">
                  <a16:creationId xmlns:a16="http://schemas.microsoft.com/office/drawing/2014/main" id="{7D0BA719-537D-4744-98C5-C5333E574E3C}"/>
                </a:ext>
              </a:extLst>
            </p:cNvPr>
            <p:cNvSpPr/>
            <p:nvPr/>
          </p:nvSpPr>
          <p:spPr>
            <a:xfrm>
              <a:off x="2909230" y="4678016"/>
              <a:ext cx="1500810" cy="34455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latin typeface="Calibri" panose="020F0502020204030204" pitchFamily="34" charset="0"/>
                </a:rPr>
                <a:t>Index =11 bits</a:t>
              </a:r>
            </a:p>
          </p:txBody>
        </p:sp>
        <p:sp>
          <p:nvSpPr>
            <p:cNvPr id="10" name="Rectangle 9">
              <a:extLst>
                <a:ext uri="{FF2B5EF4-FFF2-40B4-BE49-F238E27FC236}">
                  <a16:creationId xmlns:a16="http://schemas.microsoft.com/office/drawing/2014/main" id="{128B462D-F48E-3244-8EA7-3421044105CB}"/>
                </a:ext>
              </a:extLst>
            </p:cNvPr>
            <p:cNvSpPr/>
            <p:nvPr/>
          </p:nvSpPr>
          <p:spPr>
            <a:xfrm>
              <a:off x="4628317" y="4671392"/>
              <a:ext cx="1500810" cy="34455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latin typeface="Calibri" panose="020F0502020204030204" pitchFamily="34" charset="0"/>
                </a:rPr>
                <a:t>Byte offset = 4 bits</a:t>
              </a:r>
            </a:p>
          </p:txBody>
        </p:sp>
      </p:grpSp>
      <p:grpSp>
        <p:nvGrpSpPr>
          <p:cNvPr id="11" name="Group 10">
            <a:extLst>
              <a:ext uri="{FF2B5EF4-FFF2-40B4-BE49-F238E27FC236}">
                <a16:creationId xmlns:a16="http://schemas.microsoft.com/office/drawing/2014/main" id="{B80C6A7F-D82D-9C46-AB3B-7C6B3FD0064C}"/>
              </a:ext>
            </a:extLst>
          </p:cNvPr>
          <p:cNvGrpSpPr/>
          <p:nvPr/>
        </p:nvGrpSpPr>
        <p:grpSpPr>
          <a:xfrm>
            <a:off x="767573" y="2665140"/>
            <a:ext cx="5877073" cy="2132133"/>
            <a:chOff x="1243055" y="832140"/>
            <a:chExt cx="6003232" cy="2096590"/>
          </a:xfrm>
        </p:grpSpPr>
        <p:sp>
          <p:nvSpPr>
            <p:cNvPr id="12" name="Rectangle 11">
              <a:extLst>
                <a:ext uri="{FF2B5EF4-FFF2-40B4-BE49-F238E27FC236}">
                  <a16:creationId xmlns:a16="http://schemas.microsoft.com/office/drawing/2014/main" id="{AB859A27-CB1F-3C4B-81F7-65863C8DC21D}"/>
                </a:ext>
              </a:extLst>
            </p:cNvPr>
            <p:cNvSpPr/>
            <p:nvPr/>
          </p:nvSpPr>
          <p:spPr>
            <a:xfrm>
              <a:off x="1243055" y="839825"/>
              <a:ext cx="1987826" cy="208890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DADDEC2-F662-B444-B299-C9DB4B68EE7B}"/>
                </a:ext>
              </a:extLst>
            </p:cNvPr>
            <p:cNvSpPr/>
            <p:nvPr/>
          </p:nvSpPr>
          <p:spPr>
            <a:xfrm>
              <a:off x="3226905" y="833201"/>
              <a:ext cx="576468" cy="208890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B98DF13-BED4-D443-9CE7-FD2837493ECD}"/>
                </a:ext>
              </a:extLst>
            </p:cNvPr>
            <p:cNvSpPr/>
            <p:nvPr/>
          </p:nvSpPr>
          <p:spPr>
            <a:xfrm>
              <a:off x="3807349" y="833201"/>
              <a:ext cx="3438938" cy="208890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0688134-E294-0642-AEFB-AB8B2237AF83}"/>
                </a:ext>
              </a:extLst>
            </p:cNvPr>
            <p:cNvSpPr/>
            <p:nvPr/>
          </p:nvSpPr>
          <p:spPr>
            <a:xfrm>
              <a:off x="1243055" y="839825"/>
              <a:ext cx="1987826" cy="352871"/>
            </a:xfrm>
            <a:prstGeom prst="rect">
              <a:avLst/>
            </a:prstGeom>
            <a:solidFill>
              <a:schemeClr val="accent5">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latin typeface="Calibri" panose="020F0502020204030204" pitchFamily="34" charset="0"/>
                </a:rPr>
                <a:t>TAG = 17 bits</a:t>
              </a:r>
            </a:p>
          </p:txBody>
        </p:sp>
        <p:sp>
          <p:nvSpPr>
            <p:cNvPr id="16" name="Rectangle 15">
              <a:extLst>
                <a:ext uri="{FF2B5EF4-FFF2-40B4-BE49-F238E27FC236}">
                  <a16:creationId xmlns:a16="http://schemas.microsoft.com/office/drawing/2014/main" id="{47679AA7-3E43-8D40-BCC9-0074D748BC0D}"/>
                </a:ext>
              </a:extLst>
            </p:cNvPr>
            <p:cNvSpPr/>
            <p:nvPr/>
          </p:nvSpPr>
          <p:spPr>
            <a:xfrm>
              <a:off x="3246782" y="847776"/>
              <a:ext cx="556591" cy="352871"/>
            </a:xfrm>
            <a:prstGeom prst="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chemeClr val="tx1"/>
                  </a:solidFill>
                  <a:latin typeface="Calibri" panose="020F0502020204030204" pitchFamily="34" charset="0"/>
                </a:rPr>
                <a:t>V bit</a:t>
              </a:r>
            </a:p>
          </p:txBody>
        </p:sp>
        <p:sp>
          <p:nvSpPr>
            <p:cNvPr id="17" name="Rectangle 16">
              <a:extLst>
                <a:ext uri="{FF2B5EF4-FFF2-40B4-BE49-F238E27FC236}">
                  <a16:creationId xmlns:a16="http://schemas.microsoft.com/office/drawing/2014/main" id="{9C4EFC67-561E-FC41-AF49-327E9E13B756}"/>
                </a:ext>
              </a:extLst>
            </p:cNvPr>
            <p:cNvSpPr/>
            <p:nvPr/>
          </p:nvSpPr>
          <p:spPr>
            <a:xfrm>
              <a:off x="3787471" y="833201"/>
              <a:ext cx="3432314" cy="359495"/>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latin typeface="Calibri" panose="020F0502020204030204" pitchFamily="34" charset="0"/>
                </a:rPr>
                <a:t>DATA = 16 bytes x 8 = 128 bits</a:t>
              </a:r>
            </a:p>
          </p:txBody>
        </p:sp>
        <p:sp>
          <p:nvSpPr>
            <p:cNvPr id="18" name="Rectangle 17">
              <a:extLst>
                <a:ext uri="{FF2B5EF4-FFF2-40B4-BE49-F238E27FC236}">
                  <a16:creationId xmlns:a16="http://schemas.microsoft.com/office/drawing/2014/main" id="{6336263B-0CB5-884A-9719-D1BC94A6C995}"/>
                </a:ext>
              </a:extLst>
            </p:cNvPr>
            <p:cNvSpPr/>
            <p:nvPr/>
          </p:nvSpPr>
          <p:spPr>
            <a:xfrm>
              <a:off x="3241483" y="832140"/>
              <a:ext cx="556591" cy="352871"/>
            </a:xfrm>
            <a:prstGeom prst="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solidFill>
                    <a:schemeClr val="tx1"/>
                  </a:solidFill>
                  <a:latin typeface="Calibri" panose="020F0502020204030204" pitchFamily="34" charset="0"/>
                </a:rPr>
                <a:t>V bit</a:t>
              </a:r>
            </a:p>
          </p:txBody>
        </p:sp>
      </p:grpSp>
      <p:sp>
        <p:nvSpPr>
          <p:cNvPr id="4" name="Date Placeholder 3">
            <a:extLst>
              <a:ext uri="{FF2B5EF4-FFF2-40B4-BE49-F238E27FC236}">
                <a16:creationId xmlns:a16="http://schemas.microsoft.com/office/drawing/2014/main" id="{3D3E7301-60BA-1933-26A0-7FCAA3809BDE}"/>
              </a:ext>
            </a:extLst>
          </p:cNvPr>
          <p:cNvSpPr>
            <a:spLocks noGrp="1"/>
          </p:cNvSpPr>
          <p:nvPr>
            <p:ph type="dt" sz="half" idx="10"/>
          </p:nvPr>
        </p:nvSpPr>
        <p:spPr/>
        <p:txBody>
          <a:bodyPr/>
          <a:lstStyle/>
          <a:p>
            <a:r>
              <a:rPr lang="en-US"/>
              <a:t>CSCE 2610 - Assembly</a:t>
            </a:r>
          </a:p>
        </p:txBody>
      </p:sp>
      <p:sp>
        <p:nvSpPr>
          <p:cNvPr id="6" name="Footer Placeholder 5">
            <a:extLst>
              <a:ext uri="{FF2B5EF4-FFF2-40B4-BE49-F238E27FC236}">
                <a16:creationId xmlns:a16="http://schemas.microsoft.com/office/drawing/2014/main" id="{A982C6F1-3CF2-904A-4861-B1C28F561619}"/>
              </a:ext>
            </a:extLst>
          </p:cNvPr>
          <p:cNvSpPr>
            <a:spLocks noGrp="1"/>
          </p:cNvSpPr>
          <p:nvPr>
            <p:ph type="ftr" sz="quarter" idx="11"/>
          </p:nvPr>
        </p:nvSpPr>
        <p:spPr/>
        <p:txBody>
          <a:bodyPr/>
          <a:lstStyle/>
          <a:p>
            <a:r>
              <a:rPr lang="en-US"/>
              <a:t>CSCE 2610 - Assembly</a:t>
            </a:r>
            <a:endParaRPr lang="en-US" dirty="0"/>
          </a:p>
        </p:txBody>
      </p:sp>
      <p:sp>
        <p:nvSpPr>
          <p:cNvPr id="21" name="Slide Number Placeholder 20">
            <a:extLst>
              <a:ext uri="{FF2B5EF4-FFF2-40B4-BE49-F238E27FC236}">
                <a16:creationId xmlns:a16="http://schemas.microsoft.com/office/drawing/2014/main" id="{C7E4F1F7-031E-5A72-9770-59F99475CC34}"/>
              </a:ext>
            </a:extLst>
          </p:cNvPr>
          <p:cNvSpPr>
            <a:spLocks noGrp="1"/>
          </p:cNvSpPr>
          <p:nvPr>
            <p:ph type="sldNum" sz="quarter" idx="12"/>
          </p:nvPr>
        </p:nvSpPr>
        <p:spPr/>
        <p:txBody>
          <a:bodyPr/>
          <a:lstStyle/>
          <a:p>
            <a:fld id="{1793BAB9-E1F0-F549-9C9A-9A92982B7AD1}" type="slidenum">
              <a:rPr lang="en-US" smtClean="0"/>
              <a:pPr/>
              <a:t>28</a:t>
            </a:fld>
            <a:endParaRPr lang="en-US"/>
          </a:p>
        </p:txBody>
      </p:sp>
    </p:spTree>
    <p:extLst>
      <p:ext uri="{BB962C8B-B14F-4D97-AF65-F5344CB8AC3E}">
        <p14:creationId xmlns:p14="http://schemas.microsoft.com/office/powerpoint/2010/main" val="8959330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Rectangle 2">
            <a:extLst>
              <a:ext uri="{FF2B5EF4-FFF2-40B4-BE49-F238E27FC236}">
                <a16:creationId xmlns:a16="http://schemas.microsoft.com/office/drawing/2014/main" id="{E6682FD2-179F-CD40-9AF0-B83C3590CBC3}"/>
              </a:ext>
            </a:extLst>
          </p:cNvPr>
          <p:cNvSpPr txBox="1">
            <a:spLocks noChangeArrowheads="1"/>
          </p:cNvSpPr>
          <p:nvPr/>
        </p:nvSpPr>
        <p:spPr>
          <a:xfrm>
            <a:off x="472440" y="285388"/>
            <a:ext cx="8259762" cy="7620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en-US" sz="4000" dirty="0">
                <a:solidFill>
                  <a:schemeClr val="bg1"/>
                </a:solidFill>
                <a:latin typeface="Calibri" panose="020F0502020204030204" pitchFamily="34" charset="0"/>
                <a:ea typeface="Times" charset="0"/>
                <a:cs typeface="Calibri" panose="020F0502020204030204" pitchFamily="34" charset="0"/>
              </a:rPr>
              <a:t>Locality behavior</a:t>
            </a:r>
            <a:endParaRPr lang="en-AU" altLang="en-US" sz="4000" dirty="0">
              <a:solidFill>
                <a:schemeClr val="bg1"/>
              </a:solidFill>
              <a:latin typeface="Calibri" panose="020F0502020204030204" pitchFamily="34" charset="0"/>
              <a:ea typeface="Times" charset="0"/>
              <a:cs typeface="Calibri" panose="020F0502020204030204" pitchFamily="34" charset="0"/>
            </a:endParaRPr>
          </a:p>
        </p:txBody>
      </p:sp>
      <p:sp>
        <p:nvSpPr>
          <p:cNvPr id="15" name="TextBox 7">
            <a:extLst>
              <a:ext uri="{FF2B5EF4-FFF2-40B4-BE49-F238E27FC236}">
                <a16:creationId xmlns:a16="http://schemas.microsoft.com/office/drawing/2014/main" id="{94ECDEC0-F377-3141-8A69-7F3960917841}"/>
              </a:ext>
            </a:extLst>
          </p:cNvPr>
          <p:cNvSpPr txBox="1">
            <a:spLocks noChangeArrowheads="1"/>
          </p:cNvSpPr>
          <p:nvPr/>
        </p:nvSpPr>
        <p:spPr bwMode="auto">
          <a:xfrm>
            <a:off x="762000" y="1068748"/>
            <a:ext cx="7696200" cy="4801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charset="0"/>
                <a:ea typeface="ＭＳ Ｐゴシック" charset="-128"/>
              </a:defRPr>
            </a:lvl1pPr>
            <a:lvl2pPr marL="742950" indent="-285750">
              <a:spcBef>
                <a:spcPct val="20000"/>
              </a:spcBef>
              <a:buChar char="–"/>
              <a:defRPr sz="2800">
                <a:solidFill>
                  <a:schemeClr val="tx1"/>
                </a:solidFill>
                <a:latin typeface="Times" charset="0"/>
                <a:ea typeface="ＭＳ Ｐゴシック" charset="-128"/>
              </a:defRPr>
            </a:lvl2pPr>
            <a:lvl3pPr marL="1143000" indent="-228600">
              <a:spcBef>
                <a:spcPct val="20000"/>
              </a:spcBef>
              <a:buChar char="•"/>
              <a:defRPr sz="2400">
                <a:solidFill>
                  <a:schemeClr val="tx1"/>
                </a:solidFill>
                <a:latin typeface="Times" charset="0"/>
                <a:ea typeface="ＭＳ Ｐゴシック" charset="-128"/>
              </a:defRPr>
            </a:lvl3pPr>
            <a:lvl4pPr marL="1600200" indent="-228600">
              <a:spcBef>
                <a:spcPct val="20000"/>
              </a:spcBef>
              <a:buChar char="–"/>
              <a:defRPr sz="2000">
                <a:solidFill>
                  <a:schemeClr val="tx1"/>
                </a:solidFill>
                <a:latin typeface="Times" charset="0"/>
                <a:ea typeface="ＭＳ Ｐゴシック" charset="-128"/>
              </a:defRPr>
            </a:lvl4pPr>
            <a:lvl5pPr marL="2057400" indent="-228600">
              <a:spcBef>
                <a:spcPct val="20000"/>
              </a:spcBef>
              <a:buChar char="»"/>
              <a:defRPr sz="2000">
                <a:solidFill>
                  <a:schemeClr val="tx1"/>
                </a:solidFill>
                <a:latin typeface="Times"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charset="0"/>
                <a:ea typeface="ＭＳ Ｐゴシック" charset="-128"/>
              </a:defRPr>
            </a:lvl9pPr>
          </a:lstStyle>
          <a:p>
            <a:pPr>
              <a:spcBef>
                <a:spcPct val="0"/>
              </a:spcBef>
              <a:buFontTx/>
              <a:buNone/>
            </a:pPr>
            <a:r>
              <a:rPr lang="en-US" altLang="en-US" sz="1800" dirty="0">
                <a:latin typeface="Calibri" panose="020F0502020204030204" pitchFamily="34" charset="0"/>
              </a:rPr>
              <a:t>Caches are useful because of a phenomenon known as “locality” </a:t>
            </a:r>
          </a:p>
          <a:p>
            <a:pPr>
              <a:spcBef>
                <a:spcPct val="0"/>
              </a:spcBef>
              <a:buFontTx/>
              <a:buNone/>
            </a:pPr>
            <a:endParaRPr lang="en-US" altLang="en-US" sz="1800" dirty="0">
              <a:latin typeface="Calibri" panose="020F0502020204030204" pitchFamily="34" charset="0"/>
            </a:endParaRPr>
          </a:p>
          <a:p>
            <a:pPr>
              <a:spcBef>
                <a:spcPct val="0"/>
              </a:spcBef>
              <a:buFontTx/>
              <a:buNone/>
            </a:pPr>
            <a:r>
              <a:rPr lang="en-US" altLang="en-US" sz="1800" dirty="0">
                <a:latin typeface="Calibri" panose="020F0502020204030204" pitchFamily="34" charset="0"/>
              </a:rPr>
              <a:t>Two types of localities</a:t>
            </a:r>
          </a:p>
          <a:p>
            <a:pPr>
              <a:spcBef>
                <a:spcPct val="0"/>
              </a:spcBef>
              <a:buFontTx/>
              <a:buNone/>
            </a:pPr>
            <a:endParaRPr lang="en-US" altLang="en-US" sz="1800" dirty="0">
              <a:latin typeface="Calibri" panose="020F0502020204030204" pitchFamily="34" charset="0"/>
            </a:endParaRPr>
          </a:p>
          <a:p>
            <a:pPr>
              <a:spcBef>
                <a:spcPct val="0"/>
              </a:spcBef>
              <a:buFontTx/>
              <a:buNone/>
            </a:pPr>
            <a:r>
              <a:rPr lang="en-US" altLang="en-US" sz="1800" dirty="0">
                <a:latin typeface="Calibri" panose="020F0502020204030204" pitchFamily="34" charset="0"/>
              </a:rPr>
              <a:t>	</a:t>
            </a:r>
            <a:r>
              <a:rPr lang="en-US" altLang="en-US" sz="1800" dirty="0">
                <a:solidFill>
                  <a:schemeClr val="bg1"/>
                </a:solidFill>
                <a:latin typeface="Calibri" panose="020F0502020204030204" pitchFamily="34" charset="0"/>
              </a:rPr>
              <a:t>Spatial Locality </a:t>
            </a:r>
            <a:r>
              <a:rPr lang="en-US" altLang="en-US" sz="1800" dirty="0">
                <a:latin typeface="Calibri" panose="020F0502020204030204" pitchFamily="34" charset="0"/>
              </a:rPr>
              <a:t>Nearby data will be needed soon</a:t>
            </a:r>
          </a:p>
          <a:p>
            <a:pPr>
              <a:spcBef>
                <a:spcPct val="0"/>
              </a:spcBef>
              <a:buFontTx/>
              <a:buNone/>
            </a:pPr>
            <a:r>
              <a:rPr lang="en-US" altLang="en-US" sz="1800" dirty="0">
                <a:latin typeface="Calibri" panose="020F0502020204030204" pitchFamily="34" charset="0"/>
              </a:rPr>
              <a:t>		         Instructions, Arrays, streams</a:t>
            </a:r>
          </a:p>
          <a:p>
            <a:pPr>
              <a:spcBef>
                <a:spcPct val="0"/>
              </a:spcBef>
              <a:buFontTx/>
              <a:buNone/>
            </a:pPr>
            <a:endParaRPr lang="en-US" altLang="en-US" sz="1800" dirty="0">
              <a:latin typeface="Calibri" panose="020F0502020204030204" pitchFamily="34" charset="0"/>
            </a:endParaRPr>
          </a:p>
          <a:p>
            <a:pPr>
              <a:spcBef>
                <a:spcPct val="0"/>
              </a:spcBef>
              <a:buFontTx/>
              <a:buNone/>
            </a:pPr>
            <a:r>
              <a:rPr lang="en-US" altLang="en-US" sz="1800" dirty="0">
                <a:latin typeface="Calibri" panose="020F0502020204030204" pitchFamily="34" charset="0"/>
              </a:rPr>
              <a:t>	</a:t>
            </a:r>
            <a:r>
              <a:rPr lang="en-US" altLang="en-US" sz="1800" dirty="0">
                <a:solidFill>
                  <a:schemeClr val="bg1"/>
                </a:solidFill>
                <a:latin typeface="Calibri" panose="020F0502020204030204" pitchFamily="34" charset="0"/>
              </a:rPr>
              <a:t>Temporal Locality: </a:t>
            </a:r>
            <a:r>
              <a:rPr lang="en-US" altLang="en-US" sz="1800" dirty="0">
                <a:latin typeface="Calibri" panose="020F0502020204030204" pitchFamily="34" charset="0"/>
              </a:rPr>
              <a:t>The same data is likely to be used again in near future</a:t>
            </a:r>
          </a:p>
          <a:p>
            <a:pPr>
              <a:spcBef>
                <a:spcPct val="0"/>
              </a:spcBef>
              <a:buFontTx/>
              <a:buNone/>
            </a:pPr>
            <a:r>
              <a:rPr lang="en-US" altLang="en-US" sz="1800" dirty="0">
                <a:latin typeface="Calibri" panose="020F0502020204030204" pitchFamily="34" charset="0"/>
              </a:rPr>
              <a:t>		       Index variables</a:t>
            </a:r>
          </a:p>
          <a:p>
            <a:pPr>
              <a:spcBef>
                <a:spcPct val="0"/>
              </a:spcBef>
              <a:buFontTx/>
              <a:buNone/>
            </a:pPr>
            <a:r>
              <a:rPr lang="en-US" altLang="en-US" sz="1800" dirty="0">
                <a:latin typeface="Calibri" panose="020F0502020204030204" pitchFamily="34" charset="0"/>
              </a:rPr>
              <a:t>		       Instructions inside a loop</a:t>
            </a:r>
          </a:p>
          <a:p>
            <a:pPr>
              <a:spcBef>
                <a:spcPct val="0"/>
              </a:spcBef>
              <a:buFontTx/>
              <a:buNone/>
            </a:pPr>
            <a:endParaRPr lang="en-US" altLang="en-US" sz="1800" dirty="0">
              <a:latin typeface="Calibri" panose="020F0502020204030204" pitchFamily="34" charset="0"/>
            </a:endParaRPr>
          </a:p>
          <a:p>
            <a:pPr>
              <a:spcBef>
                <a:spcPct val="0"/>
              </a:spcBef>
              <a:buFontTx/>
              <a:buNone/>
            </a:pPr>
            <a:r>
              <a:rPr lang="en-US" altLang="en-US" sz="1800" dirty="0">
                <a:latin typeface="Calibri" panose="020F0502020204030204" pitchFamily="34" charset="0"/>
              </a:rPr>
              <a:t>This is another reason for using separate Instruction and Data cache</a:t>
            </a:r>
          </a:p>
          <a:p>
            <a:pPr>
              <a:spcBef>
                <a:spcPct val="0"/>
              </a:spcBef>
              <a:buFontTx/>
              <a:buNone/>
            </a:pPr>
            <a:endParaRPr lang="en-US" altLang="en-US" sz="1800" dirty="0">
              <a:latin typeface="Calibri" panose="020F0502020204030204" pitchFamily="34" charset="0"/>
            </a:endParaRPr>
          </a:p>
          <a:p>
            <a:pPr>
              <a:spcBef>
                <a:spcPct val="0"/>
              </a:spcBef>
              <a:buFontTx/>
              <a:buNone/>
            </a:pPr>
            <a:r>
              <a:rPr lang="en-US" altLang="en-US" sz="1800" dirty="0">
                <a:latin typeface="Calibri" panose="020F0502020204030204" pitchFamily="34" charset="0"/>
              </a:rPr>
              <a:t>We can design them differently to benefit for these different types of locality</a:t>
            </a:r>
          </a:p>
          <a:p>
            <a:pPr>
              <a:spcBef>
                <a:spcPct val="0"/>
              </a:spcBef>
              <a:buFontTx/>
              <a:buNone/>
            </a:pPr>
            <a:endParaRPr lang="en-US" altLang="en-US" sz="1800" dirty="0">
              <a:latin typeface="Calibri" panose="020F0502020204030204" pitchFamily="34" charset="0"/>
            </a:endParaRPr>
          </a:p>
          <a:p>
            <a:pPr>
              <a:spcBef>
                <a:spcPct val="0"/>
              </a:spcBef>
              <a:buFontTx/>
              <a:buNone/>
            </a:pPr>
            <a:r>
              <a:rPr lang="en-US" altLang="en-US" sz="1800" dirty="0">
                <a:latin typeface="Calibri" panose="020F0502020204030204" pitchFamily="34" charset="0"/>
              </a:rPr>
              <a:t>	Spatial locality benefits from large cache blocks (64 or 128 bytes)</a:t>
            </a:r>
          </a:p>
          <a:p>
            <a:pPr>
              <a:spcBef>
                <a:spcPct val="0"/>
              </a:spcBef>
              <a:buFontTx/>
              <a:buNone/>
            </a:pPr>
            <a:r>
              <a:rPr lang="en-US" altLang="en-US" sz="1800" dirty="0">
                <a:latin typeface="Calibri" panose="020F0502020204030204" pitchFamily="34" charset="0"/>
              </a:rPr>
              <a:t>	Temporal locality benefits from smaller blocks by higher associativity.</a:t>
            </a:r>
          </a:p>
        </p:txBody>
      </p:sp>
      <p:sp>
        <p:nvSpPr>
          <p:cNvPr id="3" name="Date Placeholder 2">
            <a:extLst>
              <a:ext uri="{FF2B5EF4-FFF2-40B4-BE49-F238E27FC236}">
                <a16:creationId xmlns:a16="http://schemas.microsoft.com/office/drawing/2014/main" id="{82CB6316-21C3-CB28-7164-1B986865AA8A}"/>
              </a:ext>
            </a:extLst>
          </p:cNvPr>
          <p:cNvSpPr>
            <a:spLocks noGrp="1"/>
          </p:cNvSpPr>
          <p:nvPr>
            <p:ph type="dt" sz="half" idx="10"/>
          </p:nvPr>
        </p:nvSpPr>
        <p:spPr/>
        <p:txBody>
          <a:bodyPr/>
          <a:lstStyle/>
          <a:p>
            <a:r>
              <a:rPr lang="en-US"/>
              <a:t>CSCE 2610 - Assembly</a:t>
            </a:r>
          </a:p>
        </p:txBody>
      </p:sp>
      <p:sp>
        <p:nvSpPr>
          <p:cNvPr id="4" name="Footer Placeholder 3">
            <a:extLst>
              <a:ext uri="{FF2B5EF4-FFF2-40B4-BE49-F238E27FC236}">
                <a16:creationId xmlns:a16="http://schemas.microsoft.com/office/drawing/2014/main" id="{DBC158E7-72AF-49D3-4F53-8F95CEDF3A1B}"/>
              </a:ext>
            </a:extLst>
          </p:cNvPr>
          <p:cNvSpPr>
            <a:spLocks noGrp="1"/>
          </p:cNvSpPr>
          <p:nvPr>
            <p:ph type="ftr" sz="quarter" idx="11"/>
          </p:nvPr>
        </p:nvSpPr>
        <p:spPr/>
        <p:txBody>
          <a:bodyPr/>
          <a:lstStyle/>
          <a:p>
            <a:r>
              <a:rPr lang="en-US"/>
              <a:t>CSCE 2610 - Assembly</a:t>
            </a:r>
            <a:endParaRPr lang="en-US" dirty="0"/>
          </a:p>
        </p:txBody>
      </p:sp>
      <p:sp>
        <p:nvSpPr>
          <p:cNvPr id="6" name="Slide Number Placeholder 5">
            <a:extLst>
              <a:ext uri="{FF2B5EF4-FFF2-40B4-BE49-F238E27FC236}">
                <a16:creationId xmlns:a16="http://schemas.microsoft.com/office/drawing/2014/main" id="{318212F9-1D52-6133-862E-7CE47FBF8165}"/>
              </a:ext>
            </a:extLst>
          </p:cNvPr>
          <p:cNvSpPr>
            <a:spLocks noGrp="1"/>
          </p:cNvSpPr>
          <p:nvPr>
            <p:ph type="sldNum" sz="quarter" idx="12"/>
          </p:nvPr>
        </p:nvSpPr>
        <p:spPr/>
        <p:txBody>
          <a:bodyPr/>
          <a:lstStyle/>
          <a:p>
            <a:fld id="{1793BAB9-E1F0-F549-9C9A-9A92982B7AD1}" type="slidenum">
              <a:rPr lang="en-US" smtClean="0"/>
              <a:pPr/>
              <a:t>29</a:t>
            </a:fld>
            <a:endParaRPr lang="en-US"/>
          </a:p>
        </p:txBody>
      </p:sp>
    </p:spTree>
    <p:extLst>
      <p:ext uri="{BB962C8B-B14F-4D97-AF65-F5344CB8AC3E}">
        <p14:creationId xmlns:p14="http://schemas.microsoft.com/office/powerpoint/2010/main" val="1525386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2">
            <a:extLst>
              <a:ext uri="{FF2B5EF4-FFF2-40B4-BE49-F238E27FC236}">
                <a16:creationId xmlns:a16="http://schemas.microsoft.com/office/drawing/2014/main" id="{27F26937-2383-73A9-BDB7-67A182A07C8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77"/>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77"/>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77"/>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77"/>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77"/>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77"/>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77"/>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77"/>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77"/>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5 — Large and Fast: Exploiting Memory Hierarchy — </a:t>
            </a:r>
            <a:fld id="{94F53F00-5DC1-514D-A6F9-1DA3FCADCA37}" type="slidenum">
              <a:rPr lang="en-AU" altLang="en-US" sz="1400"/>
              <a:pPr>
                <a:spcBef>
                  <a:spcPct val="0"/>
                </a:spcBef>
                <a:buClrTx/>
                <a:buSzTx/>
                <a:buFontTx/>
                <a:buNone/>
              </a:pPr>
              <a:t>3</a:t>
            </a:fld>
            <a:endParaRPr lang="en-AU" altLang="en-US" sz="1400"/>
          </a:p>
        </p:txBody>
      </p:sp>
      <p:sp>
        <p:nvSpPr>
          <p:cNvPr id="18435" name="Rectangle 2">
            <a:extLst>
              <a:ext uri="{FF2B5EF4-FFF2-40B4-BE49-F238E27FC236}">
                <a16:creationId xmlns:a16="http://schemas.microsoft.com/office/drawing/2014/main" id="{D71D765F-9968-7644-8019-48E8EA5F299B}"/>
              </a:ext>
            </a:extLst>
          </p:cNvPr>
          <p:cNvSpPr>
            <a:spLocks noGrp="1" noChangeArrowheads="1"/>
          </p:cNvSpPr>
          <p:nvPr>
            <p:ph type="title"/>
          </p:nvPr>
        </p:nvSpPr>
        <p:spPr/>
        <p:txBody>
          <a:bodyPr/>
          <a:lstStyle/>
          <a:p>
            <a:pPr eaLnBrk="1" hangingPunct="1"/>
            <a:r>
              <a:rPr lang="en-US" altLang="en-US" dirty="0"/>
              <a:t>DRAM Generations</a:t>
            </a:r>
            <a:endParaRPr lang="en-AU" altLang="en-US" dirty="0"/>
          </a:p>
        </p:txBody>
      </p:sp>
      <p:graphicFrame>
        <p:nvGraphicFramePr>
          <p:cNvPr id="18436" name="Object 3">
            <a:extLst>
              <a:ext uri="{FF2B5EF4-FFF2-40B4-BE49-F238E27FC236}">
                <a16:creationId xmlns:a16="http://schemas.microsoft.com/office/drawing/2014/main" id="{29CD6AB1-BB46-9F60-9BC6-AC961F8A2B03}"/>
              </a:ext>
            </a:extLst>
          </p:cNvPr>
          <p:cNvGraphicFramePr>
            <a:graphicFrameLocks noChangeAspect="1"/>
          </p:cNvGraphicFramePr>
          <p:nvPr/>
        </p:nvGraphicFramePr>
        <p:xfrm>
          <a:off x="3779838" y="1487488"/>
          <a:ext cx="5253037" cy="4414837"/>
        </p:xfrm>
        <a:graphic>
          <a:graphicData uri="http://schemas.openxmlformats.org/presentationml/2006/ole">
            <mc:AlternateContent xmlns:mc="http://schemas.openxmlformats.org/markup-compatibility/2006">
              <mc:Choice xmlns:v="urn:schemas-microsoft-com:vml" Requires="v">
                <p:oleObj name="Chart" r:id="rId3" imgW="5384800" imgH="4432300" progId="MSGraph.Chart.8">
                  <p:embed followColorScheme="full"/>
                </p:oleObj>
              </mc:Choice>
              <mc:Fallback>
                <p:oleObj name="Chart" r:id="rId3" imgW="5384800" imgH="4432300" progId="MSGraph.Chart.8">
                  <p:embed followColorScheme="full"/>
                  <p:pic>
                    <p:nvPicPr>
                      <p:cNvPr id="18436" name="Object 3">
                        <a:extLst>
                          <a:ext uri="{FF2B5EF4-FFF2-40B4-BE49-F238E27FC236}">
                            <a16:creationId xmlns:a16="http://schemas.microsoft.com/office/drawing/2014/main" id="{29CD6AB1-BB46-9F60-9BC6-AC961F8A2B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9838" y="1487488"/>
                        <a:ext cx="5253037" cy="4414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7802" name="Group 58">
            <a:extLst>
              <a:ext uri="{FF2B5EF4-FFF2-40B4-BE49-F238E27FC236}">
                <a16:creationId xmlns:a16="http://schemas.microsoft.com/office/drawing/2014/main" id="{7DCA57C3-E21B-77E9-5362-7773DD8FA2FC}"/>
              </a:ext>
            </a:extLst>
          </p:cNvPr>
          <p:cNvGraphicFramePr>
            <a:graphicFrameLocks noGrp="1"/>
          </p:cNvGraphicFramePr>
          <p:nvPr/>
        </p:nvGraphicFramePr>
        <p:xfrm>
          <a:off x="682625" y="1700213"/>
          <a:ext cx="2952750" cy="4064004"/>
        </p:xfrm>
        <a:graphic>
          <a:graphicData uri="http://schemas.openxmlformats.org/drawingml/2006/table">
            <a:tbl>
              <a:tblPr/>
              <a:tblGrid>
                <a:gridCol w="790575">
                  <a:extLst>
                    <a:ext uri="{9D8B030D-6E8A-4147-A177-3AD203B41FA5}">
                      <a16:colId xmlns:a16="http://schemas.microsoft.com/office/drawing/2014/main" val="20000"/>
                    </a:ext>
                  </a:extLst>
                </a:gridCol>
                <a:gridCol w="1009650">
                  <a:extLst>
                    <a:ext uri="{9D8B030D-6E8A-4147-A177-3AD203B41FA5}">
                      <a16:colId xmlns:a16="http://schemas.microsoft.com/office/drawing/2014/main" val="20001"/>
                    </a:ext>
                  </a:extLst>
                </a:gridCol>
                <a:gridCol w="1152525">
                  <a:extLst>
                    <a:ext uri="{9D8B030D-6E8A-4147-A177-3AD203B41FA5}">
                      <a16:colId xmlns:a16="http://schemas.microsoft.com/office/drawing/2014/main" val="20002"/>
                    </a:ext>
                  </a:extLst>
                </a:gridCol>
              </a:tblGrid>
              <a:tr h="3698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Arial" charset="0"/>
                        </a:rPr>
                        <a:t>Year</a:t>
                      </a:r>
                      <a:endParaRPr kumimoji="0" lang="en-AU" sz="1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Arial" charset="0"/>
                        </a:rPr>
                        <a:t>Capacity</a:t>
                      </a:r>
                      <a:endParaRPr kumimoji="0" lang="en-AU"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Arial" charset="0"/>
                        </a:rPr>
                        <a:t>$/GB</a:t>
                      </a:r>
                      <a:endParaRPr kumimoji="0" lang="en-AU"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83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Arial" charset="0"/>
                        </a:rPr>
                        <a:t>1980</a:t>
                      </a:r>
                      <a:endParaRPr kumimoji="0" lang="en-AU" sz="1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Arial" charset="0"/>
                        </a:rPr>
                        <a:t>64Kbit</a:t>
                      </a:r>
                      <a:endParaRPr kumimoji="0" lang="en-AU"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Arial" charset="0"/>
                        </a:rPr>
                        <a:t>$1500000</a:t>
                      </a:r>
                      <a:endParaRPr kumimoji="0" lang="en-AU"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98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Arial" charset="0"/>
                        </a:rPr>
                        <a:t>1983</a:t>
                      </a:r>
                      <a:endParaRPr kumimoji="0" lang="en-AU" sz="1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Arial" charset="0"/>
                        </a:rPr>
                        <a:t>256Kbit</a:t>
                      </a:r>
                      <a:endParaRPr kumimoji="0" lang="en-AU"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Arial" charset="0"/>
                        </a:rPr>
                        <a:t>$500000</a:t>
                      </a:r>
                      <a:endParaRPr kumimoji="0" lang="en-AU"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98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Arial" charset="0"/>
                        </a:rPr>
                        <a:t>1985</a:t>
                      </a:r>
                      <a:endParaRPr kumimoji="0" lang="en-AU" sz="1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Arial" charset="0"/>
                        </a:rPr>
                        <a:t>1Mbit</a:t>
                      </a:r>
                      <a:endParaRPr kumimoji="0" lang="en-AU"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Arial" charset="0"/>
                        </a:rPr>
                        <a:t>$200000</a:t>
                      </a:r>
                      <a:endParaRPr kumimoji="0" lang="en-AU"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98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Arial" charset="0"/>
                        </a:rPr>
                        <a:t>1989</a:t>
                      </a:r>
                      <a:endParaRPr kumimoji="0" lang="en-AU" sz="1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Arial" charset="0"/>
                        </a:rPr>
                        <a:t>4Mbit</a:t>
                      </a:r>
                      <a:endParaRPr kumimoji="0" lang="en-AU"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Arial" charset="0"/>
                        </a:rPr>
                        <a:t>$50000</a:t>
                      </a:r>
                      <a:endParaRPr kumimoji="0" lang="en-AU"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83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Arial" charset="0"/>
                        </a:rPr>
                        <a:t>1992</a:t>
                      </a:r>
                      <a:endParaRPr kumimoji="0" lang="en-AU" sz="1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Arial" charset="0"/>
                        </a:rPr>
                        <a:t>16Mbit</a:t>
                      </a:r>
                      <a:endParaRPr kumimoji="0" lang="en-AU"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Arial" charset="0"/>
                        </a:rPr>
                        <a:t>$15000</a:t>
                      </a:r>
                      <a:endParaRPr kumimoji="0" lang="en-AU"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98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Arial" charset="0"/>
                        </a:rPr>
                        <a:t>1996</a:t>
                      </a:r>
                      <a:endParaRPr kumimoji="0" lang="en-AU" sz="1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Arial" charset="0"/>
                        </a:rPr>
                        <a:t>64Mbit</a:t>
                      </a:r>
                      <a:endParaRPr kumimoji="0" lang="en-AU"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Arial" charset="0"/>
                        </a:rPr>
                        <a:t>$10000</a:t>
                      </a:r>
                      <a:endParaRPr kumimoji="0" lang="en-AU"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98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Arial" charset="0"/>
                        </a:rPr>
                        <a:t>1998</a:t>
                      </a:r>
                      <a:endParaRPr kumimoji="0" lang="en-AU" sz="1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Arial" charset="0"/>
                        </a:rPr>
                        <a:t>128Mbit</a:t>
                      </a:r>
                      <a:endParaRPr kumimoji="0" lang="en-AU"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Arial" charset="0"/>
                        </a:rPr>
                        <a:t>$4000</a:t>
                      </a:r>
                      <a:endParaRPr kumimoji="0" lang="en-AU"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98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Arial" charset="0"/>
                        </a:rPr>
                        <a:t>2000</a:t>
                      </a:r>
                      <a:endParaRPr kumimoji="0" lang="en-AU" sz="1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Arial" charset="0"/>
                        </a:rPr>
                        <a:t>256Mbit</a:t>
                      </a:r>
                      <a:endParaRPr kumimoji="0" lang="en-AU"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Arial" charset="0"/>
                        </a:rPr>
                        <a:t>$1000</a:t>
                      </a:r>
                      <a:endParaRPr kumimoji="0" lang="en-AU"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683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Arial" charset="0"/>
                        </a:rPr>
                        <a:t>2004</a:t>
                      </a:r>
                      <a:endParaRPr kumimoji="0" lang="en-AU" sz="1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Arial" charset="0"/>
                        </a:rPr>
                        <a:t>512Mbit</a:t>
                      </a:r>
                      <a:endParaRPr kumimoji="0" lang="en-AU"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Arial" charset="0"/>
                        </a:rPr>
                        <a:t>$250</a:t>
                      </a:r>
                      <a:endParaRPr kumimoji="0" lang="en-AU"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698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Arial" charset="0"/>
                        </a:rPr>
                        <a:t>2007</a:t>
                      </a:r>
                      <a:endParaRPr kumimoji="0" lang="en-AU" sz="1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Arial" charset="0"/>
                        </a:rPr>
                        <a:t>1Gbit</a:t>
                      </a:r>
                      <a:endParaRPr kumimoji="0" lang="en-AU"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Arial" charset="0"/>
                        </a:rPr>
                        <a:t>$50</a:t>
                      </a:r>
                      <a:endParaRPr kumimoji="0" lang="en-AU"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2" name="TextBox 1">
            <a:extLst>
              <a:ext uri="{FF2B5EF4-FFF2-40B4-BE49-F238E27FC236}">
                <a16:creationId xmlns:a16="http://schemas.microsoft.com/office/drawing/2014/main" id="{9530A699-B20A-C0DF-6A9C-944F4A2C1091}"/>
              </a:ext>
            </a:extLst>
          </p:cNvPr>
          <p:cNvSpPr txBox="1"/>
          <p:nvPr/>
        </p:nvSpPr>
        <p:spPr>
          <a:xfrm>
            <a:off x="5079262" y="2397175"/>
            <a:ext cx="2654188" cy="646331"/>
          </a:xfrm>
          <a:prstGeom prst="rect">
            <a:avLst/>
          </a:prstGeom>
          <a:noFill/>
        </p:spPr>
        <p:txBody>
          <a:bodyPr wrap="none" rtlCol="0">
            <a:spAutoFit/>
          </a:bodyPr>
          <a:lstStyle/>
          <a:p>
            <a:r>
              <a:rPr lang="en-US" dirty="0">
                <a:solidFill>
                  <a:srgbClr val="FF0000"/>
                </a:solidFill>
              </a:rPr>
              <a:t>Access Time to new row</a:t>
            </a:r>
          </a:p>
          <a:p>
            <a:r>
              <a:rPr lang="en-US" dirty="0">
                <a:solidFill>
                  <a:srgbClr val="0810F8"/>
                </a:solidFill>
              </a:rPr>
              <a:t>Access Time to existing row</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E7780C9-8056-7983-1465-9DAF6F066E70}"/>
              </a:ext>
            </a:extLst>
          </p:cNvPr>
          <p:cNvSpPr>
            <a:spLocks noGrp="1"/>
          </p:cNvSpPr>
          <p:nvPr>
            <p:ph idx="1"/>
          </p:nvPr>
        </p:nvSpPr>
        <p:spPr/>
        <p:txBody>
          <a:bodyPr>
            <a:normAutofit/>
          </a:bodyPr>
          <a:lstStyle/>
          <a:p>
            <a:r>
              <a:rPr lang="en-US" b="1" dirty="0">
                <a:solidFill>
                  <a:srgbClr val="00FFFF"/>
                </a:solidFill>
                <a:effectLst/>
                <a:latin typeface="MinionPro"/>
              </a:rPr>
              <a:t>temporal locality </a:t>
            </a:r>
            <a:r>
              <a:rPr lang="en-US" dirty="0">
                <a:effectLst/>
                <a:latin typeface="MinionPro"/>
              </a:rPr>
              <a:t>The locality principle stating that if a data location is referenced then it will tend to be referenced again soon. </a:t>
            </a:r>
            <a:endParaRPr lang="en-US" sz="2400" dirty="0"/>
          </a:p>
          <a:p>
            <a:r>
              <a:rPr lang="en-US" b="1" dirty="0">
                <a:solidFill>
                  <a:srgbClr val="00FFFF"/>
                </a:solidFill>
                <a:effectLst/>
                <a:latin typeface="MinionPro"/>
              </a:rPr>
              <a:t>Spatial locality </a:t>
            </a:r>
            <a:r>
              <a:rPr lang="en-US" dirty="0">
                <a:effectLst/>
                <a:latin typeface="MinionPro"/>
              </a:rPr>
              <a:t>The locality principle stating that if a data location is referenced, data locations with nearby addresses will tend to be referenced soon. </a:t>
            </a:r>
            <a:endParaRPr lang="en-US" sz="2400" dirty="0"/>
          </a:p>
          <a:p>
            <a:endParaRPr lang="en-US" sz="2400" dirty="0"/>
          </a:p>
        </p:txBody>
      </p:sp>
      <p:sp>
        <p:nvSpPr>
          <p:cNvPr id="3" name="Title 2">
            <a:extLst>
              <a:ext uri="{FF2B5EF4-FFF2-40B4-BE49-F238E27FC236}">
                <a16:creationId xmlns:a16="http://schemas.microsoft.com/office/drawing/2014/main" id="{EAB493C1-C7DE-CCAA-3199-2576596733AC}"/>
              </a:ext>
            </a:extLst>
          </p:cNvPr>
          <p:cNvSpPr>
            <a:spLocks noGrp="1"/>
          </p:cNvSpPr>
          <p:nvPr>
            <p:ph type="title"/>
          </p:nvPr>
        </p:nvSpPr>
        <p:spPr/>
        <p:txBody>
          <a:bodyPr/>
          <a:lstStyle/>
          <a:p>
            <a:endParaRPr lang="en-US"/>
          </a:p>
        </p:txBody>
      </p:sp>
      <p:sp>
        <p:nvSpPr>
          <p:cNvPr id="4" name="Date Placeholder 3">
            <a:extLst>
              <a:ext uri="{FF2B5EF4-FFF2-40B4-BE49-F238E27FC236}">
                <a16:creationId xmlns:a16="http://schemas.microsoft.com/office/drawing/2014/main" id="{C40F47D9-259E-B7DC-02A2-AA7001547562}"/>
              </a:ext>
            </a:extLst>
          </p:cNvPr>
          <p:cNvSpPr>
            <a:spLocks noGrp="1"/>
          </p:cNvSpPr>
          <p:nvPr>
            <p:ph type="dt" sz="half" idx="10"/>
          </p:nvPr>
        </p:nvSpPr>
        <p:spPr/>
        <p:txBody>
          <a:bodyPr/>
          <a:lstStyle/>
          <a:p>
            <a:r>
              <a:rPr lang="en-US"/>
              <a:t>CSCE 2610 - Assembly</a:t>
            </a:r>
          </a:p>
        </p:txBody>
      </p:sp>
      <p:sp>
        <p:nvSpPr>
          <p:cNvPr id="5" name="Footer Placeholder 4">
            <a:extLst>
              <a:ext uri="{FF2B5EF4-FFF2-40B4-BE49-F238E27FC236}">
                <a16:creationId xmlns:a16="http://schemas.microsoft.com/office/drawing/2014/main" id="{2DC0B76A-7EB6-04A0-82FC-F46542F93F24}"/>
              </a:ext>
            </a:extLst>
          </p:cNvPr>
          <p:cNvSpPr>
            <a:spLocks noGrp="1"/>
          </p:cNvSpPr>
          <p:nvPr>
            <p:ph type="ftr" sz="quarter" idx="11"/>
          </p:nvPr>
        </p:nvSpPr>
        <p:spPr/>
        <p:txBody>
          <a:bodyPr/>
          <a:lstStyle/>
          <a:p>
            <a:r>
              <a:rPr lang="en-US"/>
              <a:t>CSCE 2610 - Assembly</a:t>
            </a:r>
            <a:endParaRPr lang="en-US" dirty="0"/>
          </a:p>
        </p:txBody>
      </p:sp>
      <p:sp>
        <p:nvSpPr>
          <p:cNvPr id="6" name="Slide Number Placeholder 5">
            <a:extLst>
              <a:ext uri="{FF2B5EF4-FFF2-40B4-BE49-F238E27FC236}">
                <a16:creationId xmlns:a16="http://schemas.microsoft.com/office/drawing/2014/main" id="{51BCD552-E752-AB28-AC94-A79A51667680}"/>
              </a:ext>
            </a:extLst>
          </p:cNvPr>
          <p:cNvSpPr>
            <a:spLocks noGrp="1"/>
          </p:cNvSpPr>
          <p:nvPr>
            <p:ph type="sldNum" sz="quarter" idx="12"/>
          </p:nvPr>
        </p:nvSpPr>
        <p:spPr/>
        <p:txBody>
          <a:bodyPr/>
          <a:lstStyle/>
          <a:p>
            <a:fld id="{1793BAB9-E1F0-F549-9C9A-9A92982B7AD1}" type="slidenum">
              <a:rPr lang="en-US" smtClean="0"/>
              <a:pPr/>
              <a:t>30</a:t>
            </a:fld>
            <a:endParaRPr lang="en-US"/>
          </a:p>
        </p:txBody>
      </p:sp>
    </p:spTree>
    <p:extLst>
      <p:ext uri="{BB962C8B-B14F-4D97-AF65-F5344CB8AC3E}">
        <p14:creationId xmlns:p14="http://schemas.microsoft.com/office/powerpoint/2010/main" val="20513883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D9685B73-B07F-07CE-9A36-6D0C8B8FEFEE}"/>
              </a:ext>
            </a:extLst>
          </p:cNvPr>
          <p:cNvGraphicFramePr>
            <a:graphicFrameLocks noGrp="1"/>
          </p:cNvGraphicFramePr>
          <p:nvPr>
            <p:ph idx="1"/>
            <p:extLst>
              <p:ext uri="{D42A27DB-BD31-4B8C-83A1-F6EECF244321}">
                <p14:modId xmlns:p14="http://schemas.microsoft.com/office/powerpoint/2010/main" val="565051579"/>
              </p:ext>
            </p:extLst>
          </p:nvPr>
        </p:nvGraphicFramePr>
        <p:xfrm>
          <a:off x="159657" y="1825625"/>
          <a:ext cx="8882744" cy="2494280"/>
        </p:xfrm>
        <a:graphic>
          <a:graphicData uri="http://schemas.openxmlformats.org/drawingml/2006/table">
            <a:tbl>
              <a:tblPr firstRow="1" bandRow="1">
                <a:tableStyleId>{5C22544A-7EE6-4342-B048-85BDC9FD1C3A}</a:tableStyleId>
              </a:tblPr>
              <a:tblGrid>
                <a:gridCol w="1589270">
                  <a:extLst>
                    <a:ext uri="{9D8B030D-6E8A-4147-A177-3AD203B41FA5}">
                      <a16:colId xmlns:a16="http://schemas.microsoft.com/office/drawing/2014/main" val="3399685695"/>
                    </a:ext>
                  </a:extLst>
                </a:gridCol>
                <a:gridCol w="1342616">
                  <a:extLst>
                    <a:ext uri="{9D8B030D-6E8A-4147-A177-3AD203B41FA5}">
                      <a16:colId xmlns:a16="http://schemas.microsoft.com/office/drawing/2014/main" val="3230019109"/>
                    </a:ext>
                  </a:extLst>
                </a:gridCol>
                <a:gridCol w="1265020">
                  <a:extLst>
                    <a:ext uri="{9D8B030D-6E8A-4147-A177-3AD203B41FA5}">
                      <a16:colId xmlns:a16="http://schemas.microsoft.com/office/drawing/2014/main" val="2950661022"/>
                    </a:ext>
                  </a:extLst>
                </a:gridCol>
                <a:gridCol w="1376580">
                  <a:extLst>
                    <a:ext uri="{9D8B030D-6E8A-4147-A177-3AD203B41FA5}">
                      <a16:colId xmlns:a16="http://schemas.microsoft.com/office/drawing/2014/main" val="2943481727"/>
                    </a:ext>
                  </a:extLst>
                </a:gridCol>
                <a:gridCol w="1640114">
                  <a:extLst>
                    <a:ext uri="{9D8B030D-6E8A-4147-A177-3AD203B41FA5}">
                      <a16:colId xmlns:a16="http://schemas.microsoft.com/office/drawing/2014/main" val="3967943112"/>
                    </a:ext>
                  </a:extLst>
                </a:gridCol>
                <a:gridCol w="1669144">
                  <a:extLst>
                    <a:ext uri="{9D8B030D-6E8A-4147-A177-3AD203B41FA5}">
                      <a16:colId xmlns:a16="http://schemas.microsoft.com/office/drawing/2014/main" val="2481659744"/>
                    </a:ext>
                  </a:extLst>
                </a:gridCol>
              </a:tblGrid>
              <a:tr h="370840">
                <a:tc>
                  <a:txBody>
                    <a:bodyPr/>
                    <a:lstStyle/>
                    <a:p>
                      <a:r>
                        <a:rPr lang="en-US" dirty="0"/>
                        <a:t>Tag</a:t>
                      </a:r>
                    </a:p>
                  </a:txBody>
                  <a:tcPr/>
                </a:tc>
                <a:tc>
                  <a:txBody>
                    <a:bodyPr/>
                    <a:lstStyle/>
                    <a:p>
                      <a:r>
                        <a:rPr lang="en-US" dirty="0"/>
                        <a:t>Block bits </a:t>
                      </a:r>
                      <a:r>
                        <a:rPr lang="en-US" baseline="0" dirty="0"/>
                        <a:t>n # of bits</a:t>
                      </a:r>
                    </a:p>
                  </a:txBody>
                  <a:tcPr/>
                </a:tc>
                <a:tc>
                  <a:txBody>
                    <a:bodyPr/>
                    <a:lstStyle/>
                    <a:p>
                      <a:r>
                        <a:rPr lang="en-US" dirty="0"/>
                        <a:t># of Blocks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a:t>
                      </a:r>
                      <a:r>
                        <a:rPr lang="en-US" baseline="30000" dirty="0"/>
                        <a:t>n </a:t>
                      </a:r>
                      <a:r>
                        <a:rPr lang="en-US" baseline="0" dirty="0"/>
                        <a:t> blocks</a:t>
                      </a:r>
                      <a:endParaRPr lang="en-US" dirty="0"/>
                    </a:p>
                  </a:txBody>
                  <a:tcPr/>
                </a:tc>
                <a:tc>
                  <a:txBody>
                    <a:bodyPr/>
                    <a:lstStyle/>
                    <a:p>
                      <a:r>
                        <a:rPr lang="en-US" dirty="0"/>
                        <a:t>Byte bits n</a:t>
                      </a:r>
                    </a:p>
                    <a:p>
                      <a:r>
                        <a:rPr lang="en-US" baseline="0" dirty="0"/>
                        <a:t># of bits</a:t>
                      </a:r>
                    </a:p>
                  </a:txBody>
                  <a:tcPr/>
                </a:tc>
                <a:tc>
                  <a:txBody>
                    <a:bodyPr/>
                    <a:lstStyle/>
                    <a:p>
                      <a:r>
                        <a:rPr lang="en-US" dirty="0"/>
                        <a:t>Bytes / Block</a:t>
                      </a:r>
                    </a:p>
                    <a:p>
                      <a:r>
                        <a:rPr lang="en-US" dirty="0"/>
                        <a:t>2</a:t>
                      </a:r>
                      <a:r>
                        <a:rPr lang="en-US" baseline="30000" dirty="0"/>
                        <a:t>n </a:t>
                      </a:r>
                      <a:r>
                        <a:rPr lang="en-US" baseline="0" dirty="0"/>
                        <a:t> bytes</a:t>
                      </a:r>
                      <a:endParaRPr lang="en-US" dirty="0"/>
                    </a:p>
                  </a:txBody>
                  <a:tcPr/>
                </a:tc>
                <a:tc>
                  <a:txBody>
                    <a:bodyPr/>
                    <a:lstStyle/>
                    <a:p>
                      <a:pPr marL="0" indent="0" algn="ctr">
                        <a:tabLst/>
                      </a:pPr>
                      <a:r>
                        <a:rPr lang="en-US" dirty="0"/>
                        <a:t>Cache Size</a:t>
                      </a:r>
                    </a:p>
                  </a:txBody>
                  <a:tcPr/>
                </a:tc>
                <a:extLst>
                  <a:ext uri="{0D108BD9-81ED-4DB2-BD59-A6C34878D82A}">
                    <a16:rowId xmlns:a16="http://schemas.microsoft.com/office/drawing/2014/main" val="3558198617"/>
                  </a:ext>
                </a:extLst>
              </a:tr>
              <a:tr h="370840">
                <a:tc>
                  <a:txBody>
                    <a:bodyPr/>
                    <a:lstStyle/>
                    <a:p>
                      <a:pPr algn="ctr"/>
                      <a:r>
                        <a:rPr lang="en-US" dirty="0"/>
                        <a:t>18=32-4-10</a:t>
                      </a:r>
                    </a:p>
                  </a:txBody>
                  <a:tcPr/>
                </a:tc>
                <a:tc>
                  <a:txBody>
                    <a:bodyPr/>
                    <a:lstStyle/>
                    <a:p>
                      <a:pPr algn="ctr"/>
                      <a:r>
                        <a:rPr lang="en-US" dirty="0"/>
                        <a:t>4</a:t>
                      </a:r>
                    </a:p>
                  </a:txBody>
                  <a:tcPr/>
                </a:tc>
                <a:tc>
                  <a:txBody>
                    <a:bodyPr/>
                    <a:lstStyle/>
                    <a:p>
                      <a:pPr algn="ctr"/>
                      <a:r>
                        <a:rPr lang="en-US" dirty="0"/>
                        <a:t>2</a:t>
                      </a:r>
                      <a:r>
                        <a:rPr lang="en-US" baseline="30000" dirty="0"/>
                        <a:t>4</a:t>
                      </a:r>
                      <a:r>
                        <a:rPr lang="en-US" dirty="0"/>
                        <a:t> = 16</a:t>
                      </a:r>
                    </a:p>
                  </a:txBody>
                  <a:tcPr/>
                </a:tc>
                <a:tc>
                  <a:txBody>
                    <a:bodyPr/>
                    <a:lstStyle/>
                    <a:p>
                      <a:pPr algn="ctr"/>
                      <a:r>
                        <a:rPr lang="en-US" dirty="0"/>
                        <a:t>10</a:t>
                      </a:r>
                    </a:p>
                  </a:txBody>
                  <a:tcPr/>
                </a:tc>
                <a:tc>
                  <a:txBody>
                    <a:bodyPr/>
                    <a:lstStyle/>
                    <a:p>
                      <a:pPr algn="ctr"/>
                      <a:r>
                        <a:rPr lang="en-US" dirty="0"/>
                        <a:t>2</a:t>
                      </a:r>
                      <a:r>
                        <a:rPr lang="en-US" baseline="30000" dirty="0"/>
                        <a:t>10</a:t>
                      </a:r>
                      <a:r>
                        <a:rPr lang="en-US" dirty="0"/>
                        <a:t> = 1024</a:t>
                      </a:r>
                    </a:p>
                  </a:txBody>
                  <a:tcPr/>
                </a:tc>
                <a:tc>
                  <a:txBody>
                    <a:bodyPr/>
                    <a:lstStyle/>
                    <a:p>
                      <a:pPr algn="ctr"/>
                      <a:r>
                        <a:rPr lang="en-US" dirty="0"/>
                        <a:t>16K</a:t>
                      </a:r>
                    </a:p>
                  </a:txBody>
                  <a:tcPr/>
                </a:tc>
                <a:extLst>
                  <a:ext uri="{0D108BD9-81ED-4DB2-BD59-A6C34878D82A}">
                    <a16:rowId xmlns:a16="http://schemas.microsoft.com/office/drawing/2014/main" val="2754013069"/>
                  </a:ext>
                </a:extLst>
              </a:tr>
              <a:tr h="370840">
                <a:tc>
                  <a:txBody>
                    <a:bodyPr/>
                    <a:lstStyle/>
                    <a:p>
                      <a:pPr algn="ctr"/>
                      <a:r>
                        <a:rPr lang="en-US" dirty="0"/>
                        <a:t>16</a:t>
                      </a:r>
                    </a:p>
                  </a:txBody>
                  <a:tcPr/>
                </a:tc>
                <a:tc>
                  <a:txBody>
                    <a:bodyPr/>
                    <a:lstStyle/>
                    <a:p>
                      <a:pPr algn="ctr"/>
                      <a:r>
                        <a:rPr lang="en-US" dirty="0"/>
                        <a:t>8</a:t>
                      </a:r>
                    </a:p>
                  </a:txBody>
                  <a:tcPr/>
                </a:tc>
                <a:tc>
                  <a:txBody>
                    <a:bodyPr/>
                    <a:lstStyle/>
                    <a:p>
                      <a:pPr algn="ctr"/>
                      <a:r>
                        <a:rPr lang="en-US" dirty="0"/>
                        <a:t>256</a:t>
                      </a:r>
                    </a:p>
                  </a:txBody>
                  <a:tcPr/>
                </a:tc>
                <a:tc>
                  <a:txBody>
                    <a:bodyPr/>
                    <a:lstStyle/>
                    <a:p>
                      <a:pPr algn="ctr"/>
                      <a:r>
                        <a:rPr lang="en-US" dirty="0"/>
                        <a:t>8</a:t>
                      </a:r>
                    </a:p>
                  </a:txBody>
                  <a:tcPr/>
                </a:tc>
                <a:tc>
                  <a:txBody>
                    <a:bodyPr/>
                    <a:lstStyle/>
                    <a:p>
                      <a:pPr algn="ctr"/>
                      <a:r>
                        <a:rPr lang="en-US" dirty="0"/>
                        <a:t>256</a:t>
                      </a:r>
                    </a:p>
                  </a:txBody>
                  <a:tcPr/>
                </a:tc>
                <a:tc>
                  <a:txBody>
                    <a:bodyPr/>
                    <a:lstStyle/>
                    <a:p>
                      <a:pPr algn="ctr"/>
                      <a:r>
                        <a:rPr lang="en-US" dirty="0"/>
                        <a:t>64K</a:t>
                      </a:r>
                    </a:p>
                  </a:txBody>
                  <a:tcPr/>
                </a:tc>
                <a:extLst>
                  <a:ext uri="{0D108BD9-81ED-4DB2-BD59-A6C34878D82A}">
                    <a16:rowId xmlns:a16="http://schemas.microsoft.com/office/drawing/2014/main" val="129089819"/>
                  </a:ext>
                </a:extLst>
              </a:tr>
              <a:tr h="370840">
                <a:tc>
                  <a:txBody>
                    <a:bodyPr/>
                    <a:lstStyle/>
                    <a:p>
                      <a:pPr algn="ctr"/>
                      <a:r>
                        <a:rPr lang="en-US" dirty="0"/>
                        <a:t>17</a:t>
                      </a:r>
                    </a:p>
                  </a:txBody>
                  <a:tcPr/>
                </a:tc>
                <a:tc>
                  <a:txBody>
                    <a:bodyPr/>
                    <a:lstStyle/>
                    <a:p>
                      <a:pPr algn="ctr"/>
                      <a:r>
                        <a:rPr lang="en-US" dirty="0"/>
                        <a:t>10</a:t>
                      </a:r>
                    </a:p>
                  </a:txBody>
                  <a:tcPr/>
                </a:tc>
                <a:tc>
                  <a:txBody>
                    <a:bodyPr/>
                    <a:lstStyle/>
                    <a:p>
                      <a:pPr algn="ctr"/>
                      <a:r>
                        <a:rPr lang="en-US" dirty="0"/>
                        <a:t>1024</a:t>
                      </a:r>
                    </a:p>
                  </a:txBody>
                  <a:tcPr/>
                </a:tc>
                <a:tc>
                  <a:txBody>
                    <a:bodyPr/>
                    <a:lstStyle/>
                    <a:p>
                      <a:pPr algn="ctr"/>
                      <a:r>
                        <a:rPr lang="en-US" dirty="0"/>
                        <a:t>5</a:t>
                      </a:r>
                    </a:p>
                  </a:txBody>
                  <a:tcPr/>
                </a:tc>
                <a:tc>
                  <a:txBody>
                    <a:bodyPr/>
                    <a:lstStyle/>
                    <a:p>
                      <a:pPr algn="ctr"/>
                      <a:r>
                        <a:rPr lang="en-US" dirty="0"/>
                        <a:t>32</a:t>
                      </a:r>
                    </a:p>
                  </a:txBody>
                  <a:tcPr/>
                </a:tc>
                <a:tc>
                  <a:txBody>
                    <a:bodyPr/>
                    <a:lstStyle/>
                    <a:p>
                      <a:pPr algn="ctr"/>
                      <a:r>
                        <a:rPr lang="en-US" dirty="0"/>
                        <a:t>32K</a:t>
                      </a:r>
                    </a:p>
                  </a:txBody>
                  <a:tcPr/>
                </a:tc>
                <a:extLst>
                  <a:ext uri="{0D108BD9-81ED-4DB2-BD59-A6C34878D82A}">
                    <a16:rowId xmlns:a16="http://schemas.microsoft.com/office/drawing/2014/main" val="394469472"/>
                  </a:ext>
                </a:extLst>
              </a:tr>
              <a:tr h="370840">
                <a:tc>
                  <a:txBody>
                    <a:bodyPr/>
                    <a:lstStyle/>
                    <a:p>
                      <a:pPr algn="ctr"/>
                      <a:r>
                        <a:rPr lang="en-US" dirty="0"/>
                        <a:t>17</a:t>
                      </a:r>
                    </a:p>
                  </a:txBody>
                  <a:tcPr/>
                </a:tc>
                <a:tc>
                  <a:txBody>
                    <a:bodyPr/>
                    <a:lstStyle/>
                    <a:p>
                      <a:pPr algn="ctr"/>
                      <a:r>
                        <a:rPr lang="en-US" dirty="0"/>
                        <a:t>11</a:t>
                      </a:r>
                    </a:p>
                  </a:txBody>
                  <a:tcPr/>
                </a:tc>
                <a:tc>
                  <a:txBody>
                    <a:bodyPr/>
                    <a:lstStyle/>
                    <a:p>
                      <a:pPr algn="ctr"/>
                      <a:r>
                        <a:rPr lang="en-US" dirty="0"/>
                        <a:t>2048</a:t>
                      </a:r>
                    </a:p>
                  </a:txBody>
                  <a:tcPr/>
                </a:tc>
                <a:tc>
                  <a:txBody>
                    <a:bodyPr/>
                    <a:lstStyle/>
                    <a:p>
                      <a:pPr algn="ctr"/>
                      <a:r>
                        <a:rPr lang="en-US" dirty="0"/>
                        <a:t>4</a:t>
                      </a:r>
                    </a:p>
                  </a:txBody>
                  <a:tcPr/>
                </a:tc>
                <a:tc>
                  <a:txBody>
                    <a:bodyPr/>
                    <a:lstStyle/>
                    <a:p>
                      <a:pPr algn="ctr"/>
                      <a:r>
                        <a:rPr lang="en-US" dirty="0"/>
                        <a:t>16</a:t>
                      </a:r>
                    </a:p>
                  </a:txBody>
                  <a:tcPr/>
                </a:tc>
                <a:tc>
                  <a:txBody>
                    <a:bodyPr/>
                    <a:lstStyle/>
                    <a:p>
                      <a:pPr algn="ctr"/>
                      <a:r>
                        <a:rPr lang="en-US" dirty="0"/>
                        <a:t>32K</a:t>
                      </a:r>
                    </a:p>
                  </a:txBody>
                  <a:tcPr/>
                </a:tc>
                <a:extLst>
                  <a:ext uri="{0D108BD9-81ED-4DB2-BD59-A6C34878D82A}">
                    <a16:rowId xmlns:a16="http://schemas.microsoft.com/office/drawing/2014/main" val="1116406528"/>
                  </a:ext>
                </a:extLst>
              </a:tr>
              <a:tr h="370840">
                <a:tc>
                  <a:txBody>
                    <a:bodyPr/>
                    <a:lstStyle/>
                    <a:p>
                      <a:pPr algn="ctr"/>
                      <a:r>
                        <a:rPr lang="en-US" dirty="0"/>
                        <a:t>20</a:t>
                      </a:r>
                    </a:p>
                  </a:txBody>
                  <a:tcPr/>
                </a:tc>
                <a:tc>
                  <a:txBody>
                    <a:bodyPr/>
                    <a:lstStyle/>
                    <a:p>
                      <a:pPr algn="ctr"/>
                      <a:r>
                        <a:rPr lang="en-US" dirty="0"/>
                        <a:t>10</a:t>
                      </a:r>
                    </a:p>
                  </a:txBody>
                  <a:tcPr/>
                </a:tc>
                <a:tc>
                  <a:txBody>
                    <a:bodyPr/>
                    <a:lstStyle/>
                    <a:p>
                      <a:pPr algn="ctr"/>
                      <a:r>
                        <a:rPr lang="en-US" dirty="0"/>
                        <a:t>1024</a:t>
                      </a:r>
                    </a:p>
                  </a:txBody>
                  <a:tcPr/>
                </a:tc>
                <a:tc>
                  <a:txBody>
                    <a:bodyPr/>
                    <a:lstStyle/>
                    <a:p>
                      <a:pPr algn="ctr"/>
                      <a:r>
                        <a:rPr lang="en-US" dirty="0"/>
                        <a:t>2</a:t>
                      </a:r>
                    </a:p>
                  </a:txBody>
                  <a:tcPr/>
                </a:tc>
                <a:tc>
                  <a:txBody>
                    <a:bodyPr/>
                    <a:lstStyle/>
                    <a:p>
                      <a:pPr algn="ctr"/>
                      <a:r>
                        <a:rPr lang="en-US" dirty="0"/>
                        <a:t>4</a:t>
                      </a:r>
                    </a:p>
                  </a:txBody>
                  <a:tcPr/>
                </a:tc>
                <a:tc>
                  <a:txBody>
                    <a:bodyPr/>
                    <a:lstStyle/>
                    <a:p>
                      <a:pPr algn="ctr"/>
                      <a:r>
                        <a:rPr lang="en-US" dirty="0"/>
                        <a:t>4K</a:t>
                      </a:r>
                    </a:p>
                  </a:txBody>
                  <a:tcPr/>
                </a:tc>
                <a:extLst>
                  <a:ext uri="{0D108BD9-81ED-4DB2-BD59-A6C34878D82A}">
                    <a16:rowId xmlns:a16="http://schemas.microsoft.com/office/drawing/2014/main" val="2751879242"/>
                  </a:ext>
                </a:extLst>
              </a:tr>
            </a:tbl>
          </a:graphicData>
        </a:graphic>
      </p:graphicFrame>
      <p:sp>
        <p:nvSpPr>
          <p:cNvPr id="3" name="Title 2">
            <a:extLst>
              <a:ext uri="{FF2B5EF4-FFF2-40B4-BE49-F238E27FC236}">
                <a16:creationId xmlns:a16="http://schemas.microsoft.com/office/drawing/2014/main" id="{597630D4-E599-396E-079F-E0B37E589CBE}"/>
              </a:ext>
            </a:extLst>
          </p:cNvPr>
          <p:cNvSpPr>
            <a:spLocks noGrp="1"/>
          </p:cNvSpPr>
          <p:nvPr>
            <p:ph type="title"/>
          </p:nvPr>
        </p:nvSpPr>
        <p:spPr/>
        <p:txBody>
          <a:bodyPr/>
          <a:lstStyle/>
          <a:p>
            <a:r>
              <a:rPr lang="en-US" dirty="0">
                <a:solidFill>
                  <a:schemeClr val="bg1"/>
                </a:solidFill>
              </a:rPr>
              <a:t>Cache size</a:t>
            </a:r>
          </a:p>
        </p:txBody>
      </p:sp>
      <p:sp>
        <p:nvSpPr>
          <p:cNvPr id="4" name="Date Placeholder 3">
            <a:extLst>
              <a:ext uri="{FF2B5EF4-FFF2-40B4-BE49-F238E27FC236}">
                <a16:creationId xmlns:a16="http://schemas.microsoft.com/office/drawing/2014/main" id="{88CA18FE-501C-D3DE-DBDC-33B9AA67D6ED}"/>
              </a:ext>
            </a:extLst>
          </p:cNvPr>
          <p:cNvSpPr>
            <a:spLocks noGrp="1"/>
          </p:cNvSpPr>
          <p:nvPr>
            <p:ph type="dt" sz="half" idx="10"/>
          </p:nvPr>
        </p:nvSpPr>
        <p:spPr/>
        <p:txBody>
          <a:bodyPr/>
          <a:lstStyle/>
          <a:p>
            <a:r>
              <a:rPr lang="en-US"/>
              <a:t>CSCE 2610 - Assembly</a:t>
            </a:r>
          </a:p>
        </p:txBody>
      </p:sp>
      <p:sp>
        <p:nvSpPr>
          <p:cNvPr id="5" name="Footer Placeholder 4">
            <a:extLst>
              <a:ext uri="{FF2B5EF4-FFF2-40B4-BE49-F238E27FC236}">
                <a16:creationId xmlns:a16="http://schemas.microsoft.com/office/drawing/2014/main" id="{EBFB368F-74AC-BFF7-5DEB-9F2F3E0D2576}"/>
              </a:ext>
            </a:extLst>
          </p:cNvPr>
          <p:cNvSpPr>
            <a:spLocks noGrp="1"/>
          </p:cNvSpPr>
          <p:nvPr>
            <p:ph type="ftr" sz="quarter" idx="11"/>
          </p:nvPr>
        </p:nvSpPr>
        <p:spPr/>
        <p:txBody>
          <a:bodyPr/>
          <a:lstStyle/>
          <a:p>
            <a:r>
              <a:rPr lang="en-US"/>
              <a:t>CSCE 2610 - Assembly</a:t>
            </a:r>
            <a:endParaRPr lang="en-US" dirty="0"/>
          </a:p>
        </p:txBody>
      </p:sp>
      <p:sp>
        <p:nvSpPr>
          <p:cNvPr id="6" name="Slide Number Placeholder 5">
            <a:extLst>
              <a:ext uri="{FF2B5EF4-FFF2-40B4-BE49-F238E27FC236}">
                <a16:creationId xmlns:a16="http://schemas.microsoft.com/office/drawing/2014/main" id="{1B37C49C-557B-C434-D035-F60517F8FC2B}"/>
              </a:ext>
            </a:extLst>
          </p:cNvPr>
          <p:cNvSpPr>
            <a:spLocks noGrp="1"/>
          </p:cNvSpPr>
          <p:nvPr>
            <p:ph type="sldNum" sz="quarter" idx="12"/>
          </p:nvPr>
        </p:nvSpPr>
        <p:spPr/>
        <p:txBody>
          <a:bodyPr/>
          <a:lstStyle/>
          <a:p>
            <a:fld id="{1793BAB9-E1F0-F549-9C9A-9A92982B7AD1}" type="slidenum">
              <a:rPr lang="en-US" smtClean="0"/>
              <a:pPr/>
              <a:t>31</a:t>
            </a:fld>
            <a:endParaRPr lang="en-US"/>
          </a:p>
        </p:txBody>
      </p:sp>
    </p:spTree>
    <p:extLst>
      <p:ext uri="{BB962C8B-B14F-4D97-AF65-F5344CB8AC3E}">
        <p14:creationId xmlns:p14="http://schemas.microsoft.com/office/powerpoint/2010/main" val="7994761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3FC9BE9-949B-5693-2A9B-19E25DA53FD3}"/>
              </a:ext>
            </a:extLst>
          </p:cNvPr>
          <p:cNvSpPr>
            <a:spLocks noGrp="1"/>
          </p:cNvSpPr>
          <p:nvPr>
            <p:ph idx="1"/>
          </p:nvPr>
        </p:nvSpPr>
        <p:spPr/>
        <p:txBody>
          <a:bodyPr>
            <a:normAutofit lnSpcReduction="10000"/>
          </a:bodyPr>
          <a:lstStyle/>
          <a:p>
            <a:r>
              <a:rPr lang="en-US" b="1" dirty="0">
                <a:solidFill>
                  <a:srgbClr val="00FFFF"/>
                </a:solidFill>
                <a:effectLst/>
                <a:latin typeface="MinionPro"/>
              </a:rPr>
              <a:t>block (or line) </a:t>
            </a:r>
            <a:r>
              <a:rPr lang="en-US" dirty="0">
                <a:effectLst/>
                <a:latin typeface="MinionPro"/>
              </a:rPr>
              <a:t>The minimum unit of information that can be either present or not present in a cache. </a:t>
            </a:r>
            <a:endParaRPr lang="en-US" sz="2400" dirty="0"/>
          </a:p>
          <a:p>
            <a:r>
              <a:rPr lang="en-US" b="1" dirty="0">
                <a:solidFill>
                  <a:srgbClr val="00FFFF"/>
                </a:solidFill>
                <a:effectLst/>
                <a:latin typeface="MinionPro"/>
              </a:rPr>
              <a:t>hit rate </a:t>
            </a:r>
            <a:r>
              <a:rPr lang="en-US" dirty="0">
                <a:effectLst/>
                <a:latin typeface="MinionPro"/>
              </a:rPr>
              <a:t>The fraction of memory accesses found in a level of the memory hierarchy. </a:t>
            </a:r>
            <a:endParaRPr lang="en-US" sz="2400" dirty="0"/>
          </a:p>
          <a:p>
            <a:r>
              <a:rPr lang="en-US" b="1" dirty="0">
                <a:solidFill>
                  <a:srgbClr val="00FFFF"/>
                </a:solidFill>
                <a:effectLst/>
                <a:latin typeface="MinionPro"/>
              </a:rPr>
              <a:t>miss rate </a:t>
            </a:r>
            <a:r>
              <a:rPr lang="en-US" dirty="0">
                <a:effectLst/>
                <a:latin typeface="MinionPro"/>
              </a:rPr>
              <a:t>The fraction of memory accesses not found in a level of the memory hierarchy. </a:t>
            </a:r>
            <a:endParaRPr lang="en-US" sz="2400" dirty="0"/>
          </a:p>
          <a:p>
            <a:r>
              <a:rPr lang="en-US" b="1" dirty="0">
                <a:solidFill>
                  <a:srgbClr val="00FFFF"/>
                </a:solidFill>
                <a:effectLst/>
                <a:latin typeface="MinionPro"/>
              </a:rPr>
              <a:t>hit time </a:t>
            </a:r>
            <a:r>
              <a:rPr lang="en-US" dirty="0">
                <a:effectLst/>
                <a:latin typeface="MinionPro"/>
              </a:rPr>
              <a:t>The time required to access a level of the memory hierarchy, including the time needed to determine whether the access is a hit or a miss. </a:t>
            </a:r>
            <a:endParaRPr lang="en-US" sz="2400" dirty="0"/>
          </a:p>
          <a:p>
            <a:r>
              <a:rPr lang="en-US" b="1" dirty="0">
                <a:solidFill>
                  <a:srgbClr val="00FFFF"/>
                </a:solidFill>
                <a:effectLst/>
                <a:latin typeface="MinionPro"/>
              </a:rPr>
              <a:t>miss penalty </a:t>
            </a:r>
            <a:r>
              <a:rPr lang="en-US" dirty="0">
                <a:effectLst/>
                <a:latin typeface="MinionPro"/>
              </a:rPr>
              <a:t>The time required to fetch a block into a level of the memory hierarchy from the lower level, including the time to access the block, transmit it from one level to the other, insert it in the level that experienced the miss, and then pass the block to the requestor. </a:t>
            </a:r>
            <a:endParaRPr lang="en-US" sz="2400" dirty="0"/>
          </a:p>
        </p:txBody>
      </p:sp>
      <p:sp>
        <p:nvSpPr>
          <p:cNvPr id="3" name="Title 2">
            <a:extLst>
              <a:ext uri="{FF2B5EF4-FFF2-40B4-BE49-F238E27FC236}">
                <a16:creationId xmlns:a16="http://schemas.microsoft.com/office/drawing/2014/main" id="{04FEA0D1-F046-B522-E490-AAD232FC08F4}"/>
              </a:ext>
            </a:extLst>
          </p:cNvPr>
          <p:cNvSpPr>
            <a:spLocks noGrp="1"/>
          </p:cNvSpPr>
          <p:nvPr>
            <p:ph type="title"/>
          </p:nvPr>
        </p:nvSpPr>
        <p:spPr/>
        <p:txBody>
          <a:bodyPr/>
          <a:lstStyle/>
          <a:p>
            <a:endParaRPr lang="en-US"/>
          </a:p>
        </p:txBody>
      </p:sp>
      <p:sp>
        <p:nvSpPr>
          <p:cNvPr id="4" name="Date Placeholder 3">
            <a:extLst>
              <a:ext uri="{FF2B5EF4-FFF2-40B4-BE49-F238E27FC236}">
                <a16:creationId xmlns:a16="http://schemas.microsoft.com/office/drawing/2014/main" id="{F52A8BF6-1AD7-DEA6-7479-64132710231D}"/>
              </a:ext>
            </a:extLst>
          </p:cNvPr>
          <p:cNvSpPr>
            <a:spLocks noGrp="1"/>
          </p:cNvSpPr>
          <p:nvPr>
            <p:ph type="dt" sz="half" idx="10"/>
          </p:nvPr>
        </p:nvSpPr>
        <p:spPr/>
        <p:txBody>
          <a:bodyPr/>
          <a:lstStyle/>
          <a:p>
            <a:r>
              <a:rPr lang="en-US"/>
              <a:t>CSCE 2610 - Assembly</a:t>
            </a:r>
          </a:p>
        </p:txBody>
      </p:sp>
      <p:sp>
        <p:nvSpPr>
          <p:cNvPr id="5" name="Footer Placeholder 4">
            <a:extLst>
              <a:ext uri="{FF2B5EF4-FFF2-40B4-BE49-F238E27FC236}">
                <a16:creationId xmlns:a16="http://schemas.microsoft.com/office/drawing/2014/main" id="{7F2A865E-0822-A6EC-B390-EE1BD79BD24A}"/>
              </a:ext>
            </a:extLst>
          </p:cNvPr>
          <p:cNvSpPr>
            <a:spLocks noGrp="1"/>
          </p:cNvSpPr>
          <p:nvPr>
            <p:ph type="ftr" sz="quarter" idx="11"/>
          </p:nvPr>
        </p:nvSpPr>
        <p:spPr/>
        <p:txBody>
          <a:bodyPr/>
          <a:lstStyle/>
          <a:p>
            <a:r>
              <a:rPr lang="en-US"/>
              <a:t>CSCE 2610 - Assembly</a:t>
            </a:r>
            <a:endParaRPr lang="en-US" dirty="0"/>
          </a:p>
        </p:txBody>
      </p:sp>
      <p:sp>
        <p:nvSpPr>
          <p:cNvPr id="6" name="Slide Number Placeholder 5">
            <a:extLst>
              <a:ext uri="{FF2B5EF4-FFF2-40B4-BE49-F238E27FC236}">
                <a16:creationId xmlns:a16="http://schemas.microsoft.com/office/drawing/2014/main" id="{6C6A5387-D219-756B-615C-64B413F03073}"/>
              </a:ext>
            </a:extLst>
          </p:cNvPr>
          <p:cNvSpPr>
            <a:spLocks noGrp="1"/>
          </p:cNvSpPr>
          <p:nvPr>
            <p:ph type="sldNum" sz="quarter" idx="12"/>
          </p:nvPr>
        </p:nvSpPr>
        <p:spPr/>
        <p:txBody>
          <a:bodyPr/>
          <a:lstStyle/>
          <a:p>
            <a:fld id="{1793BAB9-E1F0-F549-9C9A-9A92982B7AD1}" type="slidenum">
              <a:rPr lang="en-US" smtClean="0"/>
              <a:pPr/>
              <a:t>32</a:t>
            </a:fld>
            <a:endParaRPr lang="en-US"/>
          </a:p>
        </p:txBody>
      </p:sp>
    </p:spTree>
    <p:extLst>
      <p:ext uri="{BB962C8B-B14F-4D97-AF65-F5344CB8AC3E}">
        <p14:creationId xmlns:p14="http://schemas.microsoft.com/office/powerpoint/2010/main" val="34424668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6CFE1EC-C34B-676D-5DAD-BD8CD7BD8A71}"/>
              </a:ext>
            </a:extLst>
          </p:cNvPr>
          <p:cNvSpPr>
            <a:spLocks noGrp="1"/>
          </p:cNvSpPr>
          <p:nvPr>
            <p:ph idx="1"/>
          </p:nvPr>
        </p:nvSpPr>
        <p:spPr/>
        <p:txBody>
          <a:bodyPr/>
          <a:lstStyle/>
          <a:p>
            <a:endParaRPr lang="en-US"/>
          </a:p>
        </p:txBody>
      </p:sp>
      <p:sp>
        <p:nvSpPr>
          <p:cNvPr id="3" name="Title 2">
            <a:extLst>
              <a:ext uri="{FF2B5EF4-FFF2-40B4-BE49-F238E27FC236}">
                <a16:creationId xmlns:a16="http://schemas.microsoft.com/office/drawing/2014/main" id="{8F37AE78-F600-8AB9-4C5C-25C5CE941A6C}"/>
              </a:ext>
            </a:extLst>
          </p:cNvPr>
          <p:cNvSpPr>
            <a:spLocks noGrp="1"/>
          </p:cNvSpPr>
          <p:nvPr>
            <p:ph type="title"/>
          </p:nvPr>
        </p:nvSpPr>
        <p:spPr/>
        <p:txBody>
          <a:bodyPr/>
          <a:lstStyle/>
          <a:p>
            <a:endParaRPr lang="en-US"/>
          </a:p>
        </p:txBody>
      </p:sp>
      <p:sp>
        <p:nvSpPr>
          <p:cNvPr id="4" name="Date Placeholder 3">
            <a:extLst>
              <a:ext uri="{FF2B5EF4-FFF2-40B4-BE49-F238E27FC236}">
                <a16:creationId xmlns:a16="http://schemas.microsoft.com/office/drawing/2014/main" id="{924A5A3B-C567-B1BC-56CC-F383362F784C}"/>
              </a:ext>
            </a:extLst>
          </p:cNvPr>
          <p:cNvSpPr>
            <a:spLocks noGrp="1"/>
          </p:cNvSpPr>
          <p:nvPr>
            <p:ph type="dt" sz="half" idx="10"/>
          </p:nvPr>
        </p:nvSpPr>
        <p:spPr/>
        <p:txBody>
          <a:bodyPr/>
          <a:lstStyle/>
          <a:p>
            <a:r>
              <a:rPr lang="en-US"/>
              <a:t>CSCE 2610 - Assembly</a:t>
            </a:r>
          </a:p>
        </p:txBody>
      </p:sp>
      <p:sp>
        <p:nvSpPr>
          <p:cNvPr id="5" name="Footer Placeholder 4">
            <a:extLst>
              <a:ext uri="{FF2B5EF4-FFF2-40B4-BE49-F238E27FC236}">
                <a16:creationId xmlns:a16="http://schemas.microsoft.com/office/drawing/2014/main" id="{CC15E73C-95EC-24C3-33B7-881B5D467A26}"/>
              </a:ext>
            </a:extLst>
          </p:cNvPr>
          <p:cNvSpPr>
            <a:spLocks noGrp="1"/>
          </p:cNvSpPr>
          <p:nvPr>
            <p:ph type="ftr" sz="quarter" idx="11"/>
          </p:nvPr>
        </p:nvSpPr>
        <p:spPr/>
        <p:txBody>
          <a:bodyPr/>
          <a:lstStyle/>
          <a:p>
            <a:r>
              <a:rPr lang="en-US"/>
              <a:t>CSCE 2610 - Assembly</a:t>
            </a:r>
            <a:endParaRPr lang="en-US" dirty="0"/>
          </a:p>
        </p:txBody>
      </p:sp>
      <p:sp>
        <p:nvSpPr>
          <p:cNvPr id="6" name="Slide Number Placeholder 5">
            <a:extLst>
              <a:ext uri="{FF2B5EF4-FFF2-40B4-BE49-F238E27FC236}">
                <a16:creationId xmlns:a16="http://schemas.microsoft.com/office/drawing/2014/main" id="{17875347-6B49-0A08-5EF0-0234A5567D46}"/>
              </a:ext>
            </a:extLst>
          </p:cNvPr>
          <p:cNvSpPr>
            <a:spLocks noGrp="1"/>
          </p:cNvSpPr>
          <p:nvPr>
            <p:ph type="sldNum" sz="quarter" idx="12"/>
          </p:nvPr>
        </p:nvSpPr>
        <p:spPr/>
        <p:txBody>
          <a:bodyPr/>
          <a:lstStyle/>
          <a:p>
            <a:fld id="{1793BAB9-E1F0-F549-9C9A-9A92982B7AD1}" type="slidenum">
              <a:rPr lang="en-US" smtClean="0"/>
              <a:pPr/>
              <a:t>33</a:t>
            </a:fld>
            <a:endParaRPr lang="en-US"/>
          </a:p>
        </p:txBody>
      </p:sp>
      <p:pic>
        <p:nvPicPr>
          <p:cNvPr id="7" name="Picture 6">
            <a:extLst>
              <a:ext uri="{FF2B5EF4-FFF2-40B4-BE49-F238E27FC236}">
                <a16:creationId xmlns:a16="http://schemas.microsoft.com/office/drawing/2014/main" id="{5F93CEBD-5974-F512-1B38-A3AA2AE36111}"/>
              </a:ext>
            </a:extLst>
          </p:cNvPr>
          <p:cNvPicPr>
            <a:picLocks noChangeAspect="1"/>
          </p:cNvPicPr>
          <p:nvPr/>
        </p:nvPicPr>
        <p:blipFill>
          <a:blip r:embed="rId2"/>
          <a:stretch>
            <a:fillRect/>
          </a:stretch>
        </p:blipFill>
        <p:spPr>
          <a:xfrm>
            <a:off x="685800" y="1621262"/>
            <a:ext cx="7772400" cy="3615475"/>
          </a:xfrm>
          <a:prstGeom prst="rect">
            <a:avLst/>
          </a:prstGeom>
        </p:spPr>
      </p:pic>
    </p:spTree>
    <p:extLst>
      <p:ext uri="{BB962C8B-B14F-4D97-AF65-F5344CB8AC3E}">
        <p14:creationId xmlns:p14="http://schemas.microsoft.com/office/powerpoint/2010/main" val="23817602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895BA92-8D94-4902-B7E2-799218DC147B}"/>
              </a:ext>
            </a:extLst>
          </p:cNvPr>
          <p:cNvSpPr>
            <a:spLocks noGrp="1"/>
          </p:cNvSpPr>
          <p:nvPr>
            <p:ph idx="1"/>
          </p:nvPr>
        </p:nvSpPr>
        <p:spPr/>
        <p:txBody>
          <a:bodyPr/>
          <a:lstStyle/>
          <a:p>
            <a:endParaRPr lang="en-US"/>
          </a:p>
        </p:txBody>
      </p:sp>
      <p:sp>
        <p:nvSpPr>
          <p:cNvPr id="3" name="Title 2">
            <a:extLst>
              <a:ext uri="{FF2B5EF4-FFF2-40B4-BE49-F238E27FC236}">
                <a16:creationId xmlns:a16="http://schemas.microsoft.com/office/drawing/2014/main" id="{82E7B1AE-EE90-9632-0540-D192CFE2AF65}"/>
              </a:ext>
            </a:extLst>
          </p:cNvPr>
          <p:cNvSpPr>
            <a:spLocks noGrp="1"/>
          </p:cNvSpPr>
          <p:nvPr>
            <p:ph type="title"/>
          </p:nvPr>
        </p:nvSpPr>
        <p:spPr/>
        <p:txBody>
          <a:bodyPr/>
          <a:lstStyle/>
          <a:p>
            <a:endParaRPr lang="en-US"/>
          </a:p>
        </p:txBody>
      </p:sp>
      <p:sp>
        <p:nvSpPr>
          <p:cNvPr id="4" name="Date Placeholder 3">
            <a:extLst>
              <a:ext uri="{FF2B5EF4-FFF2-40B4-BE49-F238E27FC236}">
                <a16:creationId xmlns:a16="http://schemas.microsoft.com/office/drawing/2014/main" id="{46ECD66D-46F6-9FED-EE94-B8615844EDD0}"/>
              </a:ext>
            </a:extLst>
          </p:cNvPr>
          <p:cNvSpPr>
            <a:spLocks noGrp="1"/>
          </p:cNvSpPr>
          <p:nvPr>
            <p:ph type="dt" sz="half" idx="10"/>
          </p:nvPr>
        </p:nvSpPr>
        <p:spPr/>
        <p:txBody>
          <a:bodyPr/>
          <a:lstStyle/>
          <a:p>
            <a:r>
              <a:rPr lang="en-US"/>
              <a:t>CSCE 2610 - Assembly</a:t>
            </a:r>
          </a:p>
        </p:txBody>
      </p:sp>
      <p:sp>
        <p:nvSpPr>
          <p:cNvPr id="5" name="Footer Placeholder 4">
            <a:extLst>
              <a:ext uri="{FF2B5EF4-FFF2-40B4-BE49-F238E27FC236}">
                <a16:creationId xmlns:a16="http://schemas.microsoft.com/office/drawing/2014/main" id="{461CF585-1336-A374-B33D-1618FF554C28}"/>
              </a:ext>
            </a:extLst>
          </p:cNvPr>
          <p:cNvSpPr>
            <a:spLocks noGrp="1"/>
          </p:cNvSpPr>
          <p:nvPr>
            <p:ph type="ftr" sz="quarter" idx="11"/>
          </p:nvPr>
        </p:nvSpPr>
        <p:spPr/>
        <p:txBody>
          <a:bodyPr/>
          <a:lstStyle/>
          <a:p>
            <a:r>
              <a:rPr lang="en-US"/>
              <a:t>CSCE 2610 - Assembly</a:t>
            </a:r>
            <a:endParaRPr lang="en-US" dirty="0"/>
          </a:p>
        </p:txBody>
      </p:sp>
      <p:sp>
        <p:nvSpPr>
          <p:cNvPr id="6" name="Slide Number Placeholder 5">
            <a:extLst>
              <a:ext uri="{FF2B5EF4-FFF2-40B4-BE49-F238E27FC236}">
                <a16:creationId xmlns:a16="http://schemas.microsoft.com/office/drawing/2014/main" id="{69ABB3BB-6475-E4B2-DF76-33CD90970448}"/>
              </a:ext>
            </a:extLst>
          </p:cNvPr>
          <p:cNvSpPr>
            <a:spLocks noGrp="1"/>
          </p:cNvSpPr>
          <p:nvPr>
            <p:ph type="sldNum" sz="quarter" idx="12"/>
          </p:nvPr>
        </p:nvSpPr>
        <p:spPr/>
        <p:txBody>
          <a:bodyPr/>
          <a:lstStyle/>
          <a:p>
            <a:fld id="{1793BAB9-E1F0-F549-9C9A-9A92982B7AD1}" type="slidenum">
              <a:rPr lang="en-US" smtClean="0"/>
              <a:pPr/>
              <a:t>34</a:t>
            </a:fld>
            <a:endParaRPr lang="en-US"/>
          </a:p>
        </p:txBody>
      </p:sp>
      <p:pic>
        <p:nvPicPr>
          <p:cNvPr id="7" name="Picture 6">
            <a:extLst>
              <a:ext uri="{FF2B5EF4-FFF2-40B4-BE49-F238E27FC236}">
                <a16:creationId xmlns:a16="http://schemas.microsoft.com/office/drawing/2014/main" id="{43771623-A83D-C2CE-1C03-CE07AAE26DE0}"/>
              </a:ext>
            </a:extLst>
          </p:cNvPr>
          <p:cNvPicPr>
            <a:picLocks noChangeAspect="1"/>
          </p:cNvPicPr>
          <p:nvPr/>
        </p:nvPicPr>
        <p:blipFill>
          <a:blip r:embed="rId2"/>
          <a:stretch>
            <a:fillRect/>
          </a:stretch>
        </p:blipFill>
        <p:spPr>
          <a:xfrm>
            <a:off x="1174750" y="1225550"/>
            <a:ext cx="6794500" cy="4406900"/>
          </a:xfrm>
          <a:prstGeom prst="rect">
            <a:avLst/>
          </a:prstGeom>
        </p:spPr>
      </p:pic>
    </p:spTree>
    <p:extLst>
      <p:ext uri="{BB962C8B-B14F-4D97-AF65-F5344CB8AC3E}">
        <p14:creationId xmlns:p14="http://schemas.microsoft.com/office/powerpoint/2010/main" val="36081541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A248B9E-497D-68DF-22F8-6440001DEBCE}"/>
              </a:ext>
            </a:extLst>
          </p:cNvPr>
          <p:cNvSpPr>
            <a:spLocks noGrp="1"/>
          </p:cNvSpPr>
          <p:nvPr>
            <p:ph idx="1"/>
          </p:nvPr>
        </p:nvSpPr>
        <p:spPr/>
        <p:txBody>
          <a:bodyPr/>
          <a:lstStyle/>
          <a:p>
            <a:endParaRPr lang="en-US"/>
          </a:p>
        </p:txBody>
      </p:sp>
      <p:sp>
        <p:nvSpPr>
          <p:cNvPr id="3" name="Title 2">
            <a:extLst>
              <a:ext uri="{FF2B5EF4-FFF2-40B4-BE49-F238E27FC236}">
                <a16:creationId xmlns:a16="http://schemas.microsoft.com/office/drawing/2014/main" id="{41384FE6-C7F4-28A8-17CF-01C813FB4949}"/>
              </a:ext>
            </a:extLst>
          </p:cNvPr>
          <p:cNvSpPr>
            <a:spLocks noGrp="1"/>
          </p:cNvSpPr>
          <p:nvPr>
            <p:ph type="title"/>
          </p:nvPr>
        </p:nvSpPr>
        <p:spPr/>
        <p:txBody>
          <a:bodyPr/>
          <a:lstStyle/>
          <a:p>
            <a:endParaRPr lang="en-US"/>
          </a:p>
        </p:txBody>
      </p:sp>
      <p:sp>
        <p:nvSpPr>
          <p:cNvPr id="4" name="Date Placeholder 3">
            <a:extLst>
              <a:ext uri="{FF2B5EF4-FFF2-40B4-BE49-F238E27FC236}">
                <a16:creationId xmlns:a16="http://schemas.microsoft.com/office/drawing/2014/main" id="{DEAB18E2-B79D-5104-9859-A87F793E1521}"/>
              </a:ext>
            </a:extLst>
          </p:cNvPr>
          <p:cNvSpPr>
            <a:spLocks noGrp="1"/>
          </p:cNvSpPr>
          <p:nvPr>
            <p:ph type="dt" sz="half" idx="10"/>
          </p:nvPr>
        </p:nvSpPr>
        <p:spPr/>
        <p:txBody>
          <a:bodyPr/>
          <a:lstStyle/>
          <a:p>
            <a:r>
              <a:rPr lang="en-US"/>
              <a:t>CSCE 2610 - Assembly</a:t>
            </a:r>
          </a:p>
        </p:txBody>
      </p:sp>
      <p:sp>
        <p:nvSpPr>
          <p:cNvPr id="5" name="Footer Placeholder 4">
            <a:extLst>
              <a:ext uri="{FF2B5EF4-FFF2-40B4-BE49-F238E27FC236}">
                <a16:creationId xmlns:a16="http://schemas.microsoft.com/office/drawing/2014/main" id="{EA694172-B0B3-8B60-34CC-93D196E15111}"/>
              </a:ext>
            </a:extLst>
          </p:cNvPr>
          <p:cNvSpPr>
            <a:spLocks noGrp="1"/>
          </p:cNvSpPr>
          <p:nvPr>
            <p:ph type="ftr" sz="quarter" idx="11"/>
          </p:nvPr>
        </p:nvSpPr>
        <p:spPr/>
        <p:txBody>
          <a:bodyPr/>
          <a:lstStyle/>
          <a:p>
            <a:r>
              <a:rPr lang="en-US"/>
              <a:t>CSCE 2610 - Assembly</a:t>
            </a:r>
            <a:endParaRPr lang="en-US" dirty="0"/>
          </a:p>
        </p:txBody>
      </p:sp>
      <p:sp>
        <p:nvSpPr>
          <p:cNvPr id="6" name="Slide Number Placeholder 5">
            <a:extLst>
              <a:ext uri="{FF2B5EF4-FFF2-40B4-BE49-F238E27FC236}">
                <a16:creationId xmlns:a16="http://schemas.microsoft.com/office/drawing/2014/main" id="{5100D643-C486-83EE-E04A-385423C3808D}"/>
              </a:ext>
            </a:extLst>
          </p:cNvPr>
          <p:cNvSpPr>
            <a:spLocks noGrp="1"/>
          </p:cNvSpPr>
          <p:nvPr>
            <p:ph type="sldNum" sz="quarter" idx="12"/>
          </p:nvPr>
        </p:nvSpPr>
        <p:spPr/>
        <p:txBody>
          <a:bodyPr/>
          <a:lstStyle/>
          <a:p>
            <a:fld id="{1793BAB9-E1F0-F549-9C9A-9A92982B7AD1}" type="slidenum">
              <a:rPr lang="en-US" smtClean="0"/>
              <a:pPr/>
              <a:t>35</a:t>
            </a:fld>
            <a:endParaRPr lang="en-US"/>
          </a:p>
        </p:txBody>
      </p:sp>
      <p:pic>
        <p:nvPicPr>
          <p:cNvPr id="7" name="Picture 6">
            <a:extLst>
              <a:ext uri="{FF2B5EF4-FFF2-40B4-BE49-F238E27FC236}">
                <a16:creationId xmlns:a16="http://schemas.microsoft.com/office/drawing/2014/main" id="{DD88D666-2A73-703C-45E2-351886EB23AA}"/>
              </a:ext>
            </a:extLst>
          </p:cNvPr>
          <p:cNvPicPr>
            <a:picLocks noChangeAspect="1"/>
          </p:cNvPicPr>
          <p:nvPr/>
        </p:nvPicPr>
        <p:blipFill>
          <a:blip r:embed="rId2"/>
          <a:stretch>
            <a:fillRect/>
          </a:stretch>
        </p:blipFill>
        <p:spPr>
          <a:xfrm>
            <a:off x="685800" y="2120822"/>
            <a:ext cx="7772400" cy="2616356"/>
          </a:xfrm>
          <a:prstGeom prst="rect">
            <a:avLst/>
          </a:prstGeom>
        </p:spPr>
      </p:pic>
    </p:spTree>
    <p:extLst>
      <p:ext uri="{BB962C8B-B14F-4D97-AF65-F5344CB8AC3E}">
        <p14:creationId xmlns:p14="http://schemas.microsoft.com/office/powerpoint/2010/main" val="21846661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85" name="Rectangle 2">
            <a:extLst>
              <a:ext uri="{FF2B5EF4-FFF2-40B4-BE49-F238E27FC236}">
                <a16:creationId xmlns:a16="http://schemas.microsoft.com/office/drawing/2014/main" id="{077CA016-EAAE-CE4D-8B5D-BBB7A29DDCA6}"/>
              </a:ext>
            </a:extLst>
          </p:cNvPr>
          <p:cNvSpPr txBox="1">
            <a:spLocks noChangeArrowheads="1"/>
          </p:cNvSpPr>
          <p:nvPr/>
        </p:nvSpPr>
        <p:spPr>
          <a:xfrm>
            <a:off x="472440" y="285388"/>
            <a:ext cx="8259762" cy="7620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en-US" sz="4000" dirty="0">
                <a:latin typeface="+mn-lt"/>
                <a:ea typeface="Times" charset="0"/>
                <a:cs typeface="Times" charset="0"/>
              </a:rPr>
              <a:t>What is the total cache size?</a:t>
            </a:r>
            <a:endParaRPr lang="en-AU" altLang="en-US" sz="4000" dirty="0">
              <a:latin typeface="+mn-lt"/>
              <a:ea typeface="Times" charset="0"/>
              <a:cs typeface="Times" charset="0"/>
            </a:endParaRPr>
          </a:p>
        </p:txBody>
      </p:sp>
      <p:sp>
        <p:nvSpPr>
          <p:cNvPr id="2" name="Rectangle 1">
            <a:extLst>
              <a:ext uri="{FF2B5EF4-FFF2-40B4-BE49-F238E27FC236}">
                <a16:creationId xmlns:a16="http://schemas.microsoft.com/office/drawing/2014/main" id="{998FF8B2-8D95-E748-AA81-E1333072D7E9}"/>
              </a:ext>
            </a:extLst>
          </p:cNvPr>
          <p:cNvSpPr/>
          <p:nvPr/>
        </p:nvSpPr>
        <p:spPr>
          <a:xfrm>
            <a:off x="573025" y="1767842"/>
            <a:ext cx="8253984" cy="584775"/>
          </a:xfrm>
          <a:prstGeom prst="rect">
            <a:avLst/>
          </a:prstGeom>
        </p:spPr>
        <p:txBody>
          <a:bodyPr wrap="square">
            <a:spAutoFit/>
          </a:bodyPr>
          <a:lstStyle/>
          <a:p>
            <a:r>
              <a:rPr lang="en-US" sz="1600" dirty="0">
                <a:latin typeface="Tw Cen MT" panose="020B0602020104020603" pitchFamily="34" charset="77"/>
                <a:cs typeface="Arial"/>
              </a:rPr>
              <a:t>If we have 2 way associative cache, still 32KB cache. We now have only 1024 sets </a:t>
            </a:r>
          </a:p>
          <a:p>
            <a:r>
              <a:rPr lang="en-US" sz="1600" dirty="0">
                <a:latin typeface="Tw Cen MT" panose="020B0602020104020603" pitchFamily="34" charset="77"/>
                <a:cs typeface="Arial"/>
              </a:rPr>
              <a:t>		We need 10 bits for index and Tag becomes 18 bits</a:t>
            </a:r>
          </a:p>
        </p:txBody>
      </p:sp>
      <p:grpSp>
        <p:nvGrpSpPr>
          <p:cNvPr id="7" name="Group 6">
            <a:extLst>
              <a:ext uri="{FF2B5EF4-FFF2-40B4-BE49-F238E27FC236}">
                <a16:creationId xmlns:a16="http://schemas.microsoft.com/office/drawing/2014/main" id="{4266D98B-7CDF-984D-920E-6B8D4AF884F4}"/>
              </a:ext>
            </a:extLst>
          </p:cNvPr>
          <p:cNvGrpSpPr/>
          <p:nvPr/>
        </p:nvGrpSpPr>
        <p:grpSpPr>
          <a:xfrm>
            <a:off x="1258958" y="1160096"/>
            <a:ext cx="6244928" cy="351180"/>
            <a:chOff x="1258956" y="4671392"/>
            <a:chExt cx="4870171" cy="351180"/>
          </a:xfrm>
        </p:grpSpPr>
        <p:sp>
          <p:nvSpPr>
            <p:cNvPr id="8" name="Rectangle 7">
              <a:extLst>
                <a:ext uri="{FF2B5EF4-FFF2-40B4-BE49-F238E27FC236}">
                  <a16:creationId xmlns:a16="http://schemas.microsoft.com/office/drawing/2014/main" id="{28D31745-E147-084D-B15F-F324CAC151AC}"/>
                </a:ext>
              </a:extLst>
            </p:cNvPr>
            <p:cNvSpPr/>
            <p:nvPr/>
          </p:nvSpPr>
          <p:spPr>
            <a:xfrm>
              <a:off x="1258956" y="4678016"/>
              <a:ext cx="1865243" cy="34455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latin typeface="Tw Cen MT" panose="020B0602020104020603" pitchFamily="34" charset="77"/>
                </a:rPr>
                <a:t>TAG =18 bits</a:t>
              </a:r>
            </a:p>
          </p:txBody>
        </p:sp>
        <p:sp>
          <p:nvSpPr>
            <p:cNvPr id="9" name="Rectangle 8">
              <a:extLst>
                <a:ext uri="{FF2B5EF4-FFF2-40B4-BE49-F238E27FC236}">
                  <a16:creationId xmlns:a16="http://schemas.microsoft.com/office/drawing/2014/main" id="{7D0BA719-537D-4744-98C5-C5333E574E3C}"/>
                </a:ext>
              </a:extLst>
            </p:cNvPr>
            <p:cNvSpPr/>
            <p:nvPr/>
          </p:nvSpPr>
          <p:spPr>
            <a:xfrm>
              <a:off x="3124200" y="4678016"/>
              <a:ext cx="1500810" cy="34455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latin typeface="Tw Cen MT" panose="020B0602020104020603" pitchFamily="34" charset="77"/>
                </a:rPr>
                <a:t>Index =10 bits</a:t>
              </a:r>
            </a:p>
          </p:txBody>
        </p:sp>
        <p:sp>
          <p:nvSpPr>
            <p:cNvPr id="10" name="Rectangle 9">
              <a:extLst>
                <a:ext uri="{FF2B5EF4-FFF2-40B4-BE49-F238E27FC236}">
                  <a16:creationId xmlns:a16="http://schemas.microsoft.com/office/drawing/2014/main" id="{128B462D-F48E-3244-8EA7-3421044105CB}"/>
                </a:ext>
              </a:extLst>
            </p:cNvPr>
            <p:cNvSpPr/>
            <p:nvPr/>
          </p:nvSpPr>
          <p:spPr>
            <a:xfrm>
              <a:off x="4628317" y="4671392"/>
              <a:ext cx="1500810" cy="34455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latin typeface="Tw Cen MT" panose="020B0602020104020603" pitchFamily="34" charset="77"/>
                </a:rPr>
                <a:t>Byte offset =4 bits</a:t>
              </a:r>
            </a:p>
          </p:txBody>
        </p:sp>
      </p:grpSp>
      <p:grpSp>
        <p:nvGrpSpPr>
          <p:cNvPr id="11" name="Group 10">
            <a:extLst>
              <a:ext uri="{FF2B5EF4-FFF2-40B4-BE49-F238E27FC236}">
                <a16:creationId xmlns:a16="http://schemas.microsoft.com/office/drawing/2014/main" id="{B80C6A7F-D82D-9C46-AB3B-7C6B3FD0064C}"/>
              </a:ext>
            </a:extLst>
          </p:cNvPr>
          <p:cNvGrpSpPr/>
          <p:nvPr/>
        </p:nvGrpSpPr>
        <p:grpSpPr>
          <a:xfrm>
            <a:off x="767569" y="2404908"/>
            <a:ext cx="5877073" cy="1386804"/>
            <a:chOff x="1243055" y="832140"/>
            <a:chExt cx="6003232" cy="2096590"/>
          </a:xfrm>
        </p:grpSpPr>
        <p:sp>
          <p:nvSpPr>
            <p:cNvPr id="12" name="Rectangle 11">
              <a:extLst>
                <a:ext uri="{FF2B5EF4-FFF2-40B4-BE49-F238E27FC236}">
                  <a16:creationId xmlns:a16="http://schemas.microsoft.com/office/drawing/2014/main" id="{AB859A27-CB1F-3C4B-81F7-65863C8DC21D}"/>
                </a:ext>
              </a:extLst>
            </p:cNvPr>
            <p:cNvSpPr/>
            <p:nvPr/>
          </p:nvSpPr>
          <p:spPr>
            <a:xfrm>
              <a:off x="1243055" y="839825"/>
              <a:ext cx="1987826" cy="208890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3" name="Rectangle 12">
              <a:extLst>
                <a:ext uri="{FF2B5EF4-FFF2-40B4-BE49-F238E27FC236}">
                  <a16:creationId xmlns:a16="http://schemas.microsoft.com/office/drawing/2014/main" id="{6DADDEC2-F662-B444-B299-C9DB4B68EE7B}"/>
                </a:ext>
              </a:extLst>
            </p:cNvPr>
            <p:cNvSpPr/>
            <p:nvPr/>
          </p:nvSpPr>
          <p:spPr>
            <a:xfrm>
              <a:off x="3226905" y="833201"/>
              <a:ext cx="576468" cy="208890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4" name="Rectangle 13">
              <a:extLst>
                <a:ext uri="{FF2B5EF4-FFF2-40B4-BE49-F238E27FC236}">
                  <a16:creationId xmlns:a16="http://schemas.microsoft.com/office/drawing/2014/main" id="{BB98DF13-BED4-D443-9CE7-FD2837493ECD}"/>
                </a:ext>
              </a:extLst>
            </p:cNvPr>
            <p:cNvSpPr/>
            <p:nvPr/>
          </p:nvSpPr>
          <p:spPr>
            <a:xfrm>
              <a:off x="3807349" y="833201"/>
              <a:ext cx="3438938" cy="208890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5" name="Rectangle 14">
              <a:extLst>
                <a:ext uri="{FF2B5EF4-FFF2-40B4-BE49-F238E27FC236}">
                  <a16:creationId xmlns:a16="http://schemas.microsoft.com/office/drawing/2014/main" id="{00688134-E294-0642-AEFB-AB8B2237AF83}"/>
                </a:ext>
              </a:extLst>
            </p:cNvPr>
            <p:cNvSpPr/>
            <p:nvPr/>
          </p:nvSpPr>
          <p:spPr>
            <a:xfrm>
              <a:off x="1243055" y="839825"/>
              <a:ext cx="1987826" cy="352871"/>
            </a:xfrm>
            <a:prstGeom prst="rect">
              <a:avLst/>
            </a:prstGeom>
            <a:solidFill>
              <a:schemeClr val="accent5">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latin typeface="Tw Cen MT" panose="020B0602020104020603" pitchFamily="34" charset="77"/>
                </a:rPr>
                <a:t>TAG = 18 bits</a:t>
              </a:r>
            </a:p>
          </p:txBody>
        </p:sp>
        <p:sp>
          <p:nvSpPr>
            <p:cNvPr id="16" name="Rectangle 15">
              <a:extLst>
                <a:ext uri="{FF2B5EF4-FFF2-40B4-BE49-F238E27FC236}">
                  <a16:creationId xmlns:a16="http://schemas.microsoft.com/office/drawing/2014/main" id="{47679AA7-3E43-8D40-BCC9-0074D748BC0D}"/>
                </a:ext>
              </a:extLst>
            </p:cNvPr>
            <p:cNvSpPr/>
            <p:nvPr/>
          </p:nvSpPr>
          <p:spPr>
            <a:xfrm>
              <a:off x="3246782" y="847776"/>
              <a:ext cx="556591" cy="352871"/>
            </a:xfrm>
            <a:prstGeom prst="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Tw Cen MT" panose="020B0602020104020603" pitchFamily="34" charset="77"/>
                </a:rPr>
                <a:t>V bit</a:t>
              </a:r>
            </a:p>
          </p:txBody>
        </p:sp>
        <p:sp>
          <p:nvSpPr>
            <p:cNvPr id="17" name="Rectangle 16">
              <a:extLst>
                <a:ext uri="{FF2B5EF4-FFF2-40B4-BE49-F238E27FC236}">
                  <a16:creationId xmlns:a16="http://schemas.microsoft.com/office/drawing/2014/main" id="{9C4EFC67-561E-FC41-AF49-327E9E13B756}"/>
                </a:ext>
              </a:extLst>
            </p:cNvPr>
            <p:cNvSpPr/>
            <p:nvPr/>
          </p:nvSpPr>
          <p:spPr>
            <a:xfrm>
              <a:off x="3787471" y="833201"/>
              <a:ext cx="3432314" cy="359495"/>
            </a:xfrm>
            <a:prstGeom prst="rect">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latin typeface="Tw Cen MT" panose="020B0602020104020603" pitchFamily="34" charset="77"/>
                </a:rPr>
                <a:t>DATA = 16 x 8 = 128 bits</a:t>
              </a:r>
            </a:p>
          </p:txBody>
        </p:sp>
        <p:sp>
          <p:nvSpPr>
            <p:cNvPr id="18" name="Rectangle 17">
              <a:extLst>
                <a:ext uri="{FF2B5EF4-FFF2-40B4-BE49-F238E27FC236}">
                  <a16:creationId xmlns:a16="http://schemas.microsoft.com/office/drawing/2014/main" id="{6336263B-0CB5-884A-9719-D1BC94A6C995}"/>
                </a:ext>
              </a:extLst>
            </p:cNvPr>
            <p:cNvSpPr/>
            <p:nvPr/>
          </p:nvSpPr>
          <p:spPr>
            <a:xfrm>
              <a:off x="3241483" y="832140"/>
              <a:ext cx="556591" cy="352871"/>
            </a:xfrm>
            <a:prstGeom prst="rect">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Tw Cen MT" panose="020B0602020104020603" pitchFamily="34" charset="77"/>
                </a:rPr>
                <a:t>V bit</a:t>
              </a:r>
            </a:p>
          </p:txBody>
        </p:sp>
      </p:grpSp>
      <p:sp>
        <p:nvSpPr>
          <p:cNvPr id="20" name="TextBox 19">
            <a:extLst>
              <a:ext uri="{FF2B5EF4-FFF2-40B4-BE49-F238E27FC236}">
                <a16:creationId xmlns:a16="http://schemas.microsoft.com/office/drawing/2014/main" id="{4CA61ED8-244C-2448-9AD3-2A8CF7A54954}"/>
              </a:ext>
            </a:extLst>
          </p:cNvPr>
          <p:cNvSpPr txBox="1"/>
          <p:nvPr/>
        </p:nvSpPr>
        <p:spPr>
          <a:xfrm>
            <a:off x="828538" y="3968363"/>
            <a:ext cx="7327898" cy="1569660"/>
          </a:xfrm>
          <a:prstGeom prst="rect">
            <a:avLst/>
          </a:prstGeom>
          <a:noFill/>
        </p:spPr>
        <p:txBody>
          <a:bodyPr wrap="square" rtlCol="0">
            <a:spAutoFit/>
          </a:bodyPr>
          <a:lstStyle/>
          <a:p>
            <a:r>
              <a:rPr lang="en-US" sz="1600" dirty="0">
                <a:latin typeface="Tw Cen MT" panose="020B0602020104020603" pitchFamily="34" charset="77"/>
                <a:cs typeface="Arial"/>
              </a:rPr>
              <a:t>Each cache entry = 18 (Tag) +1 (Valid) +128 (data) = 147 bits</a:t>
            </a:r>
          </a:p>
          <a:p>
            <a:r>
              <a:rPr lang="en-US" sz="1600" dirty="0">
                <a:latin typeface="Tw Cen MT" panose="020B0602020104020603" pitchFamily="34" charset="77"/>
                <a:cs typeface="Arial"/>
              </a:rPr>
              <a:t>There are 2048 lines. Total size = 2048*147 = 301,056 bits</a:t>
            </a:r>
          </a:p>
          <a:p>
            <a:r>
              <a:rPr lang="en-US" sz="1600" dirty="0">
                <a:latin typeface="Tw Cen MT" panose="020B0602020104020603" pitchFamily="34" charset="77"/>
                <a:cs typeface="Arial"/>
              </a:rPr>
              <a:t>The data size = 2048*128 = 262,144 bits (or 32KB)</a:t>
            </a:r>
          </a:p>
          <a:p>
            <a:r>
              <a:rPr lang="en-US" sz="1600" dirty="0">
                <a:latin typeface="Tw Cen MT" panose="020B0602020104020603" pitchFamily="34" charset="77"/>
                <a:cs typeface="Arial"/>
              </a:rPr>
              <a:t>Overhead = 38,912 bits or 14.8%</a:t>
            </a:r>
          </a:p>
          <a:p>
            <a:endParaRPr lang="en-US" sz="1600" dirty="0">
              <a:latin typeface="Tw Cen MT" panose="020B0602020104020603" pitchFamily="34" charset="77"/>
              <a:cs typeface="Arial"/>
            </a:endParaRPr>
          </a:p>
          <a:p>
            <a:r>
              <a:rPr lang="en-US" sz="1600" dirty="0">
                <a:solidFill>
                  <a:srgbClr val="C00000"/>
                </a:solidFill>
                <a:latin typeface="Tw Cen MT" panose="020B0602020104020603" pitchFamily="34" charset="77"/>
                <a:cs typeface="Arial"/>
              </a:rPr>
              <a:t>Higher associativity </a:t>
            </a:r>
            <a:r>
              <a:rPr lang="en-US" sz="1600" dirty="0">
                <a:solidFill>
                  <a:srgbClr val="C00000"/>
                </a:solidFill>
                <a:latin typeface="Tw Cen MT" panose="020B0602020104020603" pitchFamily="34" charset="77"/>
                <a:cs typeface="Arial"/>
                <a:sym typeface="Wingdings" pitchFamily="2" charset="2"/>
              </a:rPr>
              <a:t> more tag bits (fewer index bits)  more overhead bits</a:t>
            </a:r>
            <a:endParaRPr lang="en-US" sz="1600" dirty="0">
              <a:solidFill>
                <a:srgbClr val="C00000"/>
              </a:solidFill>
              <a:latin typeface="Tw Cen MT" panose="020B0602020104020603" pitchFamily="34" charset="77"/>
              <a:cs typeface="Arial"/>
            </a:endParaRPr>
          </a:p>
        </p:txBody>
      </p:sp>
      <p:sp>
        <p:nvSpPr>
          <p:cNvPr id="4" name="Date Placeholder 3">
            <a:extLst>
              <a:ext uri="{FF2B5EF4-FFF2-40B4-BE49-F238E27FC236}">
                <a16:creationId xmlns:a16="http://schemas.microsoft.com/office/drawing/2014/main" id="{040CB781-BA12-0FC4-37D6-CC81CA4F3792}"/>
              </a:ext>
            </a:extLst>
          </p:cNvPr>
          <p:cNvSpPr>
            <a:spLocks noGrp="1"/>
          </p:cNvSpPr>
          <p:nvPr>
            <p:ph type="dt" sz="half" idx="10"/>
          </p:nvPr>
        </p:nvSpPr>
        <p:spPr/>
        <p:txBody>
          <a:bodyPr/>
          <a:lstStyle/>
          <a:p>
            <a:r>
              <a:rPr lang="en-US"/>
              <a:t>CSCE 2610 - Assembly</a:t>
            </a:r>
          </a:p>
        </p:txBody>
      </p:sp>
      <p:sp>
        <p:nvSpPr>
          <p:cNvPr id="6" name="Footer Placeholder 5">
            <a:extLst>
              <a:ext uri="{FF2B5EF4-FFF2-40B4-BE49-F238E27FC236}">
                <a16:creationId xmlns:a16="http://schemas.microsoft.com/office/drawing/2014/main" id="{4C9DEA67-C8B7-4F07-9D97-CE9988F86354}"/>
              </a:ext>
            </a:extLst>
          </p:cNvPr>
          <p:cNvSpPr>
            <a:spLocks noGrp="1"/>
          </p:cNvSpPr>
          <p:nvPr>
            <p:ph type="ftr" sz="quarter" idx="11"/>
          </p:nvPr>
        </p:nvSpPr>
        <p:spPr/>
        <p:txBody>
          <a:bodyPr/>
          <a:lstStyle/>
          <a:p>
            <a:r>
              <a:rPr lang="en-US"/>
              <a:t>CSCE 2610 - Assembly</a:t>
            </a:r>
            <a:endParaRPr lang="en-US" dirty="0"/>
          </a:p>
        </p:txBody>
      </p:sp>
      <p:sp>
        <p:nvSpPr>
          <p:cNvPr id="21" name="Slide Number Placeholder 20">
            <a:extLst>
              <a:ext uri="{FF2B5EF4-FFF2-40B4-BE49-F238E27FC236}">
                <a16:creationId xmlns:a16="http://schemas.microsoft.com/office/drawing/2014/main" id="{BD9E2B6C-3B07-F56C-FED2-B0AB9A067451}"/>
              </a:ext>
            </a:extLst>
          </p:cNvPr>
          <p:cNvSpPr>
            <a:spLocks noGrp="1"/>
          </p:cNvSpPr>
          <p:nvPr>
            <p:ph type="sldNum" sz="quarter" idx="12"/>
          </p:nvPr>
        </p:nvSpPr>
        <p:spPr/>
        <p:txBody>
          <a:bodyPr/>
          <a:lstStyle/>
          <a:p>
            <a:fld id="{1793BAB9-E1F0-F549-9C9A-9A92982B7AD1}" type="slidenum">
              <a:rPr lang="en-US" smtClean="0"/>
              <a:pPr/>
              <a:t>36</a:t>
            </a:fld>
            <a:endParaRPr lang="en-US"/>
          </a:p>
        </p:txBody>
      </p:sp>
    </p:spTree>
    <p:extLst>
      <p:ext uri="{BB962C8B-B14F-4D97-AF65-F5344CB8AC3E}">
        <p14:creationId xmlns:p14="http://schemas.microsoft.com/office/powerpoint/2010/main" val="2596476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37.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85" name="Rectangle 2">
            <a:extLst>
              <a:ext uri="{FF2B5EF4-FFF2-40B4-BE49-F238E27FC236}">
                <a16:creationId xmlns:a16="http://schemas.microsoft.com/office/drawing/2014/main" id="{077CA016-EAAE-CE4D-8B5D-BBB7A29DDCA6}"/>
              </a:ext>
            </a:extLst>
          </p:cNvPr>
          <p:cNvSpPr txBox="1">
            <a:spLocks noChangeArrowheads="1"/>
          </p:cNvSpPr>
          <p:nvPr/>
        </p:nvSpPr>
        <p:spPr>
          <a:xfrm>
            <a:off x="472440" y="285388"/>
            <a:ext cx="8259762" cy="7620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en-US" sz="4000" dirty="0">
                <a:solidFill>
                  <a:srgbClr val="006600"/>
                </a:solidFill>
                <a:latin typeface="Tw Cen MT" panose="020B0602020104020603" pitchFamily="34" charset="77"/>
                <a:ea typeface="Times" charset="0"/>
                <a:cs typeface="Times" charset="0"/>
              </a:rPr>
              <a:t>What is the total cache size?</a:t>
            </a:r>
            <a:endParaRPr lang="en-AU" altLang="en-US" sz="4000" dirty="0">
              <a:solidFill>
                <a:srgbClr val="006600"/>
              </a:solidFill>
              <a:latin typeface="Tw Cen MT" panose="020B0602020104020603" pitchFamily="34" charset="77"/>
              <a:ea typeface="Times" charset="0"/>
              <a:cs typeface="Times" charset="0"/>
            </a:endParaRPr>
          </a:p>
        </p:txBody>
      </p:sp>
      <p:sp>
        <p:nvSpPr>
          <p:cNvPr id="21" name="Rectangle 20">
            <a:extLst>
              <a:ext uri="{FF2B5EF4-FFF2-40B4-BE49-F238E27FC236}">
                <a16:creationId xmlns:a16="http://schemas.microsoft.com/office/drawing/2014/main" id="{095263B5-C25C-AC4F-9481-56012E6C6E1B}"/>
              </a:ext>
            </a:extLst>
          </p:cNvPr>
          <p:cNvSpPr/>
          <p:nvPr/>
        </p:nvSpPr>
        <p:spPr>
          <a:xfrm>
            <a:off x="570759" y="1190967"/>
            <a:ext cx="7757164" cy="830997"/>
          </a:xfrm>
          <a:prstGeom prst="rect">
            <a:avLst/>
          </a:prstGeom>
        </p:spPr>
        <p:txBody>
          <a:bodyPr wrap="square">
            <a:spAutoFit/>
          </a:bodyPr>
          <a:lstStyle/>
          <a:p>
            <a:r>
              <a:rPr lang="en-US" sz="1600" dirty="0">
                <a:latin typeface="Tw Cen MT" panose="020B0602020104020603" pitchFamily="34" charset="77"/>
                <a:cs typeface="Arial"/>
              </a:rPr>
              <a:t>4-way set-associative: 512 sets (4 cache lines per set)</a:t>
            </a:r>
          </a:p>
          <a:p>
            <a:r>
              <a:rPr lang="en-US" sz="1600" dirty="0">
                <a:latin typeface="Tw Cen MT" panose="020B0602020104020603" pitchFamily="34" charset="77"/>
                <a:cs typeface="Arial"/>
              </a:rPr>
              <a:t>		Index = 9 bits, Byte offset = 4 bits, Tag = 32 – (9+4) = 19 bits</a:t>
            </a:r>
          </a:p>
          <a:p>
            <a:r>
              <a:rPr lang="en-US" sz="1600" dirty="0">
                <a:latin typeface="Tw Cen MT" panose="020B0602020104020603" pitchFamily="34" charset="77"/>
                <a:cs typeface="Arial"/>
              </a:rPr>
              <a:t>	Total cache size = (512*4) * (19+1+16*8) = 303, 104 bits</a:t>
            </a:r>
          </a:p>
        </p:txBody>
      </p:sp>
      <p:sp>
        <p:nvSpPr>
          <p:cNvPr id="22" name="Rectangle 21">
            <a:extLst>
              <a:ext uri="{FF2B5EF4-FFF2-40B4-BE49-F238E27FC236}">
                <a16:creationId xmlns:a16="http://schemas.microsoft.com/office/drawing/2014/main" id="{DF54F261-CF29-4D41-9A20-F947A86FCA5A}"/>
              </a:ext>
            </a:extLst>
          </p:cNvPr>
          <p:cNvSpPr/>
          <p:nvPr/>
        </p:nvSpPr>
        <p:spPr>
          <a:xfrm>
            <a:off x="560439" y="3052839"/>
            <a:ext cx="7688826" cy="830997"/>
          </a:xfrm>
          <a:prstGeom prst="rect">
            <a:avLst/>
          </a:prstGeom>
        </p:spPr>
        <p:txBody>
          <a:bodyPr wrap="square">
            <a:spAutoFit/>
          </a:bodyPr>
          <a:lstStyle/>
          <a:p>
            <a:r>
              <a:rPr lang="en-US" sz="1600" dirty="0">
                <a:latin typeface="Tw Cen MT" panose="020B0602020104020603" pitchFamily="34" charset="77"/>
                <a:cs typeface="Arial"/>
              </a:rPr>
              <a:t>Fully associative = 1 set (2048 cache line per set)</a:t>
            </a:r>
          </a:p>
          <a:p>
            <a:r>
              <a:rPr lang="en-US" sz="1600" dirty="0">
                <a:latin typeface="Tw Cen MT" panose="020B0602020104020603" pitchFamily="34" charset="77"/>
                <a:cs typeface="Arial"/>
              </a:rPr>
              <a:t>		Index = 0 bits, Byte offset = 4 bits, Tag = 32 -(0+4) = 28 bits</a:t>
            </a:r>
          </a:p>
          <a:p>
            <a:r>
              <a:rPr lang="en-US" sz="1600" dirty="0">
                <a:latin typeface="Tw Cen MT" panose="020B0602020104020603" pitchFamily="34" charset="77"/>
                <a:cs typeface="Arial"/>
              </a:rPr>
              <a:t>	Total cache size = (1*2048) * (28+1+16*8) = 321, 536 bits</a:t>
            </a:r>
          </a:p>
        </p:txBody>
      </p:sp>
      <p:grpSp>
        <p:nvGrpSpPr>
          <p:cNvPr id="23" name="Group 22">
            <a:extLst>
              <a:ext uri="{FF2B5EF4-FFF2-40B4-BE49-F238E27FC236}">
                <a16:creationId xmlns:a16="http://schemas.microsoft.com/office/drawing/2014/main" id="{6D4DE739-FBE2-C94B-98F6-D6E6E467FF34}"/>
              </a:ext>
            </a:extLst>
          </p:cNvPr>
          <p:cNvGrpSpPr/>
          <p:nvPr/>
        </p:nvGrpSpPr>
        <p:grpSpPr>
          <a:xfrm>
            <a:off x="1258958" y="2269568"/>
            <a:ext cx="4870171" cy="351180"/>
            <a:chOff x="1258956" y="4671392"/>
            <a:chExt cx="4870171" cy="351180"/>
          </a:xfrm>
        </p:grpSpPr>
        <p:sp>
          <p:nvSpPr>
            <p:cNvPr id="24" name="Rectangle 23">
              <a:extLst>
                <a:ext uri="{FF2B5EF4-FFF2-40B4-BE49-F238E27FC236}">
                  <a16:creationId xmlns:a16="http://schemas.microsoft.com/office/drawing/2014/main" id="{01FC781E-E366-9040-9594-7FAEEA3A81BB}"/>
                </a:ext>
              </a:extLst>
            </p:cNvPr>
            <p:cNvSpPr/>
            <p:nvPr/>
          </p:nvSpPr>
          <p:spPr>
            <a:xfrm>
              <a:off x="1258956" y="4678016"/>
              <a:ext cx="1865243" cy="34455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latin typeface="Tw Cen MT" panose="020B0602020104020603" pitchFamily="34" charset="77"/>
                </a:rPr>
                <a:t>TAG =19 bits</a:t>
              </a:r>
            </a:p>
          </p:txBody>
        </p:sp>
        <p:sp>
          <p:nvSpPr>
            <p:cNvPr id="25" name="Rectangle 24">
              <a:extLst>
                <a:ext uri="{FF2B5EF4-FFF2-40B4-BE49-F238E27FC236}">
                  <a16:creationId xmlns:a16="http://schemas.microsoft.com/office/drawing/2014/main" id="{D23713BF-9D57-264F-8C5F-1ACA51376F8A}"/>
                </a:ext>
              </a:extLst>
            </p:cNvPr>
            <p:cNvSpPr/>
            <p:nvPr/>
          </p:nvSpPr>
          <p:spPr>
            <a:xfrm>
              <a:off x="3124200" y="4678016"/>
              <a:ext cx="1500810" cy="34455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latin typeface="Tw Cen MT" panose="020B0602020104020603" pitchFamily="34" charset="77"/>
                </a:rPr>
                <a:t>Index =9 bits</a:t>
              </a:r>
            </a:p>
          </p:txBody>
        </p:sp>
        <p:sp>
          <p:nvSpPr>
            <p:cNvPr id="26" name="Rectangle 25">
              <a:extLst>
                <a:ext uri="{FF2B5EF4-FFF2-40B4-BE49-F238E27FC236}">
                  <a16:creationId xmlns:a16="http://schemas.microsoft.com/office/drawing/2014/main" id="{D609B6E4-4AAC-9B49-84F7-B5FD59174145}"/>
                </a:ext>
              </a:extLst>
            </p:cNvPr>
            <p:cNvSpPr/>
            <p:nvPr/>
          </p:nvSpPr>
          <p:spPr>
            <a:xfrm>
              <a:off x="4628317" y="4671392"/>
              <a:ext cx="1500810" cy="34455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latin typeface="Tw Cen MT" panose="020B0602020104020603" pitchFamily="34" charset="77"/>
                </a:rPr>
                <a:t>Byte offset =4 bits</a:t>
              </a:r>
            </a:p>
          </p:txBody>
        </p:sp>
      </p:grpSp>
      <p:grpSp>
        <p:nvGrpSpPr>
          <p:cNvPr id="27" name="Group 26">
            <a:extLst>
              <a:ext uri="{FF2B5EF4-FFF2-40B4-BE49-F238E27FC236}">
                <a16:creationId xmlns:a16="http://schemas.microsoft.com/office/drawing/2014/main" id="{59716A23-4AE1-8145-AA33-D2A44A8D9A0B}"/>
              </a:ext>
            </a:extLst>
          </p:cNvPr>
          <p:cNvGrpSpPr/>
          <p:nvPr/>
        </p:nvGrpSpPr>
        <p:grpSpPr>
          <a:xfrm>
            <a:off x="2423294" y="4189808"/>
            <a:ext cx="3358363" cy="351180"/>
            <a:chOff x="2770764" y="4671392"/>
            <a:chExt cx="3358363" cy="351180"/>
          </a:xfrm>
        </p:grpSpPr>
        <p:sp>
          <p:nvSpPr>
            <p:cNvPr id="28" name="Rectangle 27">
              <a:extLst>
                <a:ext uri="{FF2B5EF4-FFF2-40B4-BE49-F238E27FC236}">
                  <a16:creationId xmlns:a16="http://schemas.microsoft.com/office/drawing/2014/main" id="{FC9ECBDB-6BA9-4A4A-8F3C-9D8D8CDB2C44}"/>
                </a:ext>
              </a:extLst>
            </p:cNvPr>
            <p:cNvSpPr/>
            <p:nvPr/>
          </p:nvSpPr>
          <p:spPr>
            <a:xfrm>
              <a:off x="2770764" y="4678016"/>
              <a:ext cx="1865243" cy="34455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latin typeface="Tw Cen MT" panose="020B0602020104020603" pitchFamily="34" charset="77"/>
                </a:rPr>
                <a:t>TAG =28 bits</a:t>
              </a:r>
            </a:p>
          </p:txBody>
        </p:sp>
        <p:sp>
          <p:nvSpPr>
            <p:cNvPr id="30" name="Rectangle 29">
              <a:extLst>
                <a:ext uri="{FF2B5EF4-FFF2-40B4-BE49-F238E27FC236}">
                  <a16:creationId xmlns:a16="http://schemas.microsoft.com/office/drawing/2014/main" id="{B6D5FF1F-F303-974D-B252-D7BCE3FC7837}"/>
                </a:ext>
              </a:extLst>
            </p:cNvPr>
            <p:cNvSpPr/>
            <p:nvPr/>
          </p:nvSpPr>
          <p:spPr>
            <a:xfrm>
              <a:off x="4628317" y="4671392"/>
              <a:ext cx="1500810" cy="34455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latin typeface="Tw Cen MT" panose="020B0602020104020603" pitchFamily="34" charset="77"/>
                </a:rPr>
                <a:t>Byte offset =4 bits</a:t>
              </a:r>
            </a:p>
          </p:txBody>
        </p:sp>
      </p:grpSp>
      <p:sp>
        <p:nvSpPr>
          <p:cNvPr id="3" name="Date Placeholder 2">
            <a:extLst>
              <a:ext uri="{FF2B5EF4-FFF2-40B4-BE49-F238E27FC236}">
                <a16:creationId xmlns:a16="http://schemas.microsoft.com/office/drawing/2014/main" id="{003E6F4D-F337-4E73-A91C-F15125A7F72E}"/>
              </a:ext>
            </a:extLst>
          </p:cNvPr>
          <p:cNvSpPr>
            <a:spLocks noGrp="1"/>
          </p:cNvSpPr>
          <p:nvPr>
            <p:ph type="dt" sz="half" idx="10"/>
          </p:nvPr>
        </p:nvSpPr>
        <p:spPr/>
        <p:txBody>
          <a:bodyPr/>
          <a:lstStyle/>
          <a:p>
            <a:r>
              <a:rPr lang="en-US"/>
              <a:t>CSCE 2610 - Assembly</a:t>
            </a:r>
          </a:p>
        </p:txBody>
      </p:sp>
      <p:sp>
        <p:nvSpPr>
          <p:cNvPr id="4" name="Footer Placeholder 3">
            <a:extLst>
              <a:ext uri="{FF2B5EF4-FFF2-40B4-BE49-F238E27FC236}">
                <a16:creationId xmlns:a16="http://schemas.microsoft.com/office/drawing/2014/main" id="{23D5F538-0DC5-CD0C-AF9C-711A463C1920}"/>
              </a:ext>
            </a:extLst>
          </p:cNvPr>
          <p:cNvSpPr>
            <a:spLocks noGrp="1"/>
          </p:cNvSpPr>
          <p:nvPr>
            <p:ph type="ftr" sz="quarter" idx="11"/>
          </p:nvPr>
        </p:nvSpPr>
        <p:spPr/>
        <p:txBody>
          <a:bodyPr/>
          <a:lstStyle/>
          <a:p>
            <a:r>
              <a:rPr lang="en-US"/>
              <a:t>CSCE 2610 - Assembly</a:t>
            </a:r>
            <a:endParaRPr lang="en-US" dirty="0"/>
          </a:p>
        </p:txBody>
      </p:sp>
      <p:sp>
        <p:nvSpPr>
          <p:cNvPr id="6" name="Slide Number Placeholder 5">
            <a:extLst>
              <a:ext uri="{FF2B5EF4-FFF2-40B4-BE49-F238E27FC236}">
                <a16:creationId xmlns:a16="http://schemas.microsoft.com/office/drawing/2014/main" id="{A3BE07BC-E57A-E47E-5968-FF9E5853884C}"/>
              </a:ext>
            </a:extLst>
          </p:cNvPr>
          <p:cNvSpPr>
            <a:spLocks noGrp="1"/>
          </p:cNvSpPr>
          <p:nvPr>
            <p:ph type="sldNum" sz="quarter" idx="12"/>
          </p:nvPr>
        </p:nvSpPr>
        <p:spPr/>
        <p:txBody>
          <a:bodyPr/>
          <a:lstStyle/>
          <a:p>
            <a:fld id="{1793BAB9-E1F0-F549-9C9A-9A92982B7AD1}" type="slidenum">
              <a:rPr lang="en-US" smtClean="0"/>
              <a:pPr/>
              <a:t>37</a:t>
            </a:fld>
            <a:endParaRPr lang="en-US"/>
          </a:p>
        </p:txBody>
      </p:sp>
    </p:spTree>
    <p:extLst>
      <p:ext uri="{BB962C8B-B14F-4D97-AF65-F5344CB8AC3E}">
        <p14:creationId xmlns:p14="http://schemas.microsoft.com/office/powerpoint/2010/main" val="3365845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38.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82946" name="Footer Placeholder 3">
            <a:extLst>
              <a:ext uri="{FF2B5EF4-FFF2-40B4-BE49-F238E27FC236}">
                <a16:creationId xmlns:a16="http://schemas.microsoft.com/office/drawing/2014/main" id="{63B7C86B-00CC-D40F-1F34-C67A0FF61B29}"/>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77"/>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77"/>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77"/>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77"/>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77"/>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77"/>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77"/>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77"/>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77"/>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5 — Large and Fast: Exploiting Memory Hierarchy — </a:t>
            </a:r>
            <a:fld id="{E30A03DB-4847-9D4D-85D1-B8CA3ED456DE}" type="slidenum">
              <a:rPr lang="en-AU" altLang="en-US" sz="1400"/>
              <a:pPr>
                <a:spcBef>
                  <a:spcPct val="0"/>
                </a:spcBef>
                <a:buClrTx/>
                <a:buSzTx/>
                <a:buFontTx/>
                <a:buNone/>
              </a:pPr>
              <a:t>38</a:t>
            </a:fld>
            <a:endParaRPr lang="en-AU" altLang="en-US" sz="1400"/>
          </a:p>
        </p:txBody>
      </p:sp>
      <p:sp>
        <p:nvSpPr>
          <p:cNvPr id="82947" name="Rectangle 4">
            <a:extLst>
              <a:ext uri="{FF2B5EF4-FFF2-40B4-BE49-F238E27FC236}">
                <a16:creationId xmlns:a16="http://schemas.microsoft.com/office/drawing/2014/main" id="{6386CF77-E686-D54B-15EA-668369DCBDA2}"/>
              </a:ext>
            </a:extLst>
          </p:cNvPr>
          <p:cNvSpPr>
            <a:spLocks noGrp="1" noChangeArrowheads="1"/>
          </p:cNvSpPr>
          <p:nvPr>
            <p:ph type="title"/>
          </p:nvPr>
        </p:nvSpPr>
        <p:spPr/>
        <p:txBody>
          <a:bodyPr/>
          <a:lstStyle/>
          <a:p>
            <a:pPr eaLnBrk="1" hangingPunct="1"/>
            <a:r>
              <a:rPr lang="en-US" altLang="en-US"/>
              <a:t>Associative Caches</a:t>
            </a:r>
            <a:endParaRPr lang="en-AU" altLang="en-US"/>
          </a:p>
        </p:txBody>
      </p:sp>
      <p:sp>
        <p:nvSpPr>
          <p:cNvPr id="82948" name="Rectangle 5">
            <a:extLst>
              <a:ext uri="{FF2B5EF4-FFF2-40B4-BE49-F238E27FC236}">
                <a16:creationId xmlns:a16="http://schemas.microsoft.com/office/drawing/2014/main" id="{66C24DCB-DE0B-3A79-11C1-DF6624A776E8}"/>
              </a:ext>
            </a:extLst>
          </p:cNvPr>
          <p:cNvSpPr>
            <a:spLocks noGrp="1" noChangeArrowheads="1"/>
          </p:cNvSpPr>
          <p:nvPr>
            <p:ph type="body" idx="1"/>
          </p:nvPr>
        </p:nvSpPr>
        <p:spPr/>
        <p:txBody>
          <a:bodyPr/>
          <a:lstStyle/>
          <a:p>
            <a:pPr eaLnBrk="1" hangingPunct="1"/>
            <a:r>
              <a:rPr lang="en-US" altLang="en-US"/>
              <a:t>Fully associative</a:t>
            </a:r>
          </a:p>
          <a:p>
            <a:pPr lvl="1" eaLnBrk="1" hangingPunct="1"/>
            <a:r>
              <a:rPr lang="en-US" altLang="en-US"/>
              <a:t>Allow a given block to go in any cache entry</a:t>
            </a:r>
          </a:p>
          <a:p>
            <a:pPr lvl="1" eaLnBrk="1" hangingPunct="1"/>
            <a:r>
              <a:rPr lang="en-US" altLang="en-US"/>
              <a:t>Requires all entries to be searched at once</a:t>
            </a:r>
          </a:p>
          <a:p>
            <a:pPr lvl="1" eaLnBrk="1" hangingPunct="1"/>
            <a:r>
              <a:rPr lang="en-US" altLang="en-US"/>
              <a:t>Comparator per entry (expensive)</a:t>
            </a:r>
          </a:p>
          <a:p>
            <a:pPr eaLnBrk="1" hangingPunct="1"/>
            <a:r>
              <a:rPr lang="en-US" altLang="en-US" i="1"/>
              <a:t>n</a:t>
            </a:r>
            <a:r>
              <a:rPr lang="en-US" altLang="en-US"/>
              <a:t>-way set associative</a:t>
            </a:r>
          </a:p>
          <a:p>
            <a:pPr lvl="1" eaLnBrk="1" hangingPunct="1"/>
            <a:r>
              <a:rPr lang="en-US" altLang="en-US"/>
              <a:t>Each set contains </a:t>
            </a:r>
            <a:r>
              <a:rPr lang="en-US" altLang="en-US" i="1"/>
              <a:t>n</a:t>
            </a:r>
            <a:r>
              <a:rPr lang="en-US" altLang="en-US"/>
              <a:t> entries</a:t>
            </a:r>
            <a:endParaRPr lang="en-AU" altLang="en-US"/>
          </a:p>
          <a:p>
            <a:pPr lvl="1" eaLnBrk="1" hangingPunct="1"/>
            <a:r>
              <a:rPr lang="en-US" altLang="en-US"/>
              <a:t>Block number determines which set</a:t>
            </a:r>
          </a:p>
          <a:p>
            <a:pPr lvl="2" eaLnBrk="1" hangingPunct="1"/>
            <a:r>
              <a:rPr lang="en-US" altLang="en-US"/>
              <a:t>(Block number) modulo (#Sets in cache)</a:t>
            </a:r>
          </a:p>
          <a:p>
            <a:pPr lvl="1" eaLnBrk="1" hangingPunct="1"/>
            <a:r>
              <a:rPr lang="en-US" altLang="en-US"/>
              <a:t>Search all entries in a given set at once</a:t>
            </a:r>
          </a:p>
          <a:p>
            <a:pPr lvl="1" eaLnBrk="1" hangingPunct="1"/>
            <a:r>
              <a:rPr lang="en-US" altLang="en-US" i="1"/>
              <a:t>n</a:t>
            </a:r>
            <a:r>
              <a:rPr lang="en-US" altLang="en-US"/>
              <a:t> comparators (less expensive)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87042" name="Footer Placeholder 3">
            <a:extLst>
              <a:ext uri="{FF2B5EF4-FFF2-40B4-BE49-F238E27FC236}">
                <a16:creationId xmlns:a16="http://schemas.microsoft.com/office/drawing/2014/main" id="{0619F8B0-17A3-8EB9-C2F8-FA225B0AEFED}"/>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77"/>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77"/>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77"/>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77"/>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77"/>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77"/>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77"/>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77"/>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77"/>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5 — Large and Fast: Exploiting Memory Hierarchy — </a:t>
            </a:r>
            <a:fld id="{05E5BD3D-06A5-DF41-A30E-440C900B25E7}" type="slidenum">
              <a:rPr lang="en-AU" altLang="en-US" sz="1400"/>
              <a:pPr>
                <a:spcBef>
                  <a:spcPct val="0"/>
                </a:spcBef>
                <a:buClrTx/>
                <a:buSzTx/>
                <a:buFontTx/>
                <a:buNone/>
              </a:pPr>
              <a:t>39</a:t>
            </a:fld>
            <a:endParaRPr lang="en-AU" altLang="en-US" sz="1400"/>
          </a:p>
        </p:txBody>
      </p:sp>
      <p:sp>
        <p:nvSpPr>
          <p:cNvPr id="87043" name="Rectangle 5">
            <a:extLst>
              <a:ext uri="{FF2B5EF4-FFF2-40B4-BE49-F238E27FC236}">
                <a16:creationId xmlns:a16="http://schemas.microsoft.com/office/drawing/2014/main" id="{ED45F738-F15C-0C0C-4112-649E39649C1C}"/>
              </a:ext>
            </a:extLst>
          </p:cNvPr>
          <p:cNvSpPr>
            <a:spLocks noGrp="1" noChangeArrowheads="1"/>
          </p:cNvSpPr>
          <p:nvPr>
            <p:ph type="title"/>
          </p:nvPr>
        </p:nvSpPr>
        <p:spPr/>
        <p:txBody>
          <a:bodyPr/>
          <a:lstStyle/>
          <a:p>
            <a:pPr eaLnBrk="1" hangingPunct="1"/>
            <a:r>
              <a:rPr lang="en-US" altLang="en-US"/>
              <a:t>Spectrum of Associativity</a:t>
            </a:r>
            <a:endParaRPr lang="en-AU" altLang="en-US"/>
          </a:p>
        </p:txBody>
      </p:sp>
      <p:sp>
        <p:nvSpPr>
          <p:cNvPr id="87044" name="Rectangle 6">
            <a:extLst>
              <a:ext uri="{FF2B5EF4-FFF2-40B4-BE49-F238E27FC236}">
                <a16:creationId xmlns:a16="http://schemas.microsoft.com/office/drawing/2014/main" id="{C557EB0B-B1FE-17E0-9C1B-A3FA97B9CC1F}"/>
              </a:ext>
            </a:extLst>
          </p:cNvPr>
          <p:cNvSpPr>
            <a:spLocks noGrp="1" noChangeArrowheads="1"/>
          </p:cNvSpPr>
          <p:nvPr>
            <p:ph type="body" idx="1"/>
          </p:nvPr>
        </p:nvSpPr>
        <p:spPr/>
        <p:txBody>
          <a:bodyPr/>
          <a:lstStyle/>
          <a:p>
            <a:pPr eaLnBrk="1" hangingPunct="1"/>
            <a:r>
              <a:rPr lang="en-US" altLang="en-US"/>
              <a:t>For a cache with 8 entries</a:t>
            </a:r>
            <a:endParaRPr lang="en-AU" altLang="en-US"/>
          </a:p>
        </p:txBody>
      </p:sp>
      <p:pic>
        <p:nvPicPr>
          <p:cNvPr id="87045" name="Picture 7" descr="f05-14-P374493">
            <a:extLst>
              <a:ext uri="{FF2B5EF4-FFF2-40B4-BE49-F238E27FC236}">
                <a16:creationId xmlns:a16="http://schemas.microsoft.com/office/drawing/2014/main" id="{D76F6562-8336-F7BA-FFFE-57D8EA377A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713" y="1844675"/>
            <a:ext cx="5513387" cy="431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9" name="Picture 38" descr="kavi0001.pdf">
            <a:extLst>
              <a:ext uri="{FF2B5EF4-FFF2-40B4-BE49-F238E27FC236}">
                <a16:creationId xmlns:a16="http://schemas.microsoft.com/office/drawing/2014/main" id="{2ADBE99A-38E4-6941-8951-DE01F571831F}"/>
              </a:ext>
            </a:extLst>
          </p:cNvPr>
          <p:cNvPicPr>
            <a:picLocks noChangeAspect="1"/>
          </p:cNvPicPr>
          <p:nvPr/>
        </p:nvPicPr>
        <p:blipFill>
          <a:blip r:embed="rId3">
            <a:extLst>
              <a:ext uri="{28A0092B-C50C-407E-A947-70E740481C1C}">
                <a14:useLocalDpi xmlns:a14="http://schemas.microsoft.com/office/drawing/2010/main" val="0"/>
              </a:ext>
            </a:extLst>
          </a:blip>
          <a:srcRect l="22652" t="15996" r="22832" b="56003"/>
          <a:stretch>
            <a:fillRect/>
          </a:stretch>
        </p:blipFill>
        <p:spPr bwMode="auto">
          <a:xfrm>
            <a:off x="628650" y="1467295"/>
            <a:ext cx="7302649" cy="4611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B1BD73E7-7441-7B7F-E0FA-CEB6E1A33BD1}"/>
              </a:ext>
            </a:extLst>
          </p:cNvPr>
          <p:cNvSpPr>
            <a:spLocks noGrp="1"/>
          </p:cNvSpPr>
          <p:nvPr>
            <p:ph type="title"/>
          </p:nvPr>
        </p:nvSpPr>
        <p:spPr/>
        <p:txBody>
          <a:bodyPr/>
          <a:lstStyle/>
          <a:p>
            <a:r>
              <a:rPr lang="en-US" dirty="0"/>
              <a:t>Memory Hierarchy</a:t>
            </a:r>
          </a:p>
        </p:txBody>
      </p:sp>
      <p:sp>
        <p:nvSpPr>
          <p:cNvPr id="4" name="Date Placeholder 3">
            <a:extLst>
              <a:ext uri="{FF2B5EF4-FFF2-40B4-BE49-F238E27FC236}">
                <a16:creationId xmlns:a16="http://schemas.microsoft.com/office/drawing/2014/main" id="{4188BCBD-4E98-DA87-09FB-E21E636B97D7}"/>
              </a:ext>
            </a:extLst>
          </p:cNvPr>
          <p:cNvSpPr>
            <a:spLocks noGrp="1"/>
          </p:cNvSpPr>
          <p:nvPr>
            <p:ph type="dt" sz="half" idx="10"/>
          </p:nvPr>
        </p:nvSpPr>
        <p:spPr/>
        <p:txBody>
          <a:bodyPr/>
          <a:lstStyle/>
          <a:p>
            <a:r>
              <a:rPr lang="en-US"/>
              <a:t>CSCE 2610 - Assembly</a:t>
            </a:r>
          </a:p>
        </p:txBody>
      </p:sp>
      <p:sp>
        <p:nvSpPr>
          <p:cNvPr id="6" name="Footer Placeholder 5">
            <a:extLst>
              <a:ext uri="{FF2B5EF4-FFF2-40B4-BE49-F238E27FC236}">
                <a16:creationId xmlns:a16="http://schemas.microsoft.com/office/drawing/2014/main" id="{B8D25309-294E-722E-A43A-1B3814F19932}"/>
              </a:ext>
            </a:extLst>
          </p:cNvPr>
          <p:cNvSpPr>
            <a:spLocks noGrp="1"/>
          </p:cNvSpPr>
          <p:nvPr>
            <p:ph type="ftr" sz="quarter" idx="11"/>
          </p:nvPr>
        </p:nvSpPr>
        <p:spPr/>
        <p:txBody>
          <a:bodyPr/>
          <a:lstStyle/>
          <a:p>
            <a:r>
              <a:rPr lang="en-US"/>
              <a:t>CSCE 2610 - Assembly</a:t>
            </a:r>
            <a:endParaRPr lang="en-US" dirty="0"/>
          </a:p>
        </p:txBody>
      </p:sp>
      <p:sp>
        <p:nvSpPr>
          <p:cNvPr id="7" name="Slide Number Placeholder 6">
            <a:extLst>
              <a:ext uri="{FF2B5EF4-FFF2-40B4-BE49-F238E27FC236}">
                <a16:creationId xmlns:a16="http://schemas.microsoft.com/office/drawing/2014/main" id="{E619B204-707A-038E-8126-2515B671DB8F}"/>
              </a:ext>
            </a:extLst>
          </p:cNvPr>
          <p:cNvSpPr>
            <a:spLocks noGrp="1"/>
          </p:cNvSpPr>
          <p:nvPr>
            <p:ph type="sldNum" sz="quarter" idx="12"/>
          </p:nvPr>
        </p:nvSpPr>
        <p:spPr/>
        <p:txBody>
          <a:bodyPr/>
          <a:lstStyle/>
          <a:p>
            <a:fld id="{1793BAB9-E1F0-F549-9C9A-9A92982B7AD1}" type="slidenum">
              <a:rPr lang="en-US" smtClean="0"/>
              <a:pPr/>
              <a:t>4</a:t>
            </a:fld>
            <a:endParaRPr lang="en-US"/>
          </a:p>
        </p:txBody>
      </p:sp>
    </p:spTree>
    <p:extLst>
      <p:ext uri="{BB962C8B-B14F-4D97-AF65-F5344CB8AC3E}">
        <p14:creationId xmlns:p14="http://schemas.microsoft.com/office/powerpoint/2010/main" val="3789172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89090" name="Footer Placeholder 3">
            <a:extLst>
              <a:ext uri="{FF2B5EF4-FFF2-40B4-BE49-F238E27FC236}">
                <a16:creationId xmlns:a16="http://schemas.microsoft.com/office/drawing/2014/main" id="{25F9700D-F123-F514-A884-CED34124CD7F}"/>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77"/>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77"/>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77"/>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77"/>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77"/>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77"/>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77"/>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77"/>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77"/>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5 — Large and Fast: Exploiting Memory Hierarchy — </a:t>
            </a:r>
            <a:fld id="{CDFE8827-8E43-7A48-B0CE-D8452F5C577A}" type="slidenum">
              <a:rPr lang="en-AU" altLang="en-US" sz="1400"/>
              <a:pPr>
                <a:spcBef>
                  <a:spcPct val="0"/>
                </a:spcBef>
                <a:buClrTx/>
                <a:buSzTx/>
                <a:buFontTx/>
                <a:buNone/>
              </a:pPr>
              <a:t>40</a:t>
            </a:fld>
            <a:endParaRPr lang="en-AU" altLang="en-US" sz="1400"/>
          </a:p>
        </p:txBody>
      </p:sp>
      <p:sp>
        <p:nvSpPr>
          <p:cNvPr id="89091" name="Rectangle 64">
            <a:extLst>
              <a:ext uri="{FF2B5EF4-FFF2-40B4-BE49-F238E27FC236}">
                <a16:creationId xmlns:a16="http://schemas.microsoft.com/office/drawing/2014/main" id="{5A10BEBD-486F-029E-BB67-3105748CF026}"/>
              </a:ext>
            </a:extLst>
          </p:cNvPr>
          <p:cNvSpPr>
            <a:spLocks noGrp="1" noChangeArrowheads="1"/>
          </p:cNvSpPr>
          <p:nvPr>
            <p:ph type="title"/>
          </p:nvPr>
        </p:nvSpPr>
        <p:spPr/>
        <p:txBody>
          <a:bodyPr/>
          <a:lstStyle/>
          <a:p>
            <a:pPr eaLnBrk="1" hangingPunct="1"/>
            <a:r>
              <a:rPr lang="en-US" altLang="en-US"/>
              <a:t>Associativity Example</a:t>
            </a:r>
            <a:endParaRPr lang="en-AU" altLang="en-US"/>
          </a:p>
        </p:txBody>
      </p:sp>
      <p:sp>
        <p:nvSpPr>
          <p:cNvPr id="89092" name="Rectangle 65">
            <a:extLst>
              <a:ext uri="{FF2B5EF4-FFF2-40B4-BE49-F238E27FC236}">
                <a16:creationId xmlns:a16="http://schemas.microsoft.com/office/drawing/2014/main" id="{D28EE4A3-A255-00AD-D909-79CAB5C6EDCB}"/>
              </a:ext>
            </a:extLst>
          </p:cNvPr>
          <p:cNvSpPr>
            <a:spLocks noGrp="1" noChangeArrowheads="1"/>
          </p:cNvSpPr>
          <p:nvPr>
            <p:ph type="body" idx="1"/>
          </p:nvPr>
        </p:nvSpPr>
        <p:spPr>
          <a:xfrm>
            <a:off x="684213" y="1125538"/>
            <a:ext cx="8270875" cy="2808287"/>
          </a:xfrm>
        </p:spPr>
        <p:txBody>
          <a:bodyPr/>
          <a:lstStyle/>
          <a:p>
            <a:pPr eaLnBrk="1" hangingPunct="1"/>
            <a:r>
              <a:rPr lang="en-US" altLang="en-US"/>
              <a:t>Compare 4-block caches</a:t>
            </a:r>
          </a:p>
          <a:p>
            <a:pPr lvl="1" eaLnBrk="1" hangingPunct="1"/>
            <a:r>
              <a:rPr lang="en-US" altLang="en-US"/>
              <a:t>Direct mapped, 2-way set associative,</a:t>
            </a:r>
            <a:br>
              <a:rPr lang="en-US" altLang="en-US"/>
            </a:br>
            <a:r>
              <a:rPr lang="en-US" altLang="en-US"/>
              <a:t>fully associative</a:t>
            </a:r>
          </a:p>
          <a:p>
            <a:pPr lvl="1" eaLnBrk="1" hangingPunct="1"/>
            <a:r>
              <a:rPr lang="en-US" altLang="en-US"/>
              <a:t>Block access sequence: 0, 8, 0, 6, 8</a:t>
            </a:r>
          </a:p>
          <a:p>
            <a:pPr eaLnBrk="1" hangingPunct="1">
              <a:spcBef>
                <a:spcPct val="50000"/>
              </a:spcBef>
            </a:pPr>
            <a:r>
              <a:rPr lang="en-US" altLang="en-US"/>
              <a:t>Direct mapped</a:t>
            </a:r>
          </a:p>
        </p:txBody>
      </p:sp>
      <p:graphicFrame>
        <p:nvGraphicFramePr>
          <p:cNvPr id="304132" name="Group 4">
            <a:extLst>
              <a:ext uri="{FF2B5EF4-FFF2-40B4-BE49-F238E27FC236}">
                <a16:creationId xmlns:a16="http://schemas.microsoft.com/office/drawing/2014/main" id="{3652D8CD-7940-5918-09EE-412F0F559AB8}"/>
              </a:ext>
            </a:extLst>
          </p:cNvPr>
          <p:cNvGraphicFramePr>
            <a:graphicFrameLocks noGrp="1"/>
          </p:cNvGraphicFramePr>
          <p:nvPr/>
        </p:nvGraphicFramePr>
        <p:xfrm>
          <a:off x="1258888" y="4078288"/>
          <a:ext cx="6985000" cy="1655759"/>
        </p:xfrm>
        <a:graphic>
          <a:graphicData uri="http://schemas.openxmlformats.org/drawingml/2006/table">
            <a:tbl>
              <a:tblPr/>
              <a:tblGrid>
                <a:gridCol w="996950">
                  <a:extLst>
                    <a:ext uri="{9D8B030D-6E8A-4147-A177-3AD203B41FA5}">
                      <a16:colId xmlns:a16="http://schemas.microsoft.com/office/drawing/2014/main" val="20000"/>
                    </a:ext>
                  </a:extLst>
                </a:gridCol>
                <a:gridCol w="1000125">
                  <a:extLst>
                    <a:ext uri="{9D8B030D-6E8A-4147-A177-3AD203B41FA5}">
                      <a16:colId xmlns:a16="http://schemas.microsoft.com/office/drawing/2014/main" val="20001"/>
                    </a:ext>
                  </a:extLst>
                </a:gridCol>
                <a:gridCol w="996950">
                  <a:extLst>
                    <a:ext uri="{9D8B030D-6E8A-4147-A177-3AD203B41FA5}">
                      <a16:colId xmlns:a16="http://schemas.microsoft.com/office/drawing/2014/main" val="20002"/>
                    </a:ext>
                  </a:extLst>
                </a:gridCol>
                <a:gridCol w="996950">
                  <a:extLst>
                    <a:ext uri="{9D8B030D-6E8A-4147-A177-3AD203B41FA5}">
                      <a16:colId xmlns:a16="http://schemas.microsoft.com/office/drawing/2014/main" val="20003"/>
                    </a:ext>
                  </a:extLst>
                </a:gridCol>
                <a:gridCol w="998537">
                  <a:extLst>
                    <a:ext uri="{9D8B030D-6E8A-4147-A177-3AD203B41FA5}">
                      <a16:colId xmlns:a16="http://schemas.microsoft.com/office/drawing/2014/main" val="20004"/>
                    </a:ext>
                  </a:extLst>
                </a:gridCol>
                <a:gridCol w="998538">
                  <a:extLst>
                    <a:ext uri="{9D8B030D-6E8A-4147-A177-3AD203B41FA5}">
                      <a16:colId xmlns:a16="http://schemas.microsoft.com/office/drawing/2014/main" val="20005"/>
                    </a:ext>
                  </a:extLst>
                </a:gridCol>
                <a:gridCol w="996950">
                  <a:extLst>
                    <a:ext uri="{9D8B030D-6E8A-4147-A177-3AD203B41FA5}">
                      <a16:colId xmlns:a16="http://schemas.microsoft.com/office/drawing/2014/main" val="20006"/>
                    </a:ext>
                  </a:extLst>
                </a:gridCol>
              </a:tblGrid>
              <a:tr h="236537">
                <a:tc row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Block address</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Cache index</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Hit/miss</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Cache content after access</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36537">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0</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1</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2</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3</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36537">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0</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0</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miss</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a:ln>
                            <a:noFill/>
                          </a:ln>
                          <a:solidFill>
                            <a:schemeClr val="hlink"/>
                          </a:solidFill>
                          <a:effectLst/>
                          <a:latin typeface="Arial" charset="0"/>
                        </a:rPr>
                        <a:t>Mem[0]</a:t>
                      </a:r>
                      <a:endParaRPr kumimoji="0" lang="en-AU" sz="1400" b="1" i="0" u="none" strike="noStrike" cap="none" normalizeH="0" baseline="0">
                        <a:ln>
                          <a:noFill/>
                        </a:ln>
                        <a:solidFill>
                          <a:schemeClr val="hlink"/>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36537">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8</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0</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miss</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a:ln>
                            <a:noFill/>
                          </a:ln>
                          <a:solidFill>
                            <a:srgbClr val="FF0000"/>
                          </a:solidFill>
                          <a:effectLst/>
                          <a:latin typeface="Arial" charset="0"/>
                        </a:rPr>
                        <a:t>Mem[8]</a:t>
                      </a:r>
                      <a:endParaRPr kumimoji="0" lang="en-AU" sz="1400" b="1" i="0" u="none" strike="noStrike" cap="none" normalizeH="0" baseline="0">
                        <a:ln>
                          <a:noFill/>
                        </a:ln>
                        <a:solidFill>
                          <a:srgbClr val="FF0000"/>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36537">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0</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0</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miss</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a:ln>
                            <a:noFill/>
                          </a:ln>
                          <a:solidFill>
                            <a:srgbClr val="FF0000"/>
                          </a:solidFill>
                          <a:effectLst/>
                          <a:latin typeface="Arial" charset="0"/>
                        </a:rPr>
                        <a:t>Mem[0]</a:t>
                      </a:r>
                      <a:endParaRPr kumimoji="0" lang="en-AU" sz="1400" b="1" i="0" u="none" strike="noStrike" cap="none" normalizeH="0" baseline="0">
                        <a:ln>
                          <a:noFill/>
                        </a:ln>
                        <a:solidFill>
                          <a:srgbClr val="FF0000"/>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36537">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6</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2</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miss</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Mem[0]</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a:ln>
                            <a:noFill/>
                          </a:ln>
                          <a:solidFill>
                            <a:schemeClr val="hlink"/>
                          </a:solidFill>
                          <a:effectLst/>
                          <a:latin typeface="Arial" charset="0"/>
                        </a:rPr>
                        <a:t>Mem[6]</a:t>
                      </a:r>
                      <a:endParaRPr kumimoji="0" lang="en-AU" sz="1400" b="1" i="0" u="none" strike="noStrike" cap="none" normalizeH="0" baseline="0">
                        <a:ln>
                          <a:noFill/>
                        </a:ln>
                        <a:solidFill>
                          <a:schemeClr val="hlink"/>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36537">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8</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0</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miss</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a:ln>
                            <a:noFill/>
                          </a:ln>
                          <a:solidFill>
                            <a:srgbClr val="FF0000"/>
                          </a:solidFill>
                          <a:effectLst/>
                          <a:latin typeface="Arial" charset="0"/>
                        </a:rPr>
                        <a:t>Mem[8]</a:t>
                      </a:r>
                      <a:endParaRPr kumimoji="0" lang="en-AU" sz="1400" b="1" i="0" u="none" strike="noStrike" cap="none" normalizeH="0" baseline="0">
                        <a:ln>
                          <a:noFill/>
                        </a:ln>
                        <a:solidFill>
                          <a:srgbClr val="FF0000"/>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Mem[6]</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91138" name="Footer Placeholder 3">
            <a:extLst>
              <a:ext uri="{FF2B5EF4-FFF2-40B4-BE49-F238E27FC236}">
                <a16:creationId xmlns:a16="http://schemas.microsoft.com/office/drawing/2014/main" id="{3C248E10-73EF-AAEC-D5EB-03216B802D34}"/>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77"/>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77"/>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77"/>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77"/>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77"/>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77"/>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77"/>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77"/>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77"/>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5 — Large and Fast: Exploiting Memory Hierarchy — </a:t>
            </a:r>
            <a:fld id="{BBA61C72-789F-ED43-8130-99E99033A9F5}" type="slidenum">
              <a:rPr lang="en-AU" altLang="en-US" sz="1400"/>
              <a:pPr>
                <a:spcBef>
                  <a:spcPct val="0"/>
                </a:spcBef>
                <a:buClrTx/>
                <a:buSzTx/>
                <a:buFontTx/>
                <a:buNone/>
              </a:pPr>
              <a:t>41</a:t>
            </a:fld>
            <a:endParaRPr lang="en-AU" altLang="en-US" sz="1400"/>
          </a:p>
        </p:txBody>
      </p:sp>
      <p:sp>
        <p:nvSpPr>
          <p:cNvPr id="91139" name="Rectangle 118">
            <a:extLst>
              <a:ext uri="{FF2B5EF4-FFF2-40B4-BE49-F238E27FC236}">
                <a16:creationId xmlns:a16="http://schemas.microsoft.com/office/drawing/2014/main" id="{467672D0-BB6F-3EB2-585A-D0990B45853A}"/>
              </a:ext>
            </a:extLst>
          </p:cNvPr>
          <p:cNvSpPr>
            <a:spLocks noGrp="1" noChangeArrowheads="1"/>
          </p:cNvSpPr>
          <p:nvPr>
            <p:ph type="title"/>
          </p:nvPr>
        </p:nvSpPr>
        <p:spPr/>
        <p:txBody>
          <a:bodyPr/>
          <a:lstStyle/>
          <a:p>
            <a:pPr eaLnBrk="1" hangingPunct="1"/>
            <a:r>
              <a:rPr lang="en-US" altLang="en-US"/>
              <a:t>Associativity Example</a:t>
            </a:r>
            <a:endParaRPr lang="en-AU" altLang="en-US"/>
          </a:p>
        </p:txBody>
      </p:sp>
      <p:sp>
        <p:nvSpPr>
          <p:cNvPr id="91140" name="Rectangle 119">
            <a:extLst>
              <a:ext uri="{FF2B5EF4-FFF2-40B4-BE49-F238E27FC236}">
                <a16:creationId xmlns:a16="http://schemas.microsoft.com/office/drawing/2014/main" id="{A77ACF77-F371-FB33-0564-4D23B4EE9BDB}"/>
              </a:ext>
            </a:extLst>
          </p:cNvPr>
          <p:cNvSpPr>
            <a:spLocks noGrp="1" noChangeArrowheads="1"/>
          </p:cNvSpPr>
          <p:nvPr>
            <p:ph type="body" idx="1"/>
          </p:nvPr>
        </p:nvSpPr>
        <p:spPr>
          <a:xfrm>
            <a:off x="684213" y="1125538"/>
            <a:ext cx="8270875" cy="719137"/>
          </a:xfrm>
        </p:spPr>
        <p:txBody>
          <a:bodyPr/>
          <a:lstStyle/>
          <a:p>
            <a:pPr eaLnBrk="1" hangingPunct="1"/>
            <a:r>
              <a:rPr lang="en-US" altLang="en-US"/>
              <a:t>2-way set associative</a:t>
            </a:r>
          </a:p>
        </p:txBody>
      </p:sp>
      <p:graphicFrame>
        <p:nvGraphicFramePr>
          <p:cNvPr id="306180" name="Group 4">
            <a:extLst>
              <a:ext uri="{FF2B5EF4-FFF2-40B4-BE49-F238E27FC236}">
                <a16:creationId xmlns:a16="http://schemas.microsoft.com/office/drawing/2014/main" id="{BC52EA1F-2861-39FE-7B8F-27964A6E81A8}"/>
              </a:ext>
            </a:extLst>
          </p:cNvPr>
          <p:cNvGraphicFramePr>
            <a:graphicFrameLocks noGrp="1"/>
          </p:cNvGraphicFramePr>
          <p:nvPr/>
        </p:nvGraphicFramePr>
        <p:xfrm>
          <a:off x="1258888" y="1844675"/>
          <a:ext cx="6985000" cy="1655766"/>
        </p:xfrm>
        <a:graphic>
          <a:graphicData uri="http://schemas.openxmlformats.org/drawingml/2006/table">
            <a:tbl>
              <a:tblPr/>
              <a:tblGrid>
                <a:gridCol w="996950">
                  <a:extLst>
                    <a:ext uri="{9D8B030D-6E8A-4147-A177-3AD203B41FA5}">
                      <a16:colId xmlns:a16="http://schemas.microsoft.com/office/drawing/2014/main" val="20000"/>
                    </a:ext>
                  </a:extLst>
                </a:gridCol>
                <a:gridCol w="1000125">
                  <a:extLst>
                    <a:ext uri="{9D8B030D-6E8A-4147-A177-3AD203B41FA5}">
                      <a16:colId xmlns:a16="http://schemas.microsoft.com/office/drawing/2014/main" val="20001"/>
                    </a:ext>
                  </a:extLst>
                </a:gridCol>
                <a:gridCol w="996950">
                  <a:extLst>
                    <a:ext uri="{9D8B030D-6E8A-4147-A177-3AD203B41FA5}">
                      <a16:colId xmlns:a16="http://schemas.microsoft.com/office/drawing/2014/main" val="20002"/>
                    </a:ext>
                  </a:extLst>
                </a:gridCol>
                <a:gridCol w="996950">
                  <a:extLst>
                    <a:ext uri="{9D8B030D-6E8A-4147-A177-3AD203B41FA5}">
                      <a16:colId xmlns:a16="http://schemas.microsoft.com/office/drawing/2014/main" val="20003"/>
                    </a:ext>
                  </a:extLst>
                </a:gridCol>
                <a:gridCol w="998537">
                  <a:extLst>
                    <a:ext uri="{9D8B030D-6E8A-4147-A177-3AD203B41FA5}">
                      <a16:colId xmlns:a16="http://schemas.microsoft.com/office/drawing/2014/main" val="20004"/>
                    </a:ext>
                  </a:extLst>
                </a:gridCol>
                <a:gridCol w="998538">
                  <a:extLst>
                    <a:ext uri="{9D8B030D-6E8A-4147-A177-3AD203B41FA5}">
                      <a16:colId xmlns:a16="http://schemas.microsoft.com/office/drawing/2014/main" val="20005"/>
                    </a:ext>
                  </a:extLst>
                </a:gridCol>
                <a:gridCol w="996950">
                  <a:extLst>
                    <a:ext uri="{9D8B030D-6E8A-4147-A177-3AD203B41FA5}">
                      <a16:colId xmlns:a16="http://schemas.microsoft.com/office/drawing/2014/main" val="20006"/>
                    </a:ext>
                  </a:extLst>
                </a:gridCol>
              </a:tblGrid>
              <a:tr h="236538">
                <a:tc row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Block address</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Cache index</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Hit/miss</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Cache content after access</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36538">
                <a:tc vMerge="1">
                  <a:txBody>
                    <a:bodyPr/>
                    <a:lstStyle/>
                    <a:p>
                      <a:endParaRPr lang="en-US"/>
                    </a:p>
                  </a:txBody>
                  <a:tcPr/>
                </a:tc>
                <a:tc vMerge="1">
                  <a:txBody>
                    <a:bodyPr/>
                    <a:lstStyle/>
                    <a:p>
                      <a:endParaRPr lang="en-US"/>
                    </a:p>
                  </a:txBody>
                  <a:tcPr/>
                </a:tc>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Set 0</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Set 1</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1"/>
                  </a:ext>
                </a:extLst>
              </a:tr>
              <a:tr h="2365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0</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0</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miss</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a:ln>
                            <a:noFill/>
                          </a:ln>
                          <a:solidFill>
                            <a:schemeClr val="hlink"/>
                          </a:solidFill>
                          <a:effectLst/>
                          <a:latin typeface="Arial" charset="0"/>
                        </a:rPr>
                        <a:t>Mem[0]</a:t>
                      </a:r>
                      <a:endParaRPr kumimoji="0" lang="en-AU" sz="1400" b="1" i="0" u="none" strike="noStrike" cap="none" normalizeH="0" baseline="0">
                        <a:ln>
                          <a:noFill/>
                        </a:ln>
                        <a:solidFill>
                          <a:schemeClr val="hlink"/>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365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8</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0</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miss</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Mem[0]</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a:ln>
                            <a:noFill/>
                          </a:ln>
                          <a:solidFill>
                            <a:schemeClr val="hlink"/>
                          </a:solidFill>
                          <a:effectLst/>
                          <a:latin typeface="Arial" charset="0"/>
                        </a:rPr>
                        <a:t>Mem[8]</a:t>
                      </a:r>
                      <a:endParaRPr kumimoji="0" lang="en-AU" sz="1400" b="1" i="0" u="none" strike="noStrike" cap="none" normalizeH="0" baseline="0">
                        <a:ln>
                          <a:noFill/>
                        </a:ln>
                        <a:solidFill>
                          <a:schemeClr val="hlink"/>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365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0</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0</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hit</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a:ln>
                            <a:noFill/>
                          </a:ln>
                          <a:solidFill>
                            <a:srgbClr val="008000"/>
                          </a:solidFill>
                          <a:effectLst/>
                          <a:latin typeface="Arial" charset="0"/>
                        </a:rPr>
                        <a:t>Mem[0]</a:t>
                      </a:r>
                      <a:endParaRPr kumimoji="0" lang="en-AU" sz="1400" b="1" i="0" u="none" strike="noStrike" cap="none" normalizeH="0" baseline="0">
                        <a:ln>
                          <a:noFill/>
                        </a:ln>
                        <a:solidFill>
                          <a:srgbClr val="008000"/>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Mem[8]</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365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6</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0</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miss</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Mem[0]</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a:ln>
                            <a:noFill/>
                          </a:ln>
                          <a:solidFill>
                            <a:srgbClr val="FF0000"/>
                          </a:solidFill>
                          <a:effectLst/>
                          <a:latin typeface="Arial" charset="0"/>
                        </a:rPr>
                        <a:t>Mem[6]</a:t>
                      </a:r>
                      <a:endParaRPr kumimoji="0" lang="en-AU" sz="1400" b="1" i="0" u="none" strike="noStrike" cap="none" normalizeH="0" baseline="0">
                        <a:ln>
                          <a:noFill/>
                        </a:ln>
                        <a:solidFill>
                          <a:srgbClr val="FF0000"/>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365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8</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0</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miss</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a:ln>
                            <a:noFill/>
                          </a:ln>
                          <a:solidFill>
                            <a:srgbClr val="FF0000"/>
                          </a:solidFill>
                          <a:effectLst/>
                          <a:latin typeface="Arial" charset="0"/>
                        </a:rPr>
                        <a:t>Mem[8]</a:t>
                      </a:r>
                      <a:endParaRPr kumimoji="0" lang="en-AU" sz="1400" b="1" i="0" u="none" strike="noStrike" cap="none" normalizeH="0" baseline="0">
                        <a:ln>
                          <a:noFill/>
                        </a:ln>
                        <a:solidFill>
                          <a:srgbClr val="FF0000"/>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Mem[6]</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91199" name="Rectangle 62">
            <a:extLst>
              <a:ext uri="{FF2B5EF4-FFF2-40B4-BE49-F238E27FC236}">
                <a16:creationId xmlns:a16="http://schemas.microsoft.com/office/drawing/2014/main" id="{40389880-1D96-4A9C-183B-EAA0F77B33B1}"/>
              </a:ext>
            </a:extLst>
          </p:cNvPr>
          <p:cNvSpPr>
            <a:spLocks noChangeArrowheads="1"/>
          </p:cNvSpPr>
          <p:nvPr/>
        </p:nvSpPr>
        <p:spPr bwMode="auto">
          <a:xfrm>
            <a:off x="684213" y="3860800"/>
            <a:ext cx="777240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itchFamily="2" charset="77"/>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77"/>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77"/>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77"/>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77"/>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77"/>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77"/>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77"/>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77"/>
              <a:buChar char="n"/>
              <a:defRPr sz="2000">
                <a:solidFill>
                  <a:schemeClr val="tx1"/>
                </a:solidFill>
                <a:latin typeface="Arial" panose="020B0604020202020204" pitchFamily="34" charset="0"/>
              </a:defRPr>
            </a:lvl9pPr>
          </a:lstStyle>
          <a:p>
            <a:pPr eaLnBrk="1" hangingPunct="1">
              <a:lnSpc>
                <a:spcPct val="90000"/>
              </a:lnSpc>
            </a:pPr>
            <a:r>
              <a:rPr lang="en-US" altLang="en-US"/>
              <a:t>Fully associative</a:t>
            </a:r>
          </a:p>
        </p:txBody>
      </p:sp>
      <p:graphicFrame>
        <p:nvGraphicFramePr>
          <p:cNvPr id="306239" name="Group 63">
            <a:extLst>
              <a:ext uri="{FF2B5EF4-FFF2-40B4-BE49-F238E27FC236}">
                <a16:creationId xmlns:a16="http://schemas.microsoft.com/office/drawing/2014/main" id="{7B3124B5-5547-76CC-31CF-170124D6582F}"/>
              </a:ext>
            </a:extLst>
          </p:cNvPr>
          <p:cNvGraphicFramePr>
            <a:graphicFrameLocks noGrp="1"/>
          </p:cNvGraphicFramePr>
          <p:nvPr/>
        </p:nvGraphicFramePr>
        <p:xfrm>
          <a:off x="1258888" y="4508500"/>
          <a:ext cx="6985000" cy="1609724"/>
        </p:xfrm>
        <a:graphic>
          <a:graphicData uri="http://schemas.openxmlformats.org/drawingml/2006/table">
            <a:tbl>
              <a:tblPr/>
              <a:tblGrid>
                <a:gridCol w="996950">
                  <a:extLst>
                    <a:ext uri="{9D8B030D-6E8A-4147-A177-3AD203B41FA5}">
                      <a16:colId xmlns:a16="http://schemas.microsoft.com/office/drawing/2014/main" val="20000"/>
                    </a:ext>
                  </a:extLst>
                </a:gridCol>
                <a:gridCol w="1000125">
                  <a:extLst>
                    <a:ext uri="{9D8B030D-6E8A-4147-A177-3AD203B41FA5}">
                      <a16:colId xmlns:a16="http://schemas.microsoft.com/office/drawing/2014/main" val="20001"/>
                    </a:ext>
                  </a:extLst>
                </a:gridCol>
                <a:gridCol w="996950">
                  <a:extLst>
                    <a:ext uri="{9D8B030D-6E8A-4147-A177-3AD203B41FA5}">
                      <a16:colId xmlns:a16="http://schemas.microsoft.com/office/drawing/2014/main" val="20002"/>
                    </a:ext>
                  </a:extLst>
                </a:gridCol>
                <a:gridCol w="996950">
                  <a:extLst>
                    <a:ext uri="{9D8B030D-6E8A-4147-A177-3AD203B41FA5}">
                      <a16:colId xmlns:a16="http://schemas.microsoft.com/office/drawing/2014/main" val="20003"/>
                    </a:ext>
                  </a:extLst>
                </a:gridCol>
                <a:gridCol w="998537">
                  <a:extLst>
                    <a:ext uri="{9D8B030D-6E8A-4147-A177-3AD203B41FA5}">
                      <a16:colId xmlns:a16="http://schemas.microsoft.com/office/drawing/2014/main" val="20004"/>
                    </a:ext>
                  </a:extLst>
                </a:gridCol>
                <a:gridCol w="998538">
                  <a:extLst>
                    <a:ext uri="{9D8B030D-6E8A-4147-A177-3AD203B41FA5}">
                      <a16:colId xmlns:a16="http://schemas.microsoft.com/office/drawing/2014/main" val="20005"/>
                    </a:ext>
                  </a:extLst>
                </a:gridCol>
                <a:gridCol w="996950">
                  <a:extLst>
                    <a:ext uri="{9D8B030D-6E8A-4147-A177-3AD203B41FA5}">
                      <a16:colId xmlns:a16="http://schemas.microsoft.com/office/drawing/2014/main" val="20006"/>
                    </a:ext>
                  </a:extLst>
                </a:gridCol>
              </a:tblGrid>
              <a:tr h="42680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Block address</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Hit/miss</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Cache content after access</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3658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0</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miss</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a:ln>
                            <a:noFill/>
                          </a:ln>
                          <a:solidFill>
                            <a:schemeClr val="accent1"/>
                          </a:solidFill>
                          <a:effectLst/>
                          <a:latin typeface="Arial" charset="0"/>
                        </a:rPr>
                        <a:t>Mem[0]</a:t>
                      </a:r>
                      <a:endParaRPr kumimoji="0" lang="en-AU" sz="1400" b="1" i="0" u="none" strike="noStrike" cap="none" normalizeH="0" baseline="0">
                        <a:ln>
                          <a:noFill/>
                        </a:ln>
                        <a:solidFill>
                          <a:schemeClr val="accent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3658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8</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miss</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Mem[0]</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a:ln>
                            <a:noFill/>
                          </a:ln>
                          <a:solidFill>
                            <a:schemeClr val="accent1"/>
                          </a:solidFill>
                          <a:effectLst/>
                          <a:latin typeface="Arial" charset="0"/>
                        </a:rPr>
                        <a:t>Mem[8]</a:t>
                      </a:r>
                      <a:endParaRPr kumimoji="0" lang="en-AU" sz="1400" b="1" i="0" u="none" strike="noStrike" cap="none" normalizeH="0" baseline="0">
                        <a:ln>
                          <a:noFill/>
                        </a:ln>
                        <a:solidFill>
                          <a:schemeClr val="accent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3658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0</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hit</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a:ln>
                            <a:noFill/>
                          </a:ln>
                          <a:solidFill>
                            <a:srgbClr val="008000"/>
                          </a:solidFill>
                          <a:effectLst/>
                          <a:latin typeface="Arial" charset="0"/>
                        </a:rPr>
                        <a:t>Mem[0]</a:t>
                      </a:r>
                      <a:endParaRPr kumimoji="0" lang="en-AU" sz="1400" b="1" i="0" u="none" strike="noStrike" cap="none" normalizeH="0" baseline="0">
                        <a:ln>
                          <a:noFill/>
                        </a:ln>
                        <a:solidFill>
                          <a:srgbClr val="008000"/>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Mem[8]</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3658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6</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miss</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Mem[0]</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Mem[8]</a:t>
                      </a:r>
                      <a:endParaRPr kumimoji="0" lang="en-AU" sz="1400" b="1" i="0" u="none" strike="noStrike" cap="none" normalizeH="0" baseline="0">
                        <a:ln>
                          <a:noFill/>
                        </a:ln>
                        <a:solidFill>
                          <a:schemeClr val="hlink"/>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a:ln>
                            <a:noFill/>
                          </a:ln>
                          <a:solidFill>
                            <a:schemeClr val="accent1"/>
                          </a:solidFill>
                          <a:effectLst/>
                          <a:latin typeface="Arial" charset="0"/>
                        </a:rPr>
                        <a:t>Mem[6]</a:t>
                      </a:r>
                      <a:endParaRPr kumimoji="0" lang="en-AU" sz="1400" b="1" i="0" u="none" strike="noStrike" cap="none" normalizeH="0" baseline="0">
                        <a:ln>
                          <a:noFill/>
                        </a:ln>
                        <a:solidFill>
                          <a:schemeClr val="accent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3658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8</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hit</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Mem[0]</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a:ln>
                            <a:noFill/>
                          </a:ln>
                          <a:solidFill>
                            <a:srgbClr val="008000"/>
                          </a:solidFill>
                          <a:effectLst/>
                          <a:latin typeface="Arial" charset="0"/>
                        </a:rPr>
                        <a:t>Mem[8]</a:t>
                      </a:r>
                      <a:endParaRPr kumimoji="0" lang="en-AU" sz="1400" b="1" i="0" u="none" strike="noStrike" cap="none" normalizeH="0" baseline="0">
                        <a:ln>
                          <a:noFill/>
                        </a:ln>
                        <a:solidFill>
                          <a:srgbClr val="008000"/>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Mem[6]</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1" name="Rectangle 2">
            <a:extLst>
              <a:ext uri="{FF2B5EF4-FFF2-40B4-BE49-F238E27FC236}">
                <a16:creationId xmlns:a16="http://schemas.microsoft.com/office/drawing/2014/main" id="{90BC5E27-C531-8A40-9E48-829D5D57F889}"/>
              </a:ext>
            </a:extLst>
          </p:cNvPr>
          <p:cNvSpPr txBox="1">
            <a:spLocks noChangeArrowheads="1"/>
          </p:cNvSpPr>
          <p:nvPr/>
        </p:nvSpPr>
        <p:spPr>
          <a:xfrm>
            <a:off x="472440" y="303317"/>
            <a:ext cx="8259762" cy="7620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en-US" sz="4000" dirty="0">
                <a:solidFill>
                  <a:schemeClr val="bg1"/>
                </a:solidFill>
                <a:latin typeface="Calibri" panose="020F0502020204030204" pitchFamily="34" charset="0"/>
                <a:ea typeface="Times" charset="0"/>
                <a:cs typeface="Calibri" panose="020F0502020204030204" pitchFamily="34" charset="0"/>
              </a:rPr>
              <a:t>Performance due to cache</a:t>
            </a:r>
            <a:endParaRPr lang="en-AU" altLang="en-US" sz="4000" dirty="0">
              <a:solidFill>
                <a:schemeClr val="bg1"/>
              </a:solidFill>
              <a:latin typeface="Calibri" panose="020F0502020204030204" pitchFamily="34" charset="0"/>
              <a:ea typeface="Times" charset="0"/>
              <a:cs typeface="Calibri" panose="020F0502020204030204" pitchFamily="34" charset="0"/>
            </a:endParaRPr>
          </a:p>
        </p:txBody>
      </p:sp>
      <p:sp>
        <p:nvSpPr>
          <p:cNvPr id="22" name="Text Placeholder 2">
            <a:extLst>
              <a:ext uri="{FF2B5EF4-FFF2-40B4-BE49-F238E27FC236}">
                <a16:creationId xmlns:a16="http://schemas.microsoft.com/office/drawing/2014/main" id="{FA317BDB-5DC4-184E-891E-969E25941D63}"/>
              </a:ext>
            </a:extLst>
          </p:cNvPr>
          <p:cNvSpPr>
            <a:spLocks noGrp="1"/>
          </p:cNvSpPr>
          <p:nvPr>
            <p:ph idx="1"/>
          </p:nvPr>
        </p:nvSpPr>
        <p:spPr>
          <a:xfrm>
            <a:off x="472439" y="1076662"/>
            <a:ext cx="8511903" cy="5156873"/>
          </a:xfrm>
        </p:spPr>
        <p:txBody>
          <a:bodyPr>
            <a:noAutofit/>
          </a:bodyPr>
          <a:lstStyle/>
          <a:p>
            <a:pPr>
              <a:lnSpc>
                <a:spcPct val="80000"/>
              </a:lnSpc>
            </a:pPr>
            <a:r>
              <a:rPr lang="en-US" altLang="en-US" sz="1800" dirty="0">
                <a:ea typeface="Times" charset="0"/>
                <a:cs typeface="Calibri" panose="020F0502020204030204" pitchFamily="34" charset="0"/>
              </a:rPr>
              <a:t>A perfect cache means, you will find all instructions and data in cache </a:t>
            </a:r>
            <a:r>
              <a:rPr lang="en-US" altLang="en-US" sz="1800" dirty="0">
                <a:ea typeface="Times" charset="0"/>
                <a:cs typeface="Calibri" panose="020F0502020204030204" pitchFamily="34" charset="0"/>
                <a:sym typeface="Wingdings"/>
              </a:rPr>
              <a:t> no misses</a:t>
            </a:r>
            <a:endParaRPr lang="en-US" altLang="en-US" sz="1800" dirty="0">
              <a:ea typeface="Times" charset="0"/>
              <a:cs typeface="Calibri" panose="020F0502020204030204" pitchFamily="34" charset="0"/>
            </a:endParaRPr>
          </a:p>
          <a:p>
            <a:pPr>
              <a:lnSpc>
                <a:spcPct val="80000"/>
              </a:lnSpc>
            </a:pPr>
            <a:r>
              <a:rPr lang="en-US" altLang="en-US" sz="1800" dirty="0">
                <a:ea typeface="Times" charset="0"/>
                <a:cs typeface="Calibri" panose="020F0502020204030204" pitchFamily="34" charset="0"/>
              </a:rPr>
              <a:t>Given</a:t>
            </a:r>
          </a:p>
          <a:p>
            <a:pPr lvl="1">
              <a:lnSpc>
                <a:spcPct val="80000"/>
              </a:lnSpc>
            </a:pPr>
            <a:r>
              <a:rPr lang="en-US" altLang="en-US" sz="1800" dirty="0" err="1">
                <a:ea typeface="Times" charset="0"/>
                <a:cs typeface="Calibri" panose="020F0502020204030204" pitchFamily="34" charset="0"/>
              </a:rPr>
              <a:t>Instr</a:t>
            </a:r>
            <a:r>
              <a:rPr lang="en-US" altLang="en-US" sz="1800" dirty="0">
                <a:ea typeface="Times" charset="0"/>
                <a:cs typeface="Calibri" panose="020F0502020204030204" pitchFamily="34" charset="0"/>
              </a:rPr>
              <a:t>-cache miss rate = 2%	</a:t>
            </a:r>
            <a:r>
              <a:rPr lang="en-US" altLang="en-US" sz="1800" dirty="0">
                <a:ea typeface="Times" charset="0"/>
                <a:cs typeface="Calibri" panose="020F0502020204030204" pitchFamily="34" charset="0"/>
                <a:sym typeface="Wingdings" pitchFamily="2" charset="2"/>
              </a:rPr>
              <a:t> 2% of instructions not found in instruction cache</a:t>
            </a:r>
            <a:endParaRPr lang="en-US" altLang="en-US" sz="1800" dirty="0">
              <a:ea typeface="Times" charset="0"/>
              <a:cs typeface="Calibri" panose="020F0502020204030204" pitchFamily="34" charset="0"/>
            </a:endParaRPr>
          </a:p>
          <a:p>
            <a:pPr lvl="1">
              <a:lnSpc>
                <a:spcPct val="80000"/>
              </a:lnSpc>
            </a:pPr>
            <a:r>
              <a:rPr lang="en-US" altLang="en-US" sz="1800" dirty="0">
                <a:ea typeface="Times" charset="0"/>
                <a:cs typeface="Calibri" panose="020F0502020204030204" pitchFamily="34" charset="0"/>
              </a:rPr>
              <a:t>Data-cache miss rate = 4%</a:t>
            </a:r>
          </a:p>
          <a:p>
            <a:pPr lvl="1">
              <a:lnSpc>
                <a:spcPct val="80000"/>
              </a:lnSpc>
            </a:pPr>
            <a:r>
              <a:rPr lang="en-US" altLang="en-US" sz="1800" dirty="0">
                <a:ea typeface="Times" charset="0"/>
                <a:cs typeface="Calibri" panose="020F0502020204030204" pitchFamily="34" charset="0"/>
              </a:rPr>
              <a:t>Miss penalty = 100 cycles	(it takes 100 cycles to get data into cache)</a:t>
            </a:r>
          </a:p>
          <a:p>
            <a:pPr lvl="1">
              <a:lnSpc>
                <a:spcPct val="80000"/>
              </a:lnSpc>
            </a:pPr>
            <a:r>
              <a:rPr lang="en-US" altLang="en-US" sz="1800" dirty="0">
                <a:solidFill>
                  <a:schemeClr val="bg1"/>
                </a:solidFill>
                <a:ea typeface="Times" charset="0"/>
                <a:cs typeface="Calibri" panose="020F0502020204030204" pitchFamily="34" charset="0"/>
              </a:rPr>
              <a:t>Base CPI (ideal cache) = 1</a:t>
            </a:r>
          </a:p>
          <a:p>
            <a:pPr lvl="1">
              <a:lnSpc>
                <a:spcPct val="80000"/>
              </a:lnSpc>
            </a:pPr>
            <a:r>
              <a:rPr lang="en-US" altLang="en-US" sz="1800" dirty="0">
                <a:ea typeface="Times" charset="0"/>
                <a:cs typeface="Calibri" panose="020F0502020204030204" pitchFamily="34" charset="0"/>
              </a:rPr>
              <a:t>Load &amp; stores are 36% of instructions</a:t>
            </a:r>
          </a:p>
          <a:p>
            <a:pPr>
              <a:lnSpc>
                <a:spcPct val="80000"/>
              </a:lnSpc>
            </a:pPr>
            <a:r>
              <a:rPr lang="en-US" altLang="en-US" sz="1800" dirty="0">
                <a:ea typeface="Times" charset="0"/>
                <a:cs typeface="Calibri" panose="020F0502020204030204" pitchFamily="34" charset="0"/>
              </a:rPr>
              <a:t>Miss cycles per instruction</a:t>
            </a:r>
          </a:p>
          <a:p>
            <a:pPr lvl="1">
              <a:lnSpc>
                <a:spcPct val="80000"/>
              </a:lnSpc>
              <a:tabLst>
                <a:tab pos="1536700" algn="l"/>
                <a:tab pos="2227263" algn="l"/>
              </a:tabLst>
            </a:pPr>
            <a:r>
              <a:rPr lang="en-US" altLang="en-US" sz="1800" dirty="0">
                <a:ea typeface="Times" charset="0"/>
                <a:cs typeface="Calibri" panose="020F0502020204030204" pitchFamily="34" charset="0"/>
              </a:rPr>
              <a:t>I-cache: 		  2% × 100 = 2	2% of the time we take 1 100 cycle hit</a:t>
            </a:r>
          </a:p>
          <a:p>
            <a:pPr lvl="1">
              <a:lnSpc>
                <a:spcPct val="80000"/>
              </a:lnSpc>
              <a:tabLst>
                <a:tab pos="1647825" algn="l"/>
                <a:tab pos="2227263" algn="l"/>
              </a:tabLst>
            </a:pPr>
            <a:r>
              <a:rPr lang="en-US" altLang="en-US" sz="1800" dirty="0">
                <a:ea typeface="Times" charset="0"/>
                <a:cs typeface="Calibri" panose="020F0502020204030204" pitchFamily="34" charset="0"/>
              </a:rPr>
              <a:t>D-cache: 	</a:t>
            </a:r>
            <a:r>
              <a:rPr lang="en-US" altLang="en-US" sz="1800" dirty="0">
                <a:solidFill>
                  <a:schemeClr val="bg1"/>
                </a:solidFill>
                <a:ea typeface="Times" charset="0"/>
                <a:cs typeface="Calibri" panose="020F0502020204030204" pitchFamily="34" charset="0"/>
              </a:rPr>
              <a:t>36%</a:t>
            </a:r>
            <a:r>
              <a:rPr lang="en-US" altLang="en-US" sz="1800" dirty="0">
                <a:ea typeface="Times" charset="0"/>
                <a:cs typeface="Calibri" panose="020F0502020204030204" pitchFamily="34" charset="0"/>
              </a:rPr>
              <a:t> × 4% × 100 = 1.44</a:t>
            </a:r>
          </a:p>
          <a:p>
            <a:pPr>
              <a:lnSpc>
                <a:spcPct val="80000"/>
              </a:lnSpc>
            </a:pPr>
            <a:r>
              <a:rPr lang="en-US" altLang="en-US" sz="1800" dirty="0">
                <a:ea typeface="Times" charset="0"/>
                <a:cs typeface="Calibri" panose="020F0502020204030204" pitchFamily="34" charset="0"/>
              </a:rPr>
              <a:t>Actual CPI = 1 + 2 + 1.44 = 4.44</a:t>
            </a:r>
          </a:p>
          <a:p>
            <a:pPr lvl="1">
              <a:lnSpc>
                <a:spcPct val="80000"/>
              </a:lnSpc>
            </a:pPr>
            <a:r>
              <a:rPr lang="en-US" altLang="en-US" sz="1800" dirty="0">
                <a:ea typeface="Times" charset="0"/>
                <a:cs typeface="Calibri" panose="020F0502020204030204" pitchFamily="34" charset="0"/>
              </a:rPr>
              <a:t>Ideal CPU is 4.44/1 =4.44 times faster (or real cache is slower)</a:t>
            </a:r>
            <a:endParaRPr lang="en-US" sz="1800" dirty="0">
              <a:solidFill>
                <a:schemeClr val="bg1"/>
              </a:solidFill>
              <a:ea typeface="Times" charset="0"/>
              <a:cs typeface="Calibri" panose="020F0502020204030204" pitchFamily="34" charset="0"/>
            </a:endParaRPr>
          </a:p>
          <a:p>
            <a:pPr marL="0" indent="0">
              <a:buNone/>
            </a:pPr>
            <a:r>
              <a:rPr lang="en-US" sz="1800" dirty="0">
                <a:solidFill>
                  <a:schemeClr val="bg1"/>
                </a:solidFill>
                <a:ea typeface="Times" charset="0"/>
                <a:cs typeface="Calibri" panose="020F0502020204030204" pitchFamily="34" charset="0"/>
              </a:rPr>
              <a:t>Average Memory Access Time</a:t>
            </a:r>
            <a:r>
              <a:rPr lang="en-US" sz="1800" dirty="0">
                <a:solidFill>
                  <a:srgbClr val="139A29"/>
                </a:solidFill>
                <a:ea typeface="Times" charset="0"/>
                <a:cs typeface="Calibri" panose="020F0502020204030204" pitchFamily="34" charset="0"/>
              </a:rPr>
              <a:t> </a:t>
            </a:r>
            <a:r>
              <a:rPr lang="en-US" sz="1800" dirty="0">
                <a:ea typeface="Times" charset="0"/>
                <a:cs typeface="Calibri" panose="020F0502020204030204" pitchFamily="34" charset="0"/>
                <a:sym typeface="Wingdings" pitchFamily="2" charset="2"/>
              </a:rPr>
              <a:t> how long it takes to get data/instructions from memory</a:t>
            </a:r>
            <a:endParaRPr lang="en-US" sz="1800" dirty="0">
              <a:ea typeface="Times" charset="0"/>
              <a:cs typeface="Calibri" panose="020F0502020204030204" pitchFamily="34" charset="0"/>
            </a:endParaRPr>
          </a:p>
          <a:p>
            <a:pPr marL="0" indent="0">
              <a:buNone/>
            </a:pPr>
            <a:r>
              <a:rPr lang="en-US" sz="1800" dirty="0">
                <a:solidFill>
                  <a:schemeClr val="bg1"/>
                </a:solidFill>
                <a:ea typeface="Times" charset="0"/>
                <a:cs typeface="Calibri" panose="020F0502020204030204" pitchFamily="34" charset="0"/>
              </a:rPr>
              <a:t>	(access time on cache hit) * (hit rate) +</a:t>
            </a:r>
            <a:r>
              <a:rPr lang="en-US" sz="1800" dirty="0">
                <a:solidFill>
                  <a:srgbClr val="FFFF00"/>
                </a:solidFill>
                <a:ea typeface="Times" charset="0"/>
                <a:cs typeface="Calibri" panose="020F0502020204030204" pitchFamily="34" charset="0"/>
              </a:rPr>
              <a:t> (miss rate) * (miss penalty)</a:t>
            </a:r>
          </a:p>
          <a:p>
            <a:pPr marL="0" indent="0">
              <a:buNone/>
            </a:pPr>
            <a:r>
              <a:rPr lang="en-US" sz="1800" dirty="0">
                <a:solidFill>
                  <a:srgbClr val="FFFF00"/>
                </a:solidFill>
                <a:ea typeface="Times" charset="0"/>
                <a:cs typeface="Calibri" panose="020F0502020204030204" pitchFamily="34" charset="0"/>
              </a:rPr>
              <a:t>	hit rate = 1-(miss rate)</a:t>
            </a:r>
          </a:p>
        </p:txBody>
      </p:sp>
      <p:sp>
        <p:nvSpPr>
          <p:cNvPr id="3" name="Date Placeholder 2">
            <a:extLst>
              <a:ext uri="{FF2B5EF4-FFF2-40B4-BE49-F238E27FC236}">
                <a16:creationId xmlns:a16="http://schemas.microsoft.com/office/drawing/2014/main" id="{B7144095-D0D1-F850-3C61-A83547066F08}"/>
              </a:ext>
            </a:extLst>
          </p:cNvPr>
          <p:cNvSpPr>
            <a:spLocks noGrp="1"/>
          </p:cNvSpPr>
          <p:nvPr>
            <p:ph type="dt" sz="half" idx="10"/>
          </p:nvPr>
        </p:nvSpPr>
        <p:spPr/>
        <p:txBody>
          <a:bodyPr/>
          <a:lstStyle/>
          <a:p>
            <a:r>
              <a:rPr lang="en-US"/>
              <a:t>CSCE 2610 - Assembly</a:t>
            </a:r>
          </a:p>
        </p:txBody>
      </p:sp>
      <p:sp>
        <p:nvSpPr>
          <p:cNvPr id="4" name="Footer Placeholder 3">
            <a:extLst>
              <a:ext uri="{FF2B5EF4-FFF2-40B4-BE49-F238E27FC236}">
                <a16:creationId xmlns:a16="http://schemas.microsoft.com/office/drawing/2014/main" id="{8B06774D-E3D8-DF9C-8A68-0D4767C74691}"/>
              </a:ext>
            </a:extLst>
          </p:cNvPr>
          <p:cNvSpPr>
            <a:spLocks noGrp="1"/>
          </p:cNvSpPr>
          <p:nvPr>
            <p:ph type="ftr" sz="quarter" idx="11"/>
          </p:nvPr>
        </p:nvSpPr>
        <p:spPr/>
        <p:txBody>
          <a:bodyPr/>
          <a:lstStyle/>
          <a:p>
            <a:r>
              <a:rPr lang="en-US"/>
              <a:t>CSCE 2610 - Assembly</a:t>
            </a:r>
            <a:endParaRPr lang="en-US" dirty="0"/>
          </a:p>
        </p:txBody>
      </p:sp>
      <p:sp>
        <p:nvSpPr>
          <p:cNvPr id="6" name="Slide Number Placeholder 5">
            <a:extLst>
              <a:ext uri="{FF2B5EF4-FFF2-40B4-BE49-F238E27FC236}">
                <a16:creationId xmlns:a16="http://schemas.microsoft.com/office/drawing/2014/main" id="{1EF95D76-CE13-E289-D312-D805597AE1A0}"/>
              </a:ext>
            </a:extLst>
          </p:cNvPr>
          <p:cNvSpPr>
            <a:spLocks noGrp="1"/>
          </p:cNvSpPr>
          <p:nvPr>
            <p:ph type="sldNum" sz="quarter" idx="12"/>
          </p:nvPr>
        </p:nvSpPr>
        <p:spPr/>
        <p:txBody>
          <a:bodyPr/>
          <a:lstStyle/>
          <a:p>
            <a:fld id="{1793BAB9-E1F0-F549-9C9A-9A92982B7AD1}" type="slidenum">
              <a:rPr lang="en-US" smtClean="0"/>
              <a:pPr/>
              <a:t>42</a:t>
            </a:fld>
            <a:endParaRPr lang="en-US"/>
          </a:p>
        </p:txBody>
      </p:sp>
    </p:spTree>
    <p:extLst>
      <p:ext uri="{BB962C8B-B14F-4D97-AF65-F5344CB8AC3E}">
        <p14:creationId xmlns:p14="http://schemas.microsoft.com/office/powerpoint/2010/main" val="37774490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76802" name="Footer Placeholder 3">
            <a:extLst>
              <a:ext uri="{FF2B5EF4-FFF2-40B4-BE49-F238E27FC236}">
                <a16:creationId xmlns:a16="http://schemas.microsoft.com/office/drawing/2014/main" id="{632AE2EB-F567-D0F3-F2B5-3122BEE82FF5}"/>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77"/>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77"/>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77"/>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77"/>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77"/>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77"/>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77"/>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77"/>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77"/>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5 — Large and Fast: Exploiting Memory Hierarchy — </a:t>
            </a:r>
            <a:fld id="{9AC310A3-21C6-314C-97C7-C33BBE9E02D5}" type="slidenum">
              <a:rPr lang="en-AU" altLang="en-US" sz="1400"/>
              <a:pPr>
                <a:spcBef>
                  <a:spcPct val="0"/>
                </a:spcBef>
                <a:buClrTx/>
                <a:buSzTx/>
                <a:buFontTx/>
                <a:buNone/>
              </a:pPr>
              <a:t>43</a:t>
            </a:fld>
            <a:endParaRPr lang="en-AU" altLang="en-US" sz="1400"/>
          </a:p>
        </p:txBody>
      </p:sp>
      <p:sp>
        <p:nvSpPr>
          <p:cNvPr id="76803" name="Rectangle 4">
            <a:extLst>
              <a:ext uri="{FF2B5EF4-FFF2-40B4-BE49-F238E27FC236}">
                <a16:creationId xmlns:a16="http://schemas.microsoft.com/office/drawing/2014/main" id="{6B14D885-CA70-F583-479B-62CFF9503AE2}"/>
              </a:ext>
            </a:extLst>
          </p:cNvPr>
          <p:cNvSpPr>
            <a:spLocks noGrp="1" noChangeArrowheads="1"/>
          </p:cNvSpPr>
          <p:nvPr>
            <p:ph type="title"/>
          </p:nvPr>
        </p:nvSpPr>
        <p:spPr/>
        <p:txBody>
          <a:bodyPr/>
          <a:lstStyle/>
          <a:p>
            <a:pPr eaLnBrk="1" hangingPunct="1"/>
            <a:r>
              <a:rPr lang="en-US" altLang="en-US"/>
              <a:t>Cache Performance Example</a:t>
            </a:r>
            <a:endParaRPr lang="en-AU" altLang="en-US"/>
          </a:p>
        </p:txBody>
      </p:sp>
      <p:sp>
        <p:nvSpPr>
          <p:cNvPr id="76804" name="Rectangle 5">
            <a:extLst>
              <a:ext uri="{FF2B5EF4-FFF2-40B4-BE49-F238E27FC236}">
                <a16:creationId xmlns:a16="http://schemas.microsoft.com/office/drawing/2014/main" id="{BE87B7EE-933F-0D57-A911-62E83D777422}"/>
              </a:ext>
            </a:extLst>
          </p:cNvPr>
          <p:cNvSpPr>
            <a:spLocks noGrp="1" noChangeArrowheads="1"/>
          </p:cNvSpPr>
          <p:nvPr>
            <p:ph type="body" idx="1"/>
          </p:nvPr>
        </p:nvSpPr>
        <p:spPr/>
        <p:txBody>
          <a:bodyPr/>
          <a:lstStyle/>
          <a:p>
            <a:pPr eaLnBrk="1" hangingPunct="1">
              <a:lnSpc>
                <a:spcPct val="80000"/>
              </a:lnSpc>
            </a:pPr>
            <a:r>
              <a:rPr lang="en-US" altLang="en-US"/>
              <a:t>Given</a:t>
            </a:r>
          </a:p>
          <a:p>
            <a:pPr lvl="1" eaLnBrk="1" hangingPunct="1">
              <a:lnSpc>
                <a:spcPct val="80000"/>
              </a:lnSpc>
            </a:pPr>
            <a:r>
              <a:rPr lang="en-US" altLang="en-US"/>
              <a:t>I-cache miss rate = 2%</a:t>
            </a:r>
          </a:p>
          <a:p>
            <a:pPr lvl="1" eaLnBrk="1" hangingPunct="1">
              <a:lnSpc>
                <a:spcPct val="80000"/>
              </a:lnSpc>
            </a:pPr>
            <a:r>
              <a:rPr lang="en-US" altLang="en-US"/>
              <a:t>D-cache miss rate = 4%</a:t>
            </a:r>
          </a:p>
          <a:p>
            <a:pPr lvl="1" eaLnBrk="1" hangingPunct="1">
              <a:lnSpc>
                <a:spcPct val="80000"/>
              </a:lnSpc>
            </a:pPr>
            <a:r>
              <a:rPr lang="en-US" altLang="en-US"/>
              <a:t>Miss penalty = 100 cycles</a:t>
            </a:r>
          </a:p>
          <a:p>
            <a:pPr lvl="1" eaLnBrk="1" hangingPunct="1">
              <a:lnSpc>
                <a:spcPct val="80000"/>
              </a:lnSpc>
            </a:pPr>
            <a:r>
              <a:rPr lang="en-US" altLang="en-US"/>
              <a:t>Base CPI (ideal cache) = 2</a:t>
            </a:r>
          </a:p>
          <a:p>
            <a:pPr lvl="1" eaLnBrk="1" hangingPunct="1">
              <a:lnSpc>
                <a:spcPct val="80000"/>
              </a:lnSpc>
            </a:pPr>
            <a:r>
              <a:rPr lang="en-US" altLang="en-US"/>
              <a:t>Load &amp; stores are 36% of instructions</a:t>
            </a:r>
          </a:p>
          <a:p>
            <a:pPr eaLnBrk="1" hangingPunct="1">
              <a:lnSpc>
                <a:spcPct val="80000"/>
              </a:lnSpc>
            </a:pPr>
            <a:r>
              <a:rPr lang="en-US" altLang="en-US"/>
              <a:t>Miss cycles per instruction</a:t>
            </a:r>
          </a:p>
          <a:p>
            <a:pPr lvl="1" eaLnBrk="1" hangingPunct="1">
              <a:lnSpc>
                <a:spcPct val="80000"/>
              </a:lnSpc>
            </a:pPr>
            <a:r>
              <a:rPr lang="en-US" altLang="en-US"/>
              <a:t>I-cache: 0.02 × 100 = 2</a:t>
            </a:r>
          </a:p>
          <a:p>
            <a:pPr lvl="1" eaLnBrk="1" hangingPunct="1">
              <a:lnSpc>
                <a:spcPct val="80000"/>
              </a:lnSpc>
            </a:pPr>
            <a:r>
              <a:rPr lang="en-US" altLang="en-US"/>
              <a:t>D-cache: 0.36 × 0.04 × 100 = 1.44</a:t>
            </a:r>
          </a:p>
          <a:p>
            <a:pPr eaLnBrk="1" hangingPunct="1">
              <a:lnSpc>
                <a:spcPct val="80000"/>
              </a:lnSpc>
            </a:pPr>
            <a:r>
              <a:rPr lang="en-US" altLang="en-US"/>
              <a:t>Actual CPI = 2 + 2 + 1.44 = 5.44</a:t>
            </a:r>
          </a:p>
          <a:p>
            <a:pPr lvl="1" eaLnBrk="1" hangingPunct="1">
              <a:lnSpc>
                <a:spcPct val="80000"/>
              </a:lnSpc>
            </a:pPr>
            <a:r>
              <a:rPr lang="en-US" altLang="en-US"/>
              <a:t>Ideal CPU is 5.44/2 =2.72 times faster</a:t>
            </a:r>
            <a:endParaRPr lang="en-AU"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78850" name="Footer Placeholder 3">
            <a:extLst>
              <a:ext uri="{FF2B5EF4-FFF2-40B4-BE49-F238E27FC236}">
                <a16:creationId xmlns:a16="http://schemas.microsoft.com/office/drawing/2014/main" id="{BA08EF27-BD44-3E9B-15E9-C87A8AE4C8F3}"/>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77"/>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77"/>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77"/>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77"/>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77"/>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77"/>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77"/>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77"/>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77"/>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5 — Large and Fast: Exploiting Memory Hierarchy — </a:t>
            </a:r>
            <a:fld id="{76D05E4D-86B6-B34A-B5E8-93D354AB0059}" type="slidenum">
              <a:rPr lang="en-AU" altLang="en-US" sz="1400"/>
              <a:pPr>
                <a:spcBef>
                  <a:spcPct val="0"/>
                </a:spcBef>
                <a:buClrTx/>
                <a:buSzTx/>
                <a:buFontTx/>
                <a:buNone/>
              </a:pPr>
              <a:t>44</a:t>
            </a:fld>
            <a:endParaRPr lang="en-AU" altLang="en-US" sz="1400"/>
          </a:p>
        </p:txBody>
      </p:sp>
      <p:sp>
        <p:nvSpPr>
          <p:cNvPr id="78851" name="Rectangle 2">
            <a:extLst>
              <a:ext uri="{FF2B5EF4-FFF2-40B4-BE49-F238E27FC236}">
                <a16:creationId xmlns:a16="http://schemas.microsoft.com/office/drawing/2014/main" id="{F8FFA20B-71BF-B3A1-A17B-2B2568411E07}"/>
              </a:ext>
            </a:extLst>
          </p:cNvPr>
          <p:cNvSpPr>
            <a:spLocks noGrp="1" noChangeArrowheads="1"/>
          </p:cNvSpPr>
          <p:nvPr>
            <p:ph type="title"/>
          </p:nvPr>
        </p:nvSpPr>
        <p:spPr/>
        <p:txBody>
          <a:bodyPr/>
          <a:lstStyle/>
          <a:p>
            <a:pPr eaLnBrk="1" hangingPunct="1"/>
            <a:r>
              <a:rPr lang="en-AU" altLang="en-US"/>
              <a:t>Average Access Time</a:t>
            </a:r>
          </a:p>
        </p:txBody>
      </p:sp>
      <p:sp>
        <p:nvSpPr>
          <p:cNvPr id="78852" name="Rectangle 3">
            <a:extLst>
              <a:ext uri="{FF2B5EF4-FFF2-40B4-BE49-F238E27FC236}">
                <a16:creationId xmlns:a16="http://schemas.microsoft.com/office/drawing/2014/main" id="{A48669D7-2AAA-949A-1592-C7930F890CCE}"/>
              </a:ext>
            </a:extLst>
          </p:cNvPr>
          <p:cNvSpPr>
            <a:spLocks noGrp="1" noChangeArrowheads="1"/>
          </p:cNvSpPr>
          <p:nvPr>
            <p:ph type="body" idx="1"/>
          </p:nvPr>
        </p:nvSpPr>
        <p:spPr/>
        <p:txBody>
          <a:bodyPr/>
          <a:lstStyle/>
          <a:p>
            <a:pPr eaLnBrk="1" hangingPunct="1"/>
            <a:r>
              <a:rPr lang="en-AU" altLang="en-US"/>
              <a:t>Hit time is also important for performance</a:t>
            </a:r>
          </a:p>
          <a:p>
            <a:pPr eaLnBrk="1" hangingPunct="1"/>
            <a:r>
              <a:rPr lang="en-AU" altLang="en-US"/>
              <a:t>Average memory access time (AMAT)</a:t>
            </a:r>
          </a:p>
          <a:p>
            <a:pPr lvl="1" eaLnBrk="1" hangingPunct="1"/>
            <a:r>
              <a:rPr lang="en-AU" altLang="en-US"/>
              <a:t>AMAT = Hit time + Miss rate </a:t>
            </a:r>
            <a:r>
              <a:rPr lang="en-US" altLang="en-US">
                <a:cs typeface="Arial" panose="020B0604020202020204" pitchFamily="34" charset="0"/>
              </a:rPr>
              <a:t>× Miss penalty</a:t>
            </a:r>
          </a:p>
          <a:p>
            <a:pPr eaLnBrk="1" hangingPunct="1"/>
            <a:r>
              <a:rPr lang="en-US" altLang="en-US">
                <a:cs typeface="Arial" panose="020B0604020202020204" pitchFamily="34" charset="0"/>
              </a:rPr>
              <a:t>Example</a:t>
            </a:r>
          </a:p>
          <a:p>
            <a:pPr lvl="1" eaLnBrk="1" hangingPunct="1"/>
            <a:r>
              <a:rPr lang="en-US" altLang="en-US">
                <a:cs typeface="Arial" panose="020B0604020202020204" pitchFamily="34" charset="0"/>
              </a:rPr>
              <a:t>CPU with 1ns clock, hit time = 1 cycle, miss penalty = 20 cycles, I-cache miss rate = 5%</a:t>
            </a:r>
          </a:p>
          <a:p>
            <a:pPr lvl="1" eaLnBrk="1" hangingPunct="1"/>
            <a:r>
              <a:rPr lang="en-US" altLang="en-US">
                <a:cs typeface="Arial" panose="020B0604020202020204" pitchFamily="34" charset="0"/>
              </a:rPr>
              <a:t>AMAT = 1 + 0.05 × 20 = 2ns</a:t>
            </a:r>
          </a:p>
          <a:p>
            <a:pPr lvl="2" eaLnBrk="1" hangingPunct="1"/>
            <a:r>
              <a:rPr lang="en-US" altLang="en-US">
                <a:cs typeface="Arial" panose="020B0604020202020204" pitchFamily="34" charset="0"/>
              </a:rPr>
              <a:t>2 cycles per instruction</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8" name="Text Box 6">
            <a:extLst>
              <a:ext uri="{FF2B5EF4-FFF2-40B4-BE49-F238E27FC236}">
                <a16:creationId xmlns:a16="http://schemas.microsoft.com/office/drawing/2014/main" id="{E4E2E3BB-7A6A-9841-8DCB-AAD85EA562C8}"/>
              </a:ext>
            </a:extLst>
          </p:cNvPr>
          <p:cNvSpPr txBox="1">
            <a:spLocks noChangeArrowheads="1"/>
          </p:cNvSpPr>
          <p:nvPr/>
        </p:nvSpPr>
        <p:spPr bwMode="auto">
          <a:xfrm>
            <a:off x="993781" y="900590"/>
            <a:ext cx="769302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charset="0"/>
                <a:ea typeface="ＭＳ Ｐゴシック" charset="-128"/>
              </a:defRPr>
            </a:lvl1pPr>
            <a:lvl2pPr marL="742950" indent="-285750">
              <a:spcBef>
                <a:spcPct val="20000"/>
              </a:spcBef>
              <a:buChar char="–"/>
              <a:defRPr sz="2800">
                <a:solidFill>
                  <a:schemeClr val="tx1"/>
                </a:solidFill>
                <a:latin typeface="Times" charset="0"/>
                <a:ea typeface="ＭＳ Ｐゴシック" charset="-128"/>
              </a:defRPr>
            </a:lvl2pPr>
            <a:lvl3pPr marL="1143000" indent="-228600">
              <a:spcBef>
                <a:spcPct val="20000"/>
              </a:spcBef>
              <a:buChar char="•"/>
              <a:defRPr sz="2400">
                <a:solidFill>
                  <a:schemeClr val="tx1"/>
                </a:solidFill>
                <a:latin typeface="Times" charset="0"/>
                <a:ea typeface="ＭＳ Ｐゴシック" charset="-128"/>
              </a:defRPr>
            </a:lvl3pPr>
            <a:lvl4pPr marL="1600200" indent="-228600">
              <a:spcBef>
                <a:spcPct val="20000"/>
              </a:spcBef>
              <a:buChar char="–"/>
              <a:defRPr sz="2000">
                <a:solidFill>
                  <a:schemeClr val="tx1"/>
                </a:solidFill>
                <a:latin typeface="Times" charset="0"/>
                <a:ea typeface="ＭＳ Ｐゴシック" charset="-128"/>
              </a:defRPr>
            </a:lvl4pPr>
            <a:lvl5pPr marL="2057400" indent="-228600">
              <a:spcBef>
                <a:spcPct val="20000"/>
              </a:spcBef>
              <a:buChar char="»"/>
              <a:defRPr sz="2000">
                <a:solidFill>
                  <a:schemeClr val="tx1"/>
                </a:solidFill>
                <a:latin typeface="Times"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charset="0"/>
                <a:ea typeface="ＭＳ Ｐゴシック" charset="-128"/>
              </a:defRPr>
            </a:lvl9pPr>
          </a:lstStyle>
          <a:p>
            <a:pPr>
              <a:spcBef>
                <a:spcPct val="0"/>
              </a:spcBef>
              <a:buFontTx/>
              <a:buNone/>
            </a:pPr>
            <a:r>
              <a:rPr lang="en-US" altLang="en-US" sz="1600" dirty="0">
                <a:latin typeface="Calibri" panose="020F0502020204030204" pitchFamily="34" charset="0"/>
              </a:rPr>
              <a:t>To read: 	locate the cache block and read the block (and use the needed byte)</a:t>
            </a:r>
          </a:p>
          <a:p>
            <a:pPr>
              <a:spcBef>
                <a:spcPct val="0"/>
              </a:spcBef>
              <a:buFontTx/>
              <a:buNone/>
            </a:pPr>
            <a:r>
              <a:rPr lang="en-US" altLang="en-US" sz="1600" dirty="0">
                <a:latin typeface="Calibri" panose="020F0502020204030204" pitchFamily="34" charset="0"/>
              </a:rPr>
              <a:t>              	If not in cache, </a:t>
            </a:r>
            <a:r>
              <a:rPr lang="ja-JP" altLang="en-US" sz="1600" dirty="0">
                <a:latin typeface="Calibri" panose="020F0502020204030204" pitchFamily="34" charset="0"/>
              </a:rPr>
              <a:t>“</a:t>
            </a:r>
            <a:r>
              <a:rPr lang="en-US" altLang="ja-JP" sz="1600" dirty="0">
                <a:latin typeface="Calibri" panose="020F0502020204030204" pitchFamily="34" charset="0"/>
              </a:rPr>
              <a:t>cache miss</a:t>
            </a:r>
            <a:r>
              <a:rPr lang="ja-JP" altLang="en-US" sz="1600" dirty="0">
                <a:latin typeface="Calibri" panose="020F0502020204030204" pitchFamily="34" charset="0"/>
              </a:rPr>
              <a:t>”</a:t>
            </a:r>
            <a:endParaRPr lang="en-US" altLang="ja-JP" sz="1600" dirty="0">
              <a:latin typeface="Calibri" panose="020F0502020204030204" pitchFamily="34" charset="0"/>
            </a:endParaRPr>
          </a:p>
          <a:p>
            <a:pPr>
              <a:spcBef>
                <a:spcPct val="0"/>
              </a:spcBef>
              <a:buFontTx/>
              <a:buNone/>
            </a:pPr>
            <a:r>
              <a:rPr lang="en-US" altLang="en-US" sz="1600" dirty="0">
                <a:solidFill>
                  <a:schemeClr val="bg1"/>
                </a:solidFill>
                <a:latin typeface="Calibri" panose="020F0502020204030204" pitchFamily="34" charset="0"/>
              </a:rPr>
              <a:t>	You can fetch data and Tag together and ignore data if tag matches</a:t>
            </a:r>
          </a:p>
          <a:p>
            <a:pPr>
              <a:spcBef>
                <a:spcPct val="0"/>
              </a:spcBef>
              <a:buFontTx/>
              <a:buNone/>
            </a:pPr>
            <a:endParaRPr lang="en-US" altLang="en-US" sz="1600" dirty="0">
              <a:latin typeface="Calibri" panose="020F0502020204030204" pitchFamily="34" charset="0"/>
            </a:endParaRPr>
          </a:p>
          <a:p>
            <a:pPr>
              <a:spcBef>
                <a:spcPct val="0"/>
              </a:spcBef>
              <a:buFontTx/>
              <a:buNone/>
            </a:pPr>
            <a:r>
              <a:rPr lang="en-US" altLang="en-US" sz="1600" dirty="0">
                <a:latin typeface="Calibri" panose="020F0502020204030204" pitchFamily="34" charset="0"/>
              </a:rPr>
              <a:t>To write: 	We need to fetch tag, check if a hit, only then write data</a:t>
            </a:r>
          </a:p>
          <a:p>
            <a:pPr>
              <a:spcBef>
                <a:spcPct val="0"/>
              </a:spcBef>
              <a:buFontTx/>
              <a:buNone/>
            </a:pPr>
            <a:r>
              <a:rPr lang="en-US" altLang="en-US" sz="1600" dirty="0">
                <a:latin typeface="Calibri" panose="020F0502020204030204" pitchFamily="34" charset="0"/>
              </a:rPr>
              <a:t>		So write is slower than read</a:t>
            </a:r>
          </a:p>
        </p:txBody>
      </p:sp>
      <p:sp>
        <p:nvSpPr>
          <p:cNvPr id="10" name="Rectangle 2">
            <a:extLst>
              <a:ext uri="{FF2B5EF4-FFF2-40B4-BE49-F238E27FC236}">
                <a16:creationId xmlns:a16="http://schemas.microsoft.com/office/drawing/2014/main" id="{55404287-6F7F-B940-A223-8F8A0243E104}"/>
              </a:ext>
            </a:extLst>
          </p:cNvPr>
          <p:cNvSpPr txBox="1">
            <a:spLocks noChangeArrowheads="1"/>
          </p:cNvSpPr>
          <p:nvPr/>
        </p:nvSpPr>
        <p:spPr>
          <a:xfrm>
            <a:off x="472440" y="114700"/>
            <a:ext cx="8259762" cy="7620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en-US" sz="4000" dirty="0">
                <a:solidFill>
                  <a:schemeClr val="bg1"/>
                </a:solidFill>
                <a:latin typeface="Calibri" panose="020F0502020204030204" pitchFamily="34" charset="0"/>
                <a:ea typeface="Times" charset="0"/>
                <a:cs typeface="Calibri" panose="020F0502020204030204" pitchFamily="34" charset="0"/>
              </a:rPr>
              <a:t>Reading vs Writing</a:t>
            </a:r>
            <a:endParaRPr lang="en-AU" altLang="en-US" sz="4000" dirty="0">
              <a:solidFill>
                <a:schemeClr val="bg1"/>
              </a:solidFill>
              <a:latin typeface="Calibri" panose="020F0502020204030204" pitchFamily="34" charset="0"/>
              <a:ea typeface="Times" charset="0"/>
              <a:cs typeface="Calibri" panose="020F0502020204030204" pitchFamily="34" charset="0"/>
            </a:endParaRPr>
          </a:p>
        </p:txBody>
      </p:sp>
      <p:sp>
        <p:nvSpPr>
          <p:cNvPr id="11" name="TextBox 10">
            <a:extLst>
              <a:ext uri="{FF2B5EF4-FFF2-40B4-BE49-F238E27FC236}">
                <a16:creationId xmlns:a16="http://schemas.microsoft.com/office/drawing/2014/main" id="{D630BB9C-C2D8-2647-98BB-E0030E842642}"/>
              </a:ext>
            </a:extLst>
          </p:cNvPr>
          <p:cNvSpPr txBox="1"/>
          <p:nvPr/>
        </p:nvSpPr>
        <p:spPr>
          <a:xfrm flipH="1">
            <a:off x="820276" y="2498815"/>
            <a:ext cx="7635241" cy="338554"/>
          </a:xfrm>
          <a:prstGeom prst="rect">
            <a:avLst/>
          </a:prstGeom>
          <a:noFill/>
        </p:spPr>
        <p:txBody>
          <a:bodyPr wrap="square" rtlCol="0">
            <a:spAutoFit/>
          </a:bodyPr>
          <a:lstStyle/>
          <a:p>
            <a:pPr>
              <a:spcBef>
                <a:spcPct val="0"/>
              </a:spcBef>
              <a:buFontTx/>
              <a:buNone/>
            </a:pPr>
            <a:r>
              <a:rPr lang="en-US" altLang="en-US" sz="1600" dirty="0">
                <a:latin typeface="Calibri" panose="020F0502020204030204" pitchFamily="34" charset="0"/>
                <a:ea typeface="Times" charset="0"/>
                <a:cs typeface="Calibri" panose="020F0502020204030204" pitchFamily="34" charset="0"/>
              </a:rPr>
              <a:t>Should we update higher level caches and main-memory also?</a:t>
            </a:r>
          </a:p>
        </p:txBody>
      </p:sp>
      <p:sp>
        <p:nvSpPr>
          <p:cNvPr id="12" name="Text Placeholder 2">
            <a:extLst>
              <a:ext uri="{FF2B5EF4-FFF2-40B4-BE49-F238E27FC236}">
                <a16:creationId xmlns:a16="http://schemas.microsoft.com/office/drawing/2014/main" id="{84AD866B-9A83-4A42-A106-8B2C34F7E0C3}"/>
              </a:ext>
            </a:extLst>
          </p:cNvPr>
          <p:cNvSpPr>
            <a:spLocks noGrp="1"/>
          </p:cNvSpPr>
          <p:nvPr>
            <p:ph idx="1"/>
          </p:nvPr>
        </p:nvSpPr>
        <p:spPr>
          <a:xfrm>
            <a:off x="472440" y="2865934"/>
            <a:ext cx="8259762" cy="2498942"/>
          </a:xfrm>
        </p:spPr>
        <p:txBody>
          <a:bodyPr>
            <a:noAutofit/>
          </a:bodyPr>
          <a:lstStyle/>
          <a:p>
            <a:pPr marL="457200" indent="-457200"/>
            <a:r>
              <a:rPr lang="en-US" altLang="en-US" sz="1600" dirty="0">
                <a:solidFill>
                  <a:schemeClr val="bg1"/>
                </a:solidFill>
                <a:latin typeface="Calibri" panose="020F0502020204030204" pitchFamily="34" charset="0"/>
                <a:ea typeface="Times" charset="0"/>
                <a:cs typeface="Calibri" panose="020F0502020204030204" pitchFamily="34" charset="0"/>
              </a:rPr>
              <a:t>Write through vs Write back</a:t>
            </a:r>
          </a:p>
          <a:p>
            <a:pPr marL="457200" indent="-457200"/>
            <a:endParaRPr lang="en-US" altLang="en-US" sz="1600" dirty="0">
              <a:latin typeface="Calibri" panose="020F0502020204030204" pitchFamily="34" charset="0"/>
              <a:ea typeface="Times" charset="0"/>
              <a:cs typeface="Calibri" panose="020F0502020204030204" pitchFamily="34" charset="0"/>
            </a:endParaRPr>
          </a:p>
          <a:p>
            <a:pPr marL="457200" indent="-457200"/>
            <a:r>
              <a:rPr lang="en-US" altLang="en-US" sz="1600" dirty="0">
                <a:latin typeface="Calibri" panose="020F0502020204030204" pitchFamily="34" charset="0"/>
                <a:ea typeface="Times" charset="0"/>
                <a:cs typeface="Calibri" panose="020F0502020204030204" pitchFamily="34" charset="0"/>
              </a:rPr>
              <a:t>Write through: also update memory (if you have L2, L3, update them also)</a:t>
            </a:r>
          </a:p>
          <a:p>
            <a:pPr marL="457200" indent="-457200"/>
            <a:r>
              <a:rPr lang="en-US" altLang="en-US" sz="1600" dirty="0">
                <a:latin typeface="Calibri" panose="020F0502020204030204" pitchFamily="34" charset="0"/>
                <a:ea typeface="Times" charset="0"/>
                <a:cs typeface="Calibri" panose="020F0502020204030204" pitchFamily="34" charset="0"/>
              </a:rPr>
              <a:t>But makes writes take longer</a:t>
            </a:r>
          </a:p>
          <a:p>
            <a:pPr lvl="1">
              <a:lnSpc>
                <a:spcPct val="90000"/>
              </a:lnSpc>
            </a:pPr>
            <a:r>
              <a:rPr lang="en-US" altLang="en-US" sz="1600" dirty="0">
                <a:latin typeface="Calibri" panose="020F0502020204030204" pitchFamily="34" charset="0"/>
                <a:ea typeface="Times" charset="0"/>
                <a:cs typeface="Calibri" panose="020F0502020204030204" pitchFamily="34" charset="0"/>
              </a:rPr>
              <a:t>e.g., if base CPI = 1, </a:t>
            </a:r>
            <a:r>
              <a:rPr lang="en-US" altLang="en-US" sz="1600" dirty="0">
                <a:solidFill>
                  <a:srgbClr val="002060"/>
                </a:solidFill>
                <a:latin typeface="Calibri" panose="020F0502020204030204" pitchFamily="34" charset="0"/>
                <a:ea typeface="Times" charset="0"/>
                <a:cs typeface="Calibri" panose="020F0502020204030204" pitchFamily="34" charset="0"/>
              </a:rPr>
              <a:t>10% of instructions are stores</a:t>
            </a:r>
            <a:r>
              <a:rPr lang="en-US" altLang="en-US" sz="1600" dirty="0">
                <a:latin typeface="Calibri" panose="020F0502020204030204" pitchFamily="34" charset="0"/>
                <a:ea typeface="Times" charset="0"/>
                <a:cs typeface="Calibri" panose="020F0502020204030204" pitchFamily="34" charset="0"/>
              </a:rPr>
              <a:t>, write to memory takes 100 cycles</a:t>
            </a:r>
          </a:p>
          <a:p>
            <a:pPr lvl="2">
              <a:lnSpc>
                <a:spcPct val="90000"/>
              </a:lnSpc>
            </a:pPr>
            <a:r>
              <a:rPr lang="en-US" altLang="en-US" sz="1600" dirty="0">
                <a:latin typeface="Calibri" panose="020F0502020204030204" pitchFamily="34" charset="0"/>
                <a:ea typeface="Times" charset="0"/>
                <a:cs typeface="Calibri" panose="020F0502020204030204" pitchFamily="34" charset="0"/>
              </a:rPr>
              <a:t> Effective CPI = 1 + 0.1×100 = 11 </a:t>
            </a:r>
            <a:r>
              <a:rPr lang="en-US" altLang="en-US" sz="1600" dirty="0">
                <a:solidFill>
                  <a:schemeClr val="bg1"/>
                </a:solidFill>
                <a:latin typeface="Calibri" panose="020F0502020204030204" pitchFamily="34" charset="0"/>
                <a:ea typeface="Times" charset="0"/>
                <a:cs typeface="Calibri" panose="020F0502020204030204" pitchFamily="34" charset="0"/>
                <a:sym typeface="Wingdings" pitchFamily="2" charset="2"/>
              </a:rPr>
              <a:t> too slow</a:t>
            </a:r>
            <a:endParaRPr lang="en-US" altLang="en-US" sz="1600" dirty="0">
              <a:solidFill>
                <a:schemeClr val="bg1"/>
              </a:solidFill>
              <a:latin typeface="Calibri" panose="020F0502020204030204" pitchFamily="34" charset="0"/>
              <a:ea typeface="Times" charset="0"/>
              <a:cs typeface="Calibri" panose="020F0502020204030204" pitchFamily="34" charset="0"/>
            </a:endParaRPr>
          </a:p>
          <a:p>
            <a:pPr marL="457200" indent="-457200"/>
            <a:r>
              <a:rPr lang="en-US" altLang="en-US" sz="1600" dirty="0">
                <a:latin typeface="Calibri" panose="020F0502020204030204" pitchFamily="34" charset="0"/>
                <a:ea typeface="Times" charset="0"/>
                <a:cs typeface="Calibri" panose="020F0502020204030204" pitchFamily="34" charset="0"/>
              </a:rPr>
              <a:t>Solution: write buffer</a:t>
            </a:r>
          </a:p>
          <a:p>
            <a:pPr lvl="1">
              <a:lnSpc>
                <a:spcPct val="90000"/>
              </a:lnSpc>
            </a:pPr>
            <a:r>
              <a:rPr lang="en-US" altLang="en-US" sz="1600" dirty="0">
                <a:latin typeface="Calibri" panose="020F0502020204030204" pitchFamily="34" charset="0"/>
                <a:ea typeface="Times" charset="0"/>
                <a:cs typeface="Calibri" panose="020F0502020204030204" pitchFamily="34" charset="0"/>
              </a:rPr>
              <a:t>Holds data waiting to be written to memory</a:t>
            </a:r>
          </a:p>
          <a:p>
            <a:pPr lvl="1">
              <a:lnSpc>
                <a:spcPct val="90000"/>
              </a:lnSpc>
            </a:pPr>
            <a:r>
              <a:rPr lang="en-US" altLang="en-US" sz="1600" dirty="0">
                <a:latin typeface="Calibri" panose="020F0502020204030204" pitchFamily="34" charset="0"/>
                <a:ea typeface="Times" charset="0"/>
                <a:cs typeface="Calibri" panose="020F0502020204030204" pitchFamily="34" charset="0"/>
              </a:rPr>
              <a:t>CPU continues immediately</a:t>
            </a:r>
          </a:p>
          <a:p>
            <a:pPr lvl="2">
              <a:lnSpc>
                <a:spcPct val="90000"/>
              </a:lnSpc>
            </a:pPr>
            <a:r>
              <a:rPr lang="en-US" altLang="en-US" sz="1600" dirty="0">
                <a:latin typeface="Calibri" panose="020F0502020204030204" pitchFamily="34" charset="0"/>
                <a:ea typeface="Times" charset="0"/>
                <a:cs typeface="Calibri" panose="020F0502020204030204" pitchFamily="34" charset="0"/>
              </a:rPr>
              <a:t>Only stalls on write if write buffer is already full</a:t>
            </a:r>
          </a:p>
        </p:txBody>
      </p:sp>
      <p:sp>
        <p:nvSpPr>
          <p:cNvPr id="3" name="Date Placeholder 2">
            <a:extLst>
              <a:ext uri="{FF2B5EF4-FFF2-40B4-BE49-F238E27FC236}">
                <a16:creationId xmlns:a16="http://schemas.microsoft.com/office/drawing/2014/main" id="{5762FE39-C62A-AB9C-E5F1-C6E222ABADF7}"/>
              </a:ext>
            </a:extLst>
          </p:cNvPr>
          <p:cNvSpPr>
            <a:spLocks noGrp="1"/>
          </p:cNvSpPr>
          <p:nvPr>
            <p:ph type="dt" sz="half" idx="10"/>
          </p:nvPr>
        </p:nvSpPr>
        <p:spPr/>
        <p:txBody>
          <a:bodyPr/>
          <a:lstStyle/>
          <a:p>
            <a:r>
              <a:rPr lang="en-US"/>
              <a:t>CSCE 2610 - Assembly</a:t>
            </a:r>
          </a:p>
        </p:txBody>
      </p:sp>
      <p:sp>
        <p:nvSpPr>
          <p:cNvPr id="6" name="Slide Number Placeholder 5">
            <a:extLst>
              <a:ext uri="{FF2B5EF4-FFF2-40B4-BE49-F238E27FC236}">
                <a16:creationId xmlns:a16="http://schemas.microsoft.com/office/drawing/2014/main" id="{FCC2CA1B-D493-5B3F-44BD-069AAFE3D2CD}"/>
              </a:ext>
            </a:extLst>
          </p:cNvPr>
          <p:cNvSpPr>
            <a:spLocks noGrp="1"/>
          </p:cNvSpPr>
          <p:nvPr>
            <p:ph type="sldNum" sz="quarter" idx="12"/>
          </p:nvPr>
        </p:nvSpPr>
        <p:spPr/>
        <p:txBody>
          <a:bodyPr/>
          <a:lstStyle/>
          <a:p>
            <a:fld id="{1793BAB9-E1F0-F549-9C9A-9A92982B7AD1}" type="slidenum">
              <a:rPr lang="en-US" smtClean="0"/>
              <a:pPr/>
              <a:t>45</a:t>
            </a:fld>
            <a:endParaRPr lang="en-US"/>
          </a:p>
        </p:txBody>
      </p:sp>
    </p:spTree>
    <p:extLst>
      <p:ext uri="{BB962C8B-B14F-4D97-AF65-F5344CB8AC3E}">
        <p14:creationId xmlns:p14="http://schemas.microsoft.com/office/powerpoint/2010/main" val="403656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46.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62467" name="Rectangle 4">
            <a:extLst>
              <a:ext uri="{FF2B5EF4-FFF2-40B4-BE49-F238E27FC236}">
                <a16:creationId xmlns:a16="http://schemas.microsoft.com/office/drawing/2014/main" id="{AE5EE9E8-22E9-53F4-D358-E2E3F489FAA2}"/>
              </a:ext>
            </a:extLst>
          </p:cNvPr>
          <p:cNvSpPr>
            <a:spLocks noGrp="1" noChangeArrowheads="1"/>
          </p:cNvSpPr>
          <p:nvPr>
            <p:ph type="title"/>
          </p:nvPr>
        </p:nvSpPr>
        <p:spPr/>
        <p:txBody>
          <a:bodyPr/>
          <a:lstStyle/>
          <a:p>
            <a:pPr eaLnBrk="1" hangingPunct="1"/>
            <a:r>
              <a:rPr lang="en-US" altLang="en-US"/>
              <a:t>Write-Through</a:t>
            </a:r>
            <a:endParaRPr lang="en-AU" altLang="en-US"/>
          </a:p>
        </p:txBody>
      </p:sp>
      <p:sp>
        <p:nvSpPr>
          <p:cNvPr id="62468" name="Rectangle 5">
            <a:extLst>
              <a:ext uri="{FF2B5EF4-FFF2-40B4-BE49-F238E27FC236}">
                <a16:creationId xmlns:a16="http://schemas.microsoft.com/office/drawing/2014/main" id="{0A2D15B2-1253-4CE4-BE4D-526D536E4555}"/>
              </a:ext>
            </a:extLst>
          </p:cNvPr>
          <p:cNvSpPr>
            <a:spLocks noGrp="1" noChangeArrowheads="1"/>
          </p:cNvSpPr>
          <p:nvPr>
            <p:ph type="body" idx="1"/>
          </p:nvPr>
        </p:nvSpPr>
        <p:spPr>
          <a:xfrm>
            <a:off x="768239" y="1690688"/>
            <a:ext cx="7290055" cy="4023360"/>
          </a:xfrm>
        </p:spPr>
        <p:txBody>
          <a:bodyPr>
            <a:normAutofit fontScale="85000" lnSpcReduction="10000"/>
          </a:bodyPr>
          <a:lstStyle/>
          <a:p>
            <a:pPr eaLnBrk="1" hangingPunct="1">
              <a:lnSpc>
                <a:spcPct val="90000"/>
              </a:lnSpc>
            </a:pPr>
            <a:r>
              <a:rPr lang="en-US" altLang="en-US" sz="2800" dirty="0"/>
              <a:t>On data-write hit, could just update the block in cache</a:t>
            </a:r>
          </a:p>
          <a:p>
            <a:pPr lvl="1" eaLnBrk="1" hangingPunct="1">
              <a:lnSpc>
                <a:spcPct val="90000"/>
              </a:lnSpc>
            </a:pPr>
            <a:r>
              <a:rPr lang="en-US" altLang="en-US" sz="2400" dirty="0"/>
              <a:t>But then cache and memory would be inconsistent</a:t>
            </a:r>
          </a:p>
          <a:p>
            <a:pPr eaLnBrk="1" hangingPunct="1">
              <a:lnSpc>
                <a:spcPct val="90000"/>
              </a:lnSpc>
            </a:pPr>
            <a:r>
              <a:rPr lang="en-US" altLang="en-US" sz="2800" dirty="0"/>
              <a:t>Write through: also update memory</a:t>
            </a:r>
          </a:p>
          <a:p>
            <a:pPr eaLnBrk="1" hangingPunct="1">
              <a:lnSpc>
                <a:spcPct val="90000"/>
              </a:lnSpc>
            </a:pPr>
            <a:r>
              <a:rPr lang="en-US" altLang="en-US" sz="2800" dirty="0"/>
              <a:t>But makes writes take longer</a:t>
            </a:r>
          </a:p>
          <a:p>
            <a:pPr lvl="1" eaLnBrk="1" hangingPunct="1">
              <a:lnSpc>
                <a:spcPct val="90000"/>
              </a:lnSpc>
            </a:pPr>
            <a:r>
              <a:rPr lang="en-US" altLang="en-US" sz="2400" dirty="0"/>
              <a:t>e.g., if base CPI = 1, 10% of instructions are stores, write to memory takes 100 cycles</a:t>
            </a:r>
          </a:p>
          <a:p>
            <a:pPr lvl="2" eaLnBrk="1" hangingPunct="1">
              <a:lnSpc>
                <a:spcPct val="90000"/>
              </a:lnSpc>
            </a:pPr>
            <a:r>
              <a:rPr lang="en-US" altLang="en-US" sz="2000" dirty="0"/>
              <a:t> Effective CPI = 1 + 0.1×100 = 11</a:t>
            </a:r>
          </a:p>
          <a:p>
            <a:pPr eaLnBrk="1" hangingPunct="1">
              <a:lnSpc>
                <a:spcPct val="90000"/>
              </a:lnSpc>
            </a:pPr>
            <a:r>
              <a:rPr lang="en-US" altLang="en-US" sz="2800" dirty="0"/>
              <a:t>Solution: write buffer</a:t>
            </a:r>
          </a:p>
          <a:p>
            <a:pPr lvl="1" eaLnBrk="1" hangingPunct="1">
              <a:lnSpc>
                <a:spcPct val="90000"/>
              </a:lnSpc>
            </a:pPr>
            <a:r>
              <a:rPr lang="en-US" altLang="en-US" sz="2400" dirty="0"/>
              <a:t>Holds data waiting to be written to memory</a:t>
            </a:r>
          </a:p>
          <a:p>
            <a:pPr lvl="1" eaLnBrk="1" hangingPunct="1">
              <a:lnSpc>
                <a:spcPct val="90000"/>
              </a:lnSpc>
            </a:pPr>
            <a:r>
              <a:rPr lang="en-US" altLang="en-US" sz="2400" dirty="0"/>
              <a:t>CPU continues immediately</a:t>
            </a:r>
          </a:p>
          <a:p>
            <a:pPr lvl="2" eaLnBrk="1" hangingPunct="1">
              <a:lnSpc>
                <a:spcPct val="90000"/>
              </a:lnSpc>
            </a:pPr>
            <a:r>
              <a:rPr lang="en-US" altLang="en-US" sz="2000" dirty="0"/>
              <a:t>Only stalls on write if write buffer is already full</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64515" name="Rectangle 4">
            <a:extLst>
              <a:ext uri="{FF2B5EF4-FFF2-40B4-BE49-F238E27FC236}">
                <a16:creationId xmlns:a16="http://schemas.microsoft.com/office/drawing/2014/main" id="{A34FAF3F-0BE2-EAAD-D6B4-9BE569D9200F}"/>
              </a:ext>
            </a:extLst>
          </p:cNvPr>
          <p:cNvSpPr>
            <a:spLocks noGrp="1" noChangeArrowheads="1"/>
          </p:cNvSpPr>
          <p:nvPr>
            <p:ph type="title"/>
          </p:nvPr>
        </p:nvSpPr>
        <p:spPr/>
        <p:txBody>
          <a:bodyPr/>
          <a:lstStyle/>
          <a:p>
            <a:pPr eaLnBrk="1" hangingPunct="1"/>
            <a:r>
              <a:rPr lang="en-US" altLang="en-US"/>
              <a:t>Write-Back</a:t>
            </a:r>
            <a:endParaRPr lang="en-AU" altLang="en-US"/>
          </a:p>
        </p:txBody>
      </p:sp>
      <p:sp>
        <p:nvSpPr>
          <p:cNvPr id="64516" name="Rectangle 5">
            <a:extLst>
              <a:ext uri="{FF2B5EF4-FFF2-40B4-BE49-F238E27FC236}">
                <a16:creationId xmlns:a16="http://schemas.microsoft.com/office/drawing/2014/main" id="{20C9788A-4E6C-21FA-AC3E-FCFC29A40A66}"/>
              </a:ext>
            </a:extLst>
          </p:cNvPr>
          <p:cNvSpPr>
            <a:spLocks noGrp="1" noChangeArrowheads="1"/>
          </p:cNvSpPr>
          <p:nvPr>
            <p:ph type="body" idx="1"/>
          </p:nvPr>
        </p:nvSpPr>
        <p:spPr/>
        <p:txBody>
          <a:bodyPr>
            <a:normAutofit/>
          </a:bodyPr>
          <a:lstStyle/>
          <a:p>
            <a:pPr eaLnBrk="1" hangingPunct="1"/>
            <a:r>
              <a:rPr lang="en-US" altLang="en-US" sz="3200" dirty="0"/>
              <a:t>Alternative: On data-write hit, just update the block in cache</a:t>
            </a:r>
          </a:p>
          <a:p>
            <a:pPr lvl="1" eaLnBrk="1" hangingPunct="1"/>
            <a:r>
              <a:rPr lang="en-US" altLang="en-US" sz="2400" dirty="0"/>
              <a:t>Keep track of whether each block is dirty</a:t>
            </a:r>
          </a:p>
          <a:p>
            <a:pPr eaLnBrk="1" hangingPunct="1"/>
            <a:r>
              <a:rPr lang="en-US" altLang="en-US" sz="3200" dirty="0"/>
              <a:t>When a dirty block is replaced</a:t>
            </a:r>
          </a:p>
          <a:p>
            <a:pPr lvl="1" eaLnBrk="1" hangingPunct="1"/>
            <a:r>
              <a:rPr lang="en-US" altLang="en-US" sz="2400" dirty="0"/>
              <a:t>Write it back to memory</a:t>
            </a:r>
          </a:p>
          <a:p>
            <a:pPr lvl="1" eaLnBrk="1" hangingPunct="1"/>
            <a:r>
              <a:rPr lang="en-US" altLang="en-US" sz="2400" dirty="0"/>
              <a:t>Can use a write buffer to allow replacing block to be read first</a:t>
            </a:r>
            <a:endParaRPr lang="en-AU" altLang="en-US" sz="24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DE69D42-6365-EA1C-E4FA-26FF06088A79}"/>
              </a:ext>
            </a:extLst>
          </p:cNvPr>
          <p:cNvSpPr>
            <a:spLocks noGrp="1"/>
          </p:cNvSpPr>
          <p:nvPr>
            <p:ph idx="1"/>
          </p:nvPr>
        </p:nvSpPr>
        <p:spPr/>
        <p:txBody>
          <a:bodyPr>
            <a:normAutofit/>
          </a:bodyPr>
          <a:lstStyle/>
          <a:p>
            <a:pPr eaLnBrk="1" hangingPunct="1"/>
            <a:r>
              <a:rPr lang="en-US" altLang="en-US" sz="3200" dirty="0"/>
              <a:t>What should happen on a write miss?</a:t>
            </a:r>
          </a:p>
          <a:p>
            <a:pPr eaLnBrk="1" hangingPunct="1"/>
            <a:r>
              <a:rPr lang="en-US" altLang="en-US" sz="3200" dirty="0"/>
              <a:t>Alternatives for write-through</a:t>
            </a:r>
          </a:p>
          <a:p>
            <a:pPr lvl="1" eaLnBrk="1" hangingPunct="1"/>
            <a:r>
              <a:rPr lang="en-US" altLang="en-US" sz="2400" dirty="0"/>
              <a:t>Allocate on miss: fetch the block</a:t>
            </a:r>
          </a:p>
          <a:p>
            <a:pPr lvl="1" eaLnBrk="1" hangingPunct="1"/>
            <a:r>
              <a:rPr lang="en-US" altLang="en-US" sz="2400" dirty="0"/>
              <a:t>Write around: don’t fetch the block</a:t>
            </a:r>
          </a:p>
          <a:p>
            <a:pPr lvl="2" eaLnBrk="1" hangingPunct="1"/>
            <a:r>
              <a:rPr lang="en-US" altLang="en-US" sz="1800" dirty="0"/>
              <a:t>Since programs often write a whole block before reading it (e.g., initialization)</a:t>
            </a:r>
          </a:p>
          <a:p>
            <a:pPr eaLnBrk="1" hangingPunct="1"/>
            <a:r>
              <a:rPr lang="en-US" altLang="en-US" sz="3200" dirty="0"/>
              <a:t>For write-back</a:t>
            </a:r>
          </a:p>
          <a:p>
            <a:pPr lvl="1" eaLnBrk="1" hangingPunct="1"/>
            <a:r>
              <a:rPr lang="en-US" altLang="en-US" sz="2400" dirty="0"/>
              <a:t>Usually fetch the block</a:t>
            </a:r>
            <a:endParaRPr lang="en-AU" altLang="en-US" sz="2400" dirty="0"/>
          </a:p>
        </p:txBody>
      </p:sp>
      <p:sp>
        <p:nvSpPr>
          <p:cNvPr id="66563" name="Rectangle 4">
            <a:extLst>
              <a:ext uri="{FF2B5EF4-FFF2-40B4-BE49-F238E27FC236}">
                <a16:creationId xmlns:a16="http://schemas.microsoft.com/office/drawing/2014/main" id="{FC4BF468-8A0B-B5B0-EFE0-AD83D5DCEF25}"/>
              </a:ext>
            </a:extLst>
          </p:cNvPr>
          <p:cNvSpPr>
            <a:spLocks noGrp="1" noChangeArrowheads="1"/>
          </p:cNvSpPr>
          <p:nvPr>
            <p:ph type="title"/>
          </p:nvPr>
        </p:nvSpPr>
        <p:spPr/>
        <p:txBody>
          <a:bodyPr/>
          <a:lstStyle/>
          <a:p>
            <a:pPr eaLnBrk="1" hangingPunct="1"/>
            <a:r>
              <a:rPr lang="en-US" altLang="en-US"/>
              <a:t>Write Allocation</a:t>
            </a:r>
            <a:endParaRPr lang="en-AU"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15" name="Text Placeholder 2">
            <a:extLst>
              <a:ext uri="{FF2B5EF4-FFF2-40B4-BE49-F238E27FC236}">
                <a16:creationId xmlns:a16="http://schemas.microsoft.com/office/drawing/2014/main" id="{2D0E8D6A-0ED5-6845-BA72-EC93A458C191}"/>
              </a:ext>
            </a:extLst>
          </p:cNvPr>
          <p:cNvSpPr>
            <a:spLocks noGrp="1"/>
          </p:cNvSpPr>
          <p:nvPr>
            <p:ph idx="1"/>
          </p:nvPr>
        </p:nvSpPr>
        <p:spPr>
          <a:xfrm>
            <a:off x="483198" y="1237785"/>
            <a:ext cx="8259762" cy="5006898"/>
          </a:xfrm>
        </p:spPr>
        <p:txBody>
          <a:bodyPr>
            <a:noAutofit/>
          </a:bodyPr>
          <a:lstStyle/>
          <a:p>
            <a:pPr marL="0" indent="0">
              <a:buNone/>
            </a:pPr>
            <a:r>
              <a:rPr lang="en-US" altLang="en-US" sz="1600" dirty="0">
                <a:solidFill>
                  <a:srgbClr val="FFFF00"/>
                </a:solidFill>
                <a:ea typeface="Times" charset="0"/>
                <a:cs typeface="Times" charset="0"/>
              </a:rPr>
              <a:t>Write-back</a:t>
            </a:r>
          </a:p>
          <a:p>
            <a:r>
              <a:rPr lang="en-US" altLang="en-US" sz="1600" dirty="0">
                <a:ea typeface="Times" charset="0"/>
                <a:cs typeface="Times" charset="0"/>
              </a:rPr>
              <a:t>Alternative: Just update the block in cache (not update L2/L3 or memory)</a:t>
            </a:r>
          </a:p>
          <a:p>
            <a:pPr lvl="1"/>
            <a:r>
              <a:rPr lang="en-US" altLang="en-US" sz="1600" dirty="0">
                <a:ea typeface="Times" charset="0"/>
                <a:cs typeface="Times" charset="0"/>
              </a:rPr>
              <a:t>Keep track of whether each block is dirty </a:t>
            </a:r>
            <a:r>
              <a:rPr lang="en-US" altLang="en-US" sz="1600" dirty="0">
                <a:solidFill>
                  <a:srgbClr val="FF0000"/>
                </a:solidFill>
                <a:ea typeface="Times" charset="0"/>
                <a:cs typeface="Times" charset="0"/>
                <a:sym typeface="Wingdings" pitchFamily="2" charset="2"/>
              </a:rPr>
              <a:t> we need an extra bit with each line </a:t>
            </a:r>
            <a:endParaRPr lang="en-US" altLang="en-US" sz="1600" dirty="0">
              <a:solidFill>
                <a:srgbClr val="FF0000"/>
              </a:solidFill>
              <a:ea typeface="Times" charset="0"/>
              <a:cs typeface="Times" charset="0"/>
            </a:endParaRPr>
          </a:p>
          <a:p>
            <a:r>
              <a:rPr lang="en-US" altLang="en-US" sz="1600" dirty="0">
                <a:ea typeface="Times" charset="0"/>
                <a:cs typeface="Times" charset="0"/>
              </a:rPr>
              <a:t>When a dirty block is replaced (to make room for some other data item)</a:t>
            </a:r>
          </a:p>
          <a:p>
            <a:pPr lvl="1"/>
            <a:r>
              <a:rPr lang="en-US" altLang="en-US" sz="1600" dirty="0">
                <a:ea typeface="Times" charset="0"/>
                <a:cs typeface="Times" charset="0"/>
              </a:rPr>
              <a:t>Write it back to memory </a:t>
            </a:r>
            <a:r>
              <a:rPr lang="mr-IN" altLang="en-US" sz="1600" dirty="0">
                <a:ea typeface="Times" charset="0"/>
                <a:cs typeface="Times" charset="0"/>
              </a:rPr>
              <a:t>–</a:t>
            </a:r>
            <a:r>
              <a:rPr lang="en-US" altLang="en-US" sz="1600" dirty="0">
                <a:ea typeface="Times" charset="0"/>
                <a:cs typeface="Times" charset="0"/>
              </a:rPr>
              <a:t> (only if evicted item is dirty) </a:t>
            </a:r>
            <a:r>
              <a:rPr lang="en-US" altLang="en-US" sz="1600" dirty="0">
                <a:ea typeface="Times" charset="0"/>
                <a:cs typeface="Times" charset="0"/>
                <a:sym typeface="Wingdings" pitchFamily="2" charset="2"/>
              </a:rPr>
              <a:t> adds extra cycle(s) for this</a:t>
            </a:r>
            <a:endParaRPr lang="en-US" altLang="en-US" sz="1600" dirty="0">
              <a:ea typeface="Times" charset="0"/>
              <a:cs typeface="Times" charset="0"/>
            </a:endParaRPr>
          </a:p>
          <a:p>
            <a:pPr lvl="1"/>
            <a:r>
              <a:rPr lang="en-US" altLang="en-US" sz="1600" dirty="0">
                <a:ea typeface="Times" charset="0"/>
                <a:cs typeface="Times" charset="0"/>
              </a:rPr>
              <a:t>Then bring the new data item requests</a:t>
            </a:r>
          </a:p>
          <a:p>
            <a:pPr marL="0" indent="0">
              <a:buNone/>
            </a:pPr>
            <a:endParaRPr lang="en-US" altLang="en-US" sz="1600" dirty="0">
              <a:ea typeface="Times" charset="0"/>
              <a:cs typeface="Times" charset="0"/>
            </a:endParaRPr>
          </a:p>
          <a:p>
            <a:pPr marL="0" indent="0">
              <a:buNone/>
            </a:pPr>
            <a:r>
              <a:rPr lang="en-US" altLang="en-US" sz="1600" dirty="0">
                <a:solidFill>
                  <a:srgbClr val="FFFF00"/>
                </a:solidFill>
                <a:ea typeface="Times" charset="0"/>
                <a:cs typeface="Times" charset="0"/>
              </a:rPr>
              <a:t>Implications on performance</a:t>
            </a:r>
          </a:p>
          <a:p>
            <a:pPr marL="0" indent="0">
              <a:buNone/>
            </a:pPr>
            <a:r>
              <a:rPr lang="en-US" altLang="en-US" sz="1600" dirty="0">
                <a:ea typeface="Times" charset="0"/>
                <a:cs typeface="Times" charset="0"/>
              </a:rPr>
              <a:t>Write-through may stall CPU if the write buffer is full</a:t>
            </a:r>
          </a:p>
          <a:p>
            <a:pPr marL="0" indent="0">
              <a:buNone/>
            </a:pPr>
            <a:r>
              <a:rPr lang="en-US" altLang="en-US" sz="1600" dirty="0">
                <a:ea typeface="Times" charset="0"/>
                <a:cs typeface="Times" charset="0"/>
              </a:rPr>
              <a:t>	Must wait until the pending writes in the write buffer are stored in memory</a:t>
            </a:r>
          </a:p>
          <a:p>
            <a:pPr marL="0" indent="0">
              <a:buNone/>
            </a:pPr>
            <a:endParaRPr lang="en-US" altLang="en-US" sz="1600" dirty="0">
              <a:ea typeface="Times" charset="0"/>
              <a:cs typeface="Times" charset="0"/>
            </a:endParaRPr>
          </a:p>
          <a:p>
            <a:pPr marL="0" indent="0">
              <a:buNone/>
            </a:pPr>
            <a:r>
              <a:rPr lang="en-US" altLang="en-US" sz="1600" dirty="0">
                <a:ea typeface="Times" charset="0"/>
                <a:cs typeface="Times" charset="0"/>
              </a:rPr>
              <a:t>Write-back will require that we write ”dirty evicted” cache blocks to memory </a:t>
            </a:r>
          </a:p>
          <a:p>
            <a:pPr marL="0" indent="0">
              <a:buNone/>
            </a:pPr>
            <a:r>
              <a:rPr lang="en-US" altLang="en-US" sz="1600" dirty="0">
                <a:ea typeface="Times" charset="0"/>
                <a:cs typeface="Times" charset="0"/>
              </a:rPr>
              <a:t>	On eviction only and only if the cache block was modified</a:t>
            </a:r>
          </a:p>
          <a:p>
            <a:pPr marL="0" indent="0">
              <a:buNone/>
            </a:pPr>
            <a:r>
              <a:rPr lang="en-US" altLang="en-US" sz="1600" dirty="0">
                <a:ea typeface="Times" charset="0"/>
                <a:cs typeface="Times" charset="0"/>
              </a:rPr>
              <a:t>	Increases miss penalty since we may have to wait longer if the evicted block is “dirty”</a:t>
            </a:r>
          </a:p>
        </p:txBody>
      </p:sp>
      <p:sp>
        <p:nvSpPr>
          <p:cNvPr id="3" name="Date Placeholder 2">
            <a:extLst>
              <a:ext uri="{FF2B5EF4-FFF2-40B4-BE49-F238E27FC236}">
                <a16:creationId xmlns:a16="http://schemas.microsoft.com/office/drawing/2014/main" id="{F0D1FAC0-114E-B1FB-060A-8B559E1322C5}"/>
              </a:ext>
            </a:extLst>
          </p:cNvPr>
          <p:cNvSpPr>
            <a:spLocks noGrp="1"/>
          </p:cNvSpPr>
          <p:nvPr>
            <p:ph type="dt" sz="half" idx="10"/>
          </p:nvPr>
        </p:nvSpPr>
        <p:spPr/>
        <p:txBody>
          <a:bodyPr/>
          <a:lstStyle/>
          <a:p>
            <a:r>
              <a:rPr lang="en-US"/>
              <a:t>CSCE 2610 - Assembly</a:t>
            </a:r>
          </a:p>
        </p:txBody>
      </p:sp>
      <p:sp>
        <p:nvSpPr>
          <p:cNvPr id="4" name="Footer Placeholder 3">
            <a:extLst>
              <a:ext uri="{FF2B5EF4-FFF2-40B4-BE49-F238E27FC236}">
                <a16:creationId xmlns:a16="http://schemas.microsoft.com/office/drawing/2014/main" id="{EA6C79BE-18C8-8CDC-2699-32DCB67507FF}"/>
              </a:ext>
            </a:extLst>
          </p:cNvPr>
          <p:cNvSpPr>
            <a:spLocks noGrp="1"/>
          </p:cNvSpPr>
          <p:nvPr>
            <p:ph type="ftr" sz="quarter" idx="11"/>
          </p:nvPr>
        </p:nvSpPr>
        <p:spPr/>
        <p:txBody>
          <a:bodyPr/>
          <a:lstStyle/>
          <a:p>
            <a:r>
              <a:rPr lang="en-US"/>
              <a:t>CSCE 2610 - Assembly</a:t>
            </a:r>
            <a:endParaRPr lang="en-US" dirty="0"/>
          </a:p>
        </p:txBody>
      </p:sp>
      <p:sp>
        <p:nvSpPr>
          <p:cNvPr id="6" name="Slide Number Placeholder 5">
            <a:extLst>
              <a:ext uri="{FF2B5EF4-FFF2-40B4-BE49-F238E27FC236}">
                <a16:creationId xmlns:a16="http://schemas.microsoft.com/office/drawing/2014/main" id="{89279066-0BCA-4DDC-8EDC-43DCA9A3B44F}"/>
              </a:ext>
            </a:extLst>
          </p:cNvPr>
          <p:cNvSpPr>
            <a:spLocks noGrp="1"/>
          </p:cNvSpPr>
          <p:nvPr>
            <p:ph type="sldNum" sz="quarter" idx="12"/>
          </p:nvPr>
        </p:nvSpPr>
        <p:spPr/>
        <p:txBody>
          <a:bodyPr/>
          <a:lstStyle/>
          <a:p>
            <a:fld id="{1793BAB9-E1F0-F549-9C9A-9A92982B7AD1}" type="slidenum">
              <a:rPr lang="en-US" smtClean="0"/>
              <a:pPr/>
              <a:t>49</a:t>
            </a:fld>
            <a:endParaRPr lang="en-US"/>
          </a:p>
        </p:txBody>
      </p:sp>
      <p:sp>
        <p:nvSpPr>
          <p:cNvPr id="13" name="Rectangle 2">
            <a:extLst>
              <a:ext uri="{FF2B5EF4-FFF2-40B4-BE49-F238E27FC236}">
                <a16:creationId xmlns:a16="http://schemas.microsoft.com/office/drawing/2014/main" id="{E6BEDD21-C356-D74D-A284-AFF7543BC050}"/>
              </a:ext>
            </a:extLst>
          </p:cNvPr>
          <p:cNvSpPr txBox="1">
            <a:spLocks noChangeArrowheads="1"/>
          </p:cNvSpPr>
          <p:nvPr/>
        </p:nvSpPr>
        <p:spPr>
          <a:xfrm>
            <a:off x="472440" y="285388"/>
            <a:ext cx="8259762" cy="7620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en-US" sz="4000" dirty="0">
                <a:solidFill>
                  <a:schemeClr val="bg1"/>
                </a:solidFill>
                <a:latin typeface="Tw Cen MT" panose="020B0602020104020603" pitchFamily="34" charset="77"/>
                <a:ea typeface="Times" charset="0"/>
                <a:cs typeface="Times" charset="0"/>
              </a:rPr>
              <a:t>Write-through vs Write back</a:t>
            </a:r>
            <a:endParaRPr lang="en-AU" altLang="en-US" sz="4000" dirty="0">
              <a:solidFill>
                <a:schemeClr val="bg1"/>
              </a:solidFill>
              <a:latin typeface="Tw Cen MT" panose="020B0602020104020603" pitchFamily="34" charset="77"/>
              <a:ea typeface="Times" charset="0"/>
              <a:cs typeface="Times" charset="0"/>
            </a:endParaRPr>
          </a:p>
        </p:txBody>
      </p:sp>
      <p:sp>
        <p:nvSpPr>
          <p:cNvPr id="14" name="Text Placeholder 2">
            <a:extLst>
              <a:ext uri="{FF2B5EF4-FFF2-40B4-BE49-F238E27FC236}">
                <a16:creationId xmlns:a16="http://schemas.microsoft.com/office/drawing/2014/main" id="{92C92C2F-F414-0048-B324-98CD64ADE133}"/>
              </a:ext>
            </a:extLst>
          </p:cNvPr>
          <p:cNvSpPr txBox="1">
            <a:spLocks/>
          </p:cNvSpPr>
          <p:nvPr/>
        </p:nvSpPr>
        <p:spPr>
          <a:xfrm>
            <a:off x="472440" y="991431"/>
            <a:ext cx="8259762" cy="2226832"/>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None/>
              <a:defRPr sz="2400" kern="1200" baseline="0">
                <a:solidFill>
                  <a:srgbClr val="139A29"/>
                </a:solidFill>
                <a:latin typeface="Arial" pitchFamily="34" charset="0"/>
                <a:ea typeface="+mn-ea"/>
                <a:cs typeface="Arial" pitchFamily="34" charset="0"/>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Arial" panose="020B0604020202020204" pitchFamily="34" charset="0"/>
              <a:buChar char="•"/>
            </a:pPr>
            <a:endParaRPr lang="en-US" altLang="en-US" sz="1600" dirty="0">
              <a:latin typeface="Tw Cen MT" panose="020B0602020104020603" pitchFamily="34" charset="77"/>
              <a:ea typeface="Times" charset="0"/>
              <a:cs typeface="Times" charset="0"/>
            </a:endParaRPr>
          </a:p>
        </p:txBody>
      </p:sp>
    </p:spTree>
    <p:extLst>
      <p:ext uri="{BB962C8B-B14F-4D97-AF65-F5344CB8AC3E}">
        <p14:creationId xmlns:p14="http://schemas.microsoft.com/office/powerpoint/2010/main" val="3245194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E6539C77-0EBF-77DA-FC74-AA735178793B}"/>
              </a:ext>
            </a:extLst>
          </p:cNvPr>
          <p:cNvPicPr>
            <a:picLocks noGrp="1" noChangeAspect="1"/>
          </p:cNvPicPr>
          <p:nvPr>
            <p:ph idx="1"/>
          </p:nvPr>
        </p:nvPicPr>
        <p:blipFill>
          <a:blip r:embed="rId2"/>
          <a:stretch>
            <a:fillRect/>
          </a:stretch>
        </p:blipFill>
        <p:spPr>
          <a:xfrm>
            <a:off x="301204" y="2345637"/>
            <a:ext cx="8541591" cy="1770817"/>
          </a:xfrm>
          <a:prstGeom prst="rect">
            <a:avLst/>
          </a:prstGeom>
        </p:spPr>
      </p:pic>
      <p:sp>
        <p:nvSpPr>
          <p:cNvPr id="3" name="Title 2">
            <a:extLst>
              <a:ext uri="{FF2B5EF4-FFF2-40B4-BE49-F238E27FC236}">
                <a16:creationId xmlns:a16="http://schemas.microsoft.com/office/drawing/2014/main" id="{98BC5B64-B627-0406-FAA7-F0F61BDB554E}"/>
              </a:ext>
            </a:extLst>
          </p:cNvPr>
          <p:cNvSpPr>
            <a:spLocks noGrp="1"/>
          </p:cNvSpPr>
          <p:nvPr>
            <p:ph type="title"/>
          </p:nvPr>
        </p:nvSpPr>
        <p:spPr/>
        <p:txBody>
          <a:bodyPr/>
          <a:lstStyle/>
          <a:p>
            <a:r>
              <a:rPr lang="en-US" dirty="0"/>
              <a:t>Memory Type – Speed and Cost</a:t>
            </a:r>
          </a:p>
        </p:txBody>
      </p:sp>
      <p:sp>
        <p:nvSpPr>
          <p:cNvPr id="4" name="Date Placeholder 3">
            <a:extLst>
              <a:ext uri="{FF2B5EF4-FFF2-40B4-BE49-F238E27FC236}">
                <a16:creationId xmlns:a16="http://schemas.microsoft.com/office/drawing/2014/main" id="{B222D13E-B14B-01BD-9C89-1DC2D9B5CBD2}"/>
              </a:ext>
            </a:extLst>
          </p:cNvPr>
          <p:cNvSpPr>
            <a:spLocks noGrp="1"/>
          </p:cNvSpPr>
          <p:nvPr>
            <p:ph type="dt" sz="half" idx="10"/>
          </p:nvPr>
        </p:nvSpPr>
        <p:spPr/>
        <p:txBody>
          <a:bodyPr/>
          <a:lstStyle/>
          <a:p>
            <a:r>
              <a:rPr lang="en-US"/>
              <a:t>CSCE 2610 - Assembly</a:t>
            </a:r>
          </a:p>
        </p:txBody>
      </p:sp>
      <p:sp>
        <p:nvSpPr>
          <p:cNvPr id="5" name="Footer Placeholder 4">
            <a:extLst>
              <a:ext uri="{FF2B5EF4-FFF2-40B4-BE49-F238E27FC236}">
                <a16:creationId xmlns:a16="http://schemas.microsoft.com/office/drawing/2014/main" id="{E27C3D32-958D-0112-DA21-958E013A6795}"/>
              </a:ext>
            </a:extLst>
          </p:cNvPr>
          <p:cNvSpPr>
            <a:spLocks noGrp="1"/>
          </p:cNvSpPr>
          <p:nvPr>
            <p:ph type="ftr" sz="quarter" idx="11"/>
          </p:nvPr>
        </p:nvSpPr>
        <p:spPr/>
        <p:txBody>
          <a:bodyPr/>
          <a:lstStyle/>
          <a:p>
            <a:r>
              <a:rPr lang="en-US"/>
              <a:t>CSCE 2610 - Assembly</a:t>
            </a:r>
            <a:endParaRPr lang="en-US" dirty="0"/>
          </a:p>
        </p:txBody>
      </p:sp>
      <p:sp>
        <p:nvSpPr>
          <p:cNvPr id="6" name="Slide Number Placeholder 5">
            <a:extLst>
              <a:ext uri="{FF2B5EF4-FFF2-40B4-BE49-F238E27FC236}">
                <a16:creationId xmlns:a16="http://schemas.microsoft.com/office/drawing/2014/main" id="{E084BC91-F293-901F-B79B-671DCFF41814}"/>
              </a:ext>
            </a:extLst>
          </p:cNvPr>
          <p:cNvSpPr>
            <a:spLocks noGrp="1"/>
          </p:cNvSpPr>
          <p:nvPr>
            <p:ph type="sldNum" sz="quarter" idx="12"/>
          </p:nvPr>
        </p:nvSpPr>
        <p:spPr/>
        <p:txBody>
          <a:bodyPr/>
          <a:lstStyle/>
          <a:p>
            <a:fld id="{1793BAB9-E1F0-F549-9C9A-9A92982B7AD1}" type="slidenum">
              <a:rPr lang="en-US" smtClean="0"/>
              <a:pPr/>
              <a:t>5</a:t>
            </a:fld>
            <a:endParaRPr lang="en-US"/>
          </a:p>
        </p:txBody>
      </p:sp>
    </p:spTree>
    <p:extLst>
      <p:ext uri="{BB962C8B-B14F-4D97-AF65-F5344CB8AC3E}">
        <p14:creationId xmlns:p14="http://schemas.microsoft.com/office/powerpoint/2010/main" val="39909096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7E4C76B-B62B-E041-BECA-E1452F308EBC}" type="slidenum">
              <a:rPr lang="en-US" smtClean="0"/>
              <a:pPr/>
              <a:t>50</a:t>
            </a:fld>
            <a:endParaRPr lang="en-US"/>
          </a:p>
        </p:txBody>
      </p:sp>
      <p:sp>
        <p:nvSpPr>
          <p:cNvPr id="2" name="Footer Placeholder 1">
            <a:extLst>
              <a:ext uri="{FF2B5EF4-FFF2-40B4-BE49-F238E27FC236}">
                <a16:creationId xmlns:a16="http://schemas.microsoft.com/office/drawing/2014/main" id="{748C54B5-0DB1-264C-A979-1563D216CF47}"/>
              </a:ext>
            </a:extLst>
          </p:cNvPr>
          <p:cNvSpPr>
            <a:spLocks noGrp="1"/>
          </p:cNvSpPr>
          <p:nvPr>
            <p:ph type="ftr" sz="quarter" idx="11"/>
          </p:nvPr>
        </p:nvSpPr>
        <p:spPr/>
        <p:txBody>
          <a:bodyPr/>
          <a:lstStyle/>
          <a:p>
            <a:r>
              <a:rPr lang="en-US"/>
              <a:t>November 19, 2020</a:t>
            </a:r>
          </a:p>
        </p:txBody>
      </p:sp>
      <p:sp>
        <p:nvSpPr>
          <p:cNvPr id="9" name="Rectangle 2">
            <a:extLst>
              <a:ext uri="{FF2B5EF4-FFF2-40B4-BE49-F238E27FC236}">
                <a16:creationId xmlns:a16="http://schemas.microsoft.com/office/drawing/2014/main" id="{3037E23D-85AC-A44D-8A56-DB969EB5084E}"/>
              </a:ext>
            </a:extLst>
          </p:cNvPr>
          <p:cNvSpPr txBox="1">
            <a:spLocks noChangeArrowheads="1"/>
          </p:cNvSpPr>
          <p:nvPr/>
        </p:nvSpPr>
        <p:spPr>
          <a:xfrm>
            <a:off x="472440" y="285388"/>
            <a:ext cx="8259762" cy="7620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en-US" sz="4000" b="1" dirty="0">
                <a:solidFill>
                  <a:srgbClr val="006600"/>
                </a:solidFill>
                <a:latin typeface="Times" charset="0"/>
                <a:ea typeface="Times" charset="0"/>
                <a:cs typeface="Times" charset="0"/>
              </a:rPr>
              <a:t>Performance of write-through </a:t>
            </a:r>
            <a:endParaRPr lang="en-AU" altLang="en-US" sz="4000" b="1" dirty="0">
              <a:solidFill>
                <a:srgbClr val="006600"/>
              </a:solidFill>
              <a:latin typeface="Times" charset="0"/>
              <a:ea typeface="Times" charset="0"/>
              <a:cs typeface="Times" charset="0"/>
            </a:endParaRPr>
          </a:p>
        </p:txBody>
      </p:sp>
      <p:sp>
        <p:nvSpPr>
          <p:cNvPr id="11" name="TextBox 11">
            <a:extLst>
              <a:ext uri="{FF2B5EF4-FFF2-40B4-BE49-F238E27FC236}">
                <a16:creationId xmlns:a16="http://schemas.microsoft.com/office/drawing/2014/main" id="{8DBCD249-33A1-1047-94E7-2F136C2245FB}"/>
              </a:ext>
            </a:extLst>
          </p:cNvPr>
          <p:cNvSpPr txBox="1">
            <a:spLocks noChangeArrowheads="1"/>
          </p:cNvSpPr>
          <p:nvPr/>
        </p:nvSpPr>
        <p:spPr bwMode="auto">
          <a:xfrm>
            <a:off x="457200" y="968944"/>
            <a:ext cx="8275002"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charset="0"/>
                <a:ea typeface="ＭＳ Ｐゴシック" charset="-128"/>
              </a:defRPr>
            </a:lvl1pPr>
            <a:lvl2pPr marL="742950" indent="-285750">
              <a:spcBef>
                <a:spcPct val="20000"/>
              </a:spcBef>
              <a:buChar char="–"/>
              <a:defRPr sz="2800">
                <a:solidFill>
                  <a:schemeClr val="tx1"/>
                </a:solidFill>
                <a:latin typeface="Times" charset="0"/>
                <a:ea typeface="ＭＳ Ｐゴシック" charset="-128"/>
              </a:defRPr>
            </a:lvl2pPr>
            <a:lvl3pPr marL="1143000" indent="-228600">
              <a:spcBef>
                <a:spcPct val="20000"/>
              </a:spcBef>
              <a:buChar char="•"/>
              <a:defRPr sz="2400">
                <a:solidFill>
                  <a:schemeClr val="tx1"/>
                </a:solidFill>
                <a:latin typeface="Times" charset="0"/>
                <a:ea typeface="ＭＳ Ｐゴシック" charset="-128"/>
              </a:defRPr>
            </a:lvl3pPr>
            <a:lvl4pPr marL="1600200" indent="-228600">
              <a:spcBef>
                <a:spcPct val="20000"/>
              </a:spcBef>
              <a:buChar char="–"/>
              <a:defRPr sz="2000">
                <a:solidFill>
                  <a:schemeClr val="tx1"/>
                </a:solidFill>
                <a:latin typeface="Times" charset="0"/>
                <a:ea typeface="ＭＳ Ｐゴシック" charset="-128"/>
              </a:defRPr>
            </a:lvl4pPr>
            <a:lvl5pPr marL="2057400" indent="-228600">
              <a:spcBef>
                <a:spcPct val="20000"/>
              </a:spcBef>
              <a:buChar char="»"/>
              <a:defRPr sz="2000">
                <a:solidFill>
                  <a:schemeClr val="tx1"/>
                </a:solidFill>
                <a:latin typeface="Times"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charset="0"/>
                <a:ea typeface="ＭＳ Ｐゴシック" charset="-128"/>
              </a:defRPr>
            </a:lvl9pPr>
          </a:lstStyle>
          <a:p>
            <a:pPr>
              <a:spcBef>
                <a:spcPct val="0"/>
              </a:spcBef>
              <a:buFontTx/>
              <a:buNone/>
            </a:pPr>
            <a:r>
              <a:rPr lang="en-US" altLang="en-US" sz="1600" dirty="0"/>
              <a:t>example:</a:t>
            </a:r>
          </a:p>
          <a:p>
            <a:pPr>
              <a:spcBef>
                <a:spcPct val="0"/>
              </a:spcBef>
              <a:buFontTx/>
              <a:buNone/>
            </a:pPr>
            <a:endParaRPr lang="en-US" altLang="en-US" sz="1600" dirty="0"/>
          </a:p>
          <a:p>
            <a:pPr>
              <a:spcBef>
                <a:spcPct val="0"/>
              </a:spcBef>
              <a:buFontTx/>
              <a:buNone/>
            </a:pPr>
            <a:r>
              <a:rPr lang="en-US" altLang="en-US" sz="1600" dirty="0"/>
              <a:t>Consider a CPU with a cache. You are asked to compare the performance of two choices: </a:t>
            </a:r>
          </a:p>
          <a:p>
            <a:pPr>
              <a:spcBef>
                <a:spcPct val="0"/>
              </a:spcBef>
              <a:buFontTx/>
              <a:buNone/>
            </a:pPr>
            <a:r>
              <a:rPr lang="en-US" altLang="en-US" sz="1600" dirty="0"/>
              <a:t>	write-through cache and write-back cache. </a:t>
            </a:r>
          </a:p>
          <a:p>
            <a:pPr>
              <a:spcBef>
                <a:spcPct val="0"/>
              </a:spcBef>
              <a:buFontTx/>
              <a:buNone/>
            </a:pPr>
            <a:endParaRPr lang="en-US" altLang="en-US" sz="1600" dirty="0"/>
          </a:p>
          <a:p>
            <a:pPr>
              <a:spcBef>
                <a:spcPct val="0"/>
              </a:spcBef>
              <a:buFontTx/>
              <a:buNone/>
            </a:pPr>
            <a:r>
              <a:rPr lang="en-US" altLang="en-US" sz="1600" dirty="0"/>
              <a:t>You are given the following information. 16-bytes cache blocks (or lines)</a:t>
            </a:r>
          </a:p>
          <a:p>
            <a:pPr>
              <a:spcBef>
                <a:spcPct val="0"/>
              </a:spcBef>
              <a:buFontTx/>
              <a:buNone/>
            </a:pPr>
            <a:r>
              <a:rPr lang="en-US" altLang="en-US" sz="1600" dirty="0"/>
              <a:t>On a hit, it takes 10ns to access the cache. </a:t>
            </a:r>
          </a:p>
          <a:p>
            <a:pPr>
              <a:spcBef>
                <a:spcPct val="0"/>
              </a:spcBef>
              <a:buFontTx/>
              <a:buNone/>
            </a:pPr>
            <a:r>
              <a:rPr lang="en-US" altLang="en-US" sz="1600" dirty="0"/>
              <a:t>On a miss, it takes 100ns to bring the missing line (16-bytes) to cache. </a:t>
            </a:r>
          </a:p>
          <a:p>
            <a:pPr>
              <a:spcBef>
                <a:spcPct val="0"/>
              </a:spcBef>
              <a:buFontTx/>
              <a:buNone/>
            </a:pPr>
            <a:r>
              <a:rPr lang="en-US" altLang="en-US" sz="1600" dirty="0"/>
              <a:t>It takes 100ns to write one word of 32-bits (</a:t>
            </a:r>
            <a:r>
              <a:rPr lang="en-US" altLang="en-US" sz="1600" dirty="0">
                <a:solidFill>
                  <a:srgbClr val="C00000"/>
                </a:solidFill>
              </a:rPr>
              <a:t>for write-through cache</a:t>
            </a:r>
            <a:r>
              <a:rPr lang="en-US" altLang="en-US" sz="1600" dirty="0"/>
              <a:t>). </a:t>
            </a:r>
          </a:p>
          <a:p>
            <a:pPr>
              <a:spcBef>
                <a:spcPct val="0"/>
              </a:spcBef>
              <a:buFontTx/>
              <a:buNone/>
            </a:pPr>
            <a:r>
              <a:rPr lang="en-US" altLang="en-US" sz="1600" dirty="0"/>
              <a:t>		note since we only write to L1, we only write one word </a:t>
            </a:r>
            <a:r>
              <a:rPr lang="en-US" altLang="en-US" sz="1600" dirty="0">
                <a:sym typeface="Wingdings" pitchFamily="2" charset="2"/>
              </a:rPr>
              <a:t> 32 bits</a:t>
            </a:r>
          </a:p>
          <a:p>
            <a:pPr>
              <a:spcBef>
                <a:spcPct val="0"/>
              </a:spcBef>
              <a:buFontTx/>
              <a:buNone/>
            </a:pPr>
            <a:endParaRPr lang="en-US" altLang="en-US" sz="1600" dirty="0"/>
          </a:p>
          <a:p>
            <a:pPr>
              <a:spcBef>
                <a:spcPct val="0"/>
              </a:spcBef>
              <a:buFontTx/>
              <a:buNone/>
            </a:pPr>
            <a:r>
              <a:rPr lang="en-US" altLang="en-US" sz="1600" dirty="0"/>
              <a:t>To write a full 16-byte cache block (</a:t>
            </a:r>
            <a:r>
              <a:rPr lang="en-US" altLang="en-US" sz="1600" dirty="0">
                <a:solidFill>
                  <a:srgbClr val="0041C4"/>
                </a:solidFill>
              </a:rPr>
              <a:t>for write-back cache, if a dirty line is evicted</a:t>
            </a:r>
            <a:r>
              <a:rPr lang="en-US" altLang="en-US" sz="1600" dirty="0"/>
              <a:t>), it takes 200ns.</a:t>
            </a:r>
          </a:p>
        </p:txBody>
      </p:sp>
      <p:sp>
        <p:nvSpPr>
          <p:cNvPr id="12" name="TextBox 11">
            <a:extLst>
              <a:ext uri="{FF2B5EF4-FFF2-40B4-BE49-F238E27FC236}">
                <a16:creationId xmlns:a16="http://schemas.microsoft.com/office/drawing/2014/main" id="{F98653C4-C0B3-814E-9D5A-9E3B9E6B2824}"/>
              </a:ext>
            </a:extLst>
          </p:cNvPr>
          <p:cNvSpPr txBox="1">
            <a:spLocks noChangeArrowheads="1"/>
          </p:cNvSpPr>
          <p:nvPr/>
        </p:nvSpPr>
        <p:spPr bwMode="auto">
          <a:xfrm>
            <a:off x="457200" y="4128148"/>
            <a:ext cx="82296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charset="0"/>
                <a:ea typeface="ＭＳ Ｐゴシック" charset="-128"/>
              </a:defRPr>
            </a:lvl1pPr>
            <a:lvl2pPr marL="742950" indent="-285750">
              <a:spcBef>
                <a:spcPct val="20000"/>
              </a:spcBef>
              <a:buChar char="–"/>
              <a:defRPr sz="2800">
                <a:solidFill>
                  <a:schemeClr val="tx1"/>
                </a:solidFill>
                <a:latin typeface="Times" charset="0"/>
                <a:ea typeface="ＭＳ Ｐゴシック" charset="-128"/>
              </a:defRPr>
            </a:lvl2pPr>
            <a:lvl3pPr marL="1143000" indent="-228600">
              <a:spcBef>
                <a:spcPct val="20000"/>
              </a:spcBef>
              <a:buChar char="•"/>
              <a:defRPr sz="2400">
                <a:solidFill>
                  <a:schemeClr val="tx1"/>
                </a:solidFill>
                <a:latin typeface="Times" charset="0"/>
                <a:ea typeface="ＭＳ Ｐゴシック" charset="-128"/>
              </a:defRPr>
            </a:lvl3pPr>
            <a:lvl4pPr marL="1600200" indent="-228600">
              <a:spcBef>
                <a:spcPct val="20000"/>
              </a:spcBef>
              <a:buChar char="–"/>
              <a:defRPr sz="2000">
                <a:solidFill>
                  <a:schemeClr val="tx1"/>
                </a:solidFill>
                <a:latin typeface="Times" charset="0"/>
                <a:ea typeface="ＭＳ Ｐゴシック" charset="-128"/>
              </a:defRPr>
            </a:lvl4pPr>
            <a:lvl5pPr marL="2057400" indent="-228600">
              <a:spcBef>
                <a:spcPct val="20000"/>
              </a:spcBef>
              <a:buChar char="»"/>
              <a:defRPr sz="2000">
                <a:solidFill>
                  <a:schemeClr val="tx1"/>
                </a:solidFill>
                <a:latin typeface="Times"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charset="0"/>
                <a:ea typeface="ＭＳ Ｐゴシック" charset="-128"/>
              </a:defRPr>
            </a:lvl9pPr>
          </a:lstStyle>
          <a:p>
            <a:pPr>
              <a:spcBef>
                <a:spcPct val="0"/>
              </a:spcBef>
              <a:buFontTx/>
              <a:buNone/>
            </a:pPr>
            <a:r>
              <a:rPr lang="en-US" altLang="en-US" sz="1600" dirty="0"/>
              <a:t>Assume that 75% of all memory accesses are reads (that is, 25% are writes), </a:t>
            </a:r>
          </a:p>
          <a:p>
            <a:pPr>
              <a:spcBef>
                <a:spcPct val="0"/>
              </a:spcBef>
              <a:buFontTx/>
              <a:buNone/>
            </a:pPr>
            <a:r>
              <a:rPr lang="en-US" altLang="en-US" sz="1600" dirty="0"/>
              <a:t>and on average 50% of all cache lines are dirty (needed for write-back cache design).</a:t>
            </a:r>
          </a:p>
          <a:p>
            <a:pPr>
              <a:spcBef>
                <a:spcPct val="0"/>
              </a:spcBef>
              <a:buFontTx/>
              <a:buNone/>
            </a:pPr>
            <a:r>
              <a:rPr lang="en-US" altLang="en-US" sz="1600" dirty="0"/>
              <a:t> </a:t>
            </a:r>
          </a:p>
          <a:p>
            <a:pPr>
              <a:spcBef>
                <a:spcPct val="0"/>
              </a:spcBef>
              <a:buFontTx/>
              <a:buNone/>
            </a:pPr>
            <a:r>
              <a:rPr lang="en-US" altLang="en-US" sz="1600" dirty="0"/>
              <a:t>a). Initially we will assume that there is no write buffer with write-through. What are the access times for the two cache designs assuming that the miss rate is 1%?</a:t>
            </a:r>
          </a:p>
        </p:txBody>
      </p:sp>
    </p:spTree>
    <p:extLst>
      <p:ext uri="{BB962C8B-B14F-4D97-AF65-F5344CB8AC3E}">
        <p14:creationId xmlns:p14="http://schemas.microsoft.com/office/powerpoint/2010/main" val="3431061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1.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7E4C76B-B62B-E041-BECA-E1452F308EBC}" type="slidenum">
              <a:rPr lang="en-US" smtClean="0"/>
              <a:pPr/>
              <a:t>51</a:t>
            </a:fld>
            <a:endParaRPr lang="en-US"/>
          </a:p>
        </p:txBody>
      </p:sp>
      <p:sp>
        <p:nvSpPr>
          <p:cNvPr id="2" name="Footer Placeholder 1">
            <a:extLst>
              <a:ext uri="{FF2B5EF4-FFF2-40B4-BE49-F238E27FC236}">
                <a16:creationId xmlns:a16="http://schemas.microsoft.com/office/drawing/2014/main" id="{748C54B5-0DB1-264C-A979-1563D216CF47}"/>
              </a:ext>
            </a:extLst>
          </p:cNvPr>
          <p:cNvSpPr>
            <a:spLocks noGrp="1"/>
          </p:cNvSpPr>
          <p:nvPr>
            <p:ph type="ftr" sz="quarter" idx="11"/>
          </p:nvPr>
        </p:nvSpPr>
        <p:spPr/>
        <p:txBody>
          <a:bodyPr/>
          <a:lstStyle/>
          <a:p>
            <a:r>
              <a:rPr lang="en-US"/>
              <a:t>November 24, 2020</a:t>
            </a:r>
          </a:p>
        </p:txBody>
      </p:sp>
      <p:sp>
        <p:nvSpPr>
          <p:cNvPr id="7" name="Rectangle 2">
            <a:extLst>
              <a:ext uri="{FF2B5EF4-FFF2-40B4-BE49-F238E27FC236}">
                <a16:creationId xmlns:a16="http://schemas.microsoft.com/office/drawing/2014/main" id="{9F262DC0-5AC2-854A-9A20-DEBBEF2E3F67}"/>
              </a:ext>
            </a:extLst>
          </p:cNvPr>
          <p:cNvSpPr txBox="1">
            <a:spLocks noChangeArrowheads="1"/>
          </p:cNvSpPr>
          <p:nvPr/>
        </p:nvSpPr>
        <p:spPr>
          <a:xfrm>
            <a:off x="472440" y="285388"/>
            <a:ext cx="8259762" cy="7620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en-US" sz="4000" b="1" dirty="0">
                <a:solidFill>
                  <a:srgbClr val="006600"/>
                </a:solidFill>
                <a:latin typeface="Times" charset="0"/>
                <a:ea typeface="Times" charset="0"/>
                <a:cs typeface="Times" charset="0"/>
              </a:rPr>
              <a:t>Performance of write-through </a:t>
            </a:r>
            <a:endParaRPr lang="en-AU" altLang="en-US" sz="4000" b="1" dirty="0">
              <a:solidFill>
                <a:srgbClr val="006600"/>
              </a:solidFill>
              <a:latin typeface="Times" charset="0"/>
              <a:ea typeface="Times" charset="0"/>
              <a:cs typeface="Times" charset="0"/>
            </a:endParaRPr>
          </a:p>
        </p:txBody>
      </p:sp>
      <p:sp>
        <p:nvSpPr>
          <p:cNvPr id="8" name="TextBox 11">
            <a:extLst>
              <a:ext uri="{FF2B5EF4-FFF2-40B4-BE49-F238E27FC236}">
                <a16:creationId xmlns:a16="http://schemas.microsoft.com/office/drawing/2014/main" id="{ECF35A56-CF69-D543-841D-05A6BE5F542D}"/>
              </a:ext>
            </a:extLst>
          </p:cNvPr>
          <p:cNvSpPr txBox="1">
            <a:spLocks noChangeArrowheads="1"/>
          </p:cNvSpPr>
          <p:nvPr/>
        </p:nvSpPr>
        <p:spPr bwMode="auto">
          <a:xfrm>
            <a:off x="457200" y="1360102"/>
            <a:ext cx="8450132" cy="403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charset="0"/>
                <a:ea typeface="ＭＳ Ｐゴシック" charset="-128"/>
              </a:defRPr>
            </a:lvl1pPr>
            <a:lvl2pPr marL="742950" indent="-285750">
              <a:spcBef>
                <a:spcPct val="20000"/>
              </a:spcBef>
              <a:buChar char="–"/>
              <a:defRPr sz="2800">
                <a:solidFill>
                  <a:schemeClr val="tx1"/>
                </a:solidFill>
                <a:latin typeface="Times" charset="0"/>
                <a:ea typeface="ＭＳ Ｐゴシック" charset="-128"/>
              </a:defRPr>
            </a:lvl2pPr>
            <a:lvl3pPr marL="1143000" indent="-228600">
              <a:spcBef>
                <a:spcPct val="20000"/>
              </a:spcBef>
              <a:buChar char="•"/>
              <a:defRPr sz="2400">
                <a:solidFill>
                  <a:schemeClr val="tx1"/>
                </a:solidFill>
                <a:latin typeface="Times" charset="0"/>
                <a:ea typeface="ＭＳ Ｐゴシック" charset="-128"/>
              </a:defRPr>
            </a:lvl3pPr>
            <a:lvl4pPr marL="1600200" indent="-228600">
              <a:spcBef>
                <a:spcPct val="20000"/>
              </a:spcBef>
              <a:buChar char="–"/>
              <a:defRPr sz="2000">
                <a:solidFill>
                  <a:schemeClr val="tx1"/>
                </a:solidFill>
                <a:latin typeface="Times" charset="0"/>
                <a:ea typeface="ＭＳ Ｐゴシック" charset="-128"/>
              </a:defRPr>
            </a:lvl4pPr>
            <a:lvl5pPr marL="2057400" indent="-228600">
              <a:spcBef>
                <a:spcPct val="20000"/>
              </a:spcBef>
              <a:buChar char="»"/>
              <a:defRPr sz="2000">
                <a:solidFill>
                  <a:schemeClr val="tx1"/>
                </a:solidFill>
                <a:latin typeface="Times"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charset="0"/>
                <a:ea typeface="ＭＳ Ｐゴシック" charset="-128"/>
              </a:defRPr>
            </a:lvl9pPr>
          </a:lstStyle>
          <a:p>
            <a:pPr>
              <a:spcBef>
                <a:spcPct val="0"/>
              </a:spcBef>
              <a:buFontTx/>
              <a:buNone/>
            </a:pPr>
            <a:r>
              <a:rPr lang="en-US" altLang="en-US" sz="1600" dirty="0"/>
              <a:t>a). For Write-through cache, each write will have to be written to  memory and it will incur 100ns </a:t>
            </a:r>
            <a:r>
              <a:rPr lang="en-US" altLang="en-US" sz="1600" dirty="0">
                <a:solidFill>
                  <a:srgbClr val="FF0000"/>
                </a:solidFill>
              </a:rPr>
              <a:t>(no write buffer)</a:t>
            </a:r>
          </a:p>
          <a:p>
            <a:pPr>
              <a:spcBef>
                <a:spcPct val="0"/>
              </a:spcBef>
              <a:buFontTx/>
              <a:buNone/>
            </a:pPr>
            <a:endParaRPr lang="en-US" altLang="en-US" sz="1600" dirty="0">
              <a:solidFill>
                <a:srgbClr val="FF0000"/>
              </a:solidFill>
            </a:endParaRPr>
          </a:p>
          <a:p>
            <a:pPr>
              <a:spcBef>
                <a:spcPct val="0"/>
              </a:spcBef>
              <a:buFontTx/>
              <a:buNone/>
            </a:pPr>
            <a:r>
              <a:rPr lang="en-US" altLang="en-US" sz="1600" dirty="0"/>
              <a:t>	Read hit will take 10ns</a:t>
            </a:r>
          </a:p>
          <a:p>
            <a:pPr>
              <a:spcBef>
                <a:spcPct val="0"/>
              </a:spcBef>
              <a:buFontTx/>
              <a:buNone/>
            </a:pPr>
            <a:r>
              <a:rPr lang="en-US" altLang="en-US" sz="1600" dirty="0"/>
              <a:t>	Read miss will take 100ns (need to read entire 16 byte line)</a:t>
            </a:r>
          </a:p>
          <a:p>
            <a:pPr>
              <a:spcBef>
                <a:spcPct val="0"/>
              </a:spcBef>
              <a:buFontTx/>
              <a:buNone/>
            </a:pPr>
            <a:r>
              <a:rPr lang="en-US" altLang="en-US" sz="1600" dirty="0"/>
              <a:t>	Write </a:t>
            </a:r>
            <a:r>
              <a:rPr lang="en-US" altLang="en-US" sz="1600" dirty="0">
                <a:solidFill>
                  <a:srgbClr val="C00000"/>
                </a:solidFill>
              </a:rPr>
              <a:t>on hit </a:t>
            </a:r>
            <a:r>
              <a:rPr lang="en-US" altLang="en-US" sz="1600" dirty="0"/>
              <a:t>will take 100ns (</a:t>
            </a:r>
            <a:r>
              <a:rPr lang="en-US" altLang="en-US" sz="1600" dirty="0">
                <a:solidFill>
                  <a:srgbClr val="C00000"/>
                </a:solidFill>
              </a:rPr>
              <a:t>write one word to Cache and memory</a:t>
            </a:r>
            <a:r>
              <a:rPr lang="en-US" altLang="en-US" sz="1600" dirty="0"/>
              <a:t>)</a:t>
            </a:r>
          </a:p>
          <a:p>
            <a:pPr>
              <a:spcBef>
                <a:spcPct val="0"/>
              </a:spcBef>
              <a:buFontTx/>
              <a:buNone/>
            </a:pPr>
            <a:r>
              <a:rPr lang="en-US" altLang="en-US" sz="1600" dirty="0"/>
              <a:t>	Write </a:t>
            </a:r>
            <a:r>
              <a:rPr lang="en-US" altLang="en-US" sz="1600" dirty="0">
                <a:solidFill>
                  <a:srgbClr val="FF0000"/>
                </a:solidFill>
              </a:rPr>
              <a:t>on miss</a:t>
            </a:r>
            <a:r>
              <a:rPr lang="en-US" altLang="en-US" sz="1600" dirty="0"/>
              <a:t>: need to read 16 bytes (100ns) and write one word to cache and memory (100ns)</a:t>
            </a:r>
          </a:p>
          <a:p>
            <a:pPr>
              <a:spcBef>
                <a:spcPct val="0"/>
              </a:spcBef>
              <a:buFontTx/>
              <a:buNone/>
            </a:pPr>
            <a:r>
              <a:rPr lang="en-US" altLang="en-US" sz="1600" dirty="0"/>
              <a:t>			</a:t>
            </a:r>
            <a:r>
              <a:rPr lang="en-US" altLang="en-US" sz="1600" dirty="0">
                <a:sym typeface="Wingdings" pitchFamily="2" charset="2"/>
              </a:rPr>
              <a:t> 200ns</a:t>
            </a:r>
            <a:endParaRPr lang="en-US" altLang="en-US" sz="1600" dirty="0"/>
          </a:p>
          <a:p>
            <a:pPr>
              <a:spcBef>
                <a:spcPct val="0"/>
              </a:spcBef>
              <a:buFontTx/>
              <a:buNone/>
            </a:pPr>
            <a:endParaRPr lang="en-US" altLang="en-US" sz="1600" dirty="0"/>
          </a:p>
          <a:p>
            <a:pPr>
              <a:spcBef>
                <a:spcPct val="0"/>
              </a:spcBef>
              <a:buFontTx/>
              <a:buNone/>
            </a:pPr>
            <a:endParaRPr lang="en-US" altLang="en-US" sz="1600" dirty="0"/>
          </a:p>
          <a:p>
            <a:pPr>
              <a:spcBef>
                <a:spcPct val="0"/>
              </a:spcBef>
              <a:buFontTx/>
              <a:buNone/>
            </a:pPr>
            <a:r>
              <a:rPr lang="en-US" altLang="en-US" sz="1600" dirty="0"/>
              <a:t>	Access time on hits (on reads and writes) = 75% * 10ns + </a:t>
            </a:r>
            <a:r>
              <a:rPr lang="en-US" altLang="en-US" sz="1600" dirty="0">
                <a:solidFill>
                  <a:srgbClr val="C00000"/>
                </a:solidFill>
              </a:rPr>
              <a:t>25% * 100ns </a:t>
            </a:r>
            <a:r>
              <a:rPr lang="en-US" altLang="en-US" sz="1600" dirty="0"/>
              <a:t>= 32.5ns</a:t>
            </a:r>
          </a:p>
          <a:p>
            <a:pPr>
              <a:spcBef>
                <a:spcPct val="0"/>
              </a:spcBef>
              <a:buFontTx/>
              <a:buNone/>
            </a:pPr>
            <a:endParaRPr lang="en-US" altLang="en-US" sz="1600" dirty="0"/>
          </a:p>
          <a:p>
            <a:pPr>
              <a:spcBef>
                <a:spcPct val="0"/>
              </a:spcBef>
              <a:buFontTx/>
              <a:buNone/>
            </a:pPr>
            <a:r>
              <a:rPr lang="en-US" altLang="en-US" sz="1600" dirty="0"/>
              <a:t>	Access time on miss for read = 75%*1% * 100ns = 0.75ns</a:t>
            </a:r>
          </a:p>
          <a:p>
            <a:pPr>
              <a:spcBef>
                <a:spcPct val="0"/>
              </a:spcBef>
              <a:buFontTx/>
              <a:buNone/>
            </a:pPr>
            <a:r>
              <a:rPr lang="en-US" altLang="en-US" sz="1600" dirty="0"/>
              <a:t>	Access time on miss for write = 25%*1%*200 = 0.5ns</a:t>
            </a:r>
          </a:p>
          <a:p>
            <a:pPr>
              <a:spcBef>
                <a:spcPct val="0"/>
              </a:spcBef>
              <a:buFontTx/>
              <a:buNone/>
            </a:pPr>
            <a:endParaRPr lang="en-US" altLang="en-US" sz="1600" dirty="0"/>
          </a:p>
          <a:p>
            <a:pPr>
              <a:spcBef>
                <a:spcPct val="0"/>
              </a:spcBef>
              <a:buFontTx/>
              <a:buNone/>
            </a:pPr>
            <a:r>
              <a:rPr lang="en-US" altLang="en-US" sz="1600" dirty="0"/>
              <a:t>	Effective access time =  33.75ns</a:t>
            </a:r>
          </a:p>
        </p:txBody>
      </p:sp>
    </p:spTree>
    <p:extLst>
      <p:ext uri="{BB962C8B-B14F-4D97-AF65-F5344CB8AC3E}">
        <p14:creationId xmlns:p14="http://schemas.microsoft.com/office/powerpoint/2010/main" val="14897988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7E4C76B-B62B-E041-BECA-E1452F308EBC}" type="slidenum">
              <a:rPr lang="en-US" smtClean="0"/>
              <a:pPr/>
              <a:t>52</a:t>
            </a:fld>
            <a:endParaRPr lang="en-US"/>
          </a:p>
        </p:txBody>
      </p:sp>
      <p:sp>
        <p:nvSpPr>
          <p:cNvPr id="2" name="Footer Placeholder 1">
            <a:extLst>
              <a:ext uri="{FF2B5EF4-FFF2-40B4-BE49-F238E27FC236}">
                <a16:creationId xmlns:a16="http://schemas.microsoft.com/office/drawing/2014/main" id="{748C54B5-0DB1-264C-A979-1563D216CF47}"/>
              </a:ext>
            </a:extLst>
          </p:cNvPr>
          <p:cNvSpPr>
            <a:spLocks noGrp="1"/>
          </p:cNvSpPr>
          <p:nvPr>
            <p:ph type="ftr" sz="quarter" idx="11"/>
          </p:nvPr>
        </p:nvSpPr>
        <p:spPr/>
        <p:txBody>
          <a:bodyPr/>
          <a:lstStyle/>
          <a:p>
            <a:r>
              <a:rPr lang="en-US"/>
              <a:t>November 19, 2020</a:t>
            </a:r>
          </a:p>
        </p:txBody>
      </p:sp>
      <p:sp>
        <p:nvSpPr>
          <p:cNvPr id="6" name="Rectangle 2">
            <a:extLst>
              <a:ext uri="{FF2B5EF4-FFF2-40B4-BE49-F238E27FC236}">
                <a16:creationId xmlns:a16="http://schemas.microsoft.com/office/drawing/2014/main" id="{0AD387FF-EC90-8D4E-843F-6AB1BD91EE11}"/>
              </a:ext>
            </a:extLst>
          </p:cNvPr>
          <p:cNvSpPr txBox="1">
            <a:spLocks noChangeArrowheads="1"/>
          </p:cNvSpPr>
          <p:nvPr/>
        </p:nvSpPr>
        <p:spPr>
          <a:xfrm>
            <a:off x="472440" y="285388"/>
            <a:ext cx="8259762" cy="7620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en-US" sz="4000" b="1" dirty="0">
                <a:solidFill>
                  <a:srgbClr val="006600"/>
                </a:solidFill>
                <a:latin typeface="Times" charset="0"/>
                <a:ea typeface="Times" charset="0"/>
                <a:cs typeface="Times" charset="0"/>
              </a:rPr>
              <a:t>Performance of write-back </a:t>
            </a:r>
            <a:endParaRPr lang="en-AU" altLang="en-US" sz="4000" b="1" dirty="0">
              <a:solidFill>
                <a:srgbClr val="006600"/>
              </a:solidFill>
              <a:latin typeface="Times" charset="0"/>
              <a:ea typeface="Times" charset="0"/>
              <a:cs typeface="Times" charset="0"/>
            </a:endParaRPr>
          </a:p>
        </p:txBody>
      </p:sp>
      <p:sp>
        <p:nvSpPr>
          <p:cNvPr id="9" name="TextBox 8">
            <a:extLst>
              <a:ext uri="{FF2B5EF4-FFF2-40B4-BE49-F238E27FC236}">
                <a16:creationId xmlns:a16="http://schemas.microsoft.com/office/drawing/2014/main" id="{229F0F57-AA2F-7249-8420-FBA0B97EEDBB}"/>
              </a:ext>
            </a:extLst>
          </p:cNvPr>
          <p:cNvSpPr txBox="1">
            <a:spLocks noChangeArrowheads="1"/>
          </p:cNvSpPr>
          <p:nvPr/>
        </p:nvSpPr>
        <p:spPr bwMode="auto">
          <a:xfrm>
            <a:off x="512778" y="1042515"/>
            <a:ext cx="8219424" cy="3293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charset="0"/>
                <a:ea typeface="ＭＳ Ｐゴシック" charset="-128"/>
              </a:defRPr>
            </a:lvl1pPr>
            <a:lvl2pPr marL="742950" indent="-285750">
              <a:spcBef>
                <a:spcPct val="20000"/>
              </a:spcBef>
              <a:buChar char="–"/>
              <a:defRPr sz="2800">
                <a:solidFill>
                  <a:schemeClr val="tx1"/>
                </a:solidFill>
                <a:latin typeface="Times" charset="0"/>
                <a:ea typeface="ＭＳ Ｐゴシック" charset="-128"/>
              </a:defRPr>
            </a:lvl2pPr>
            <a:lvl3pPr marL="1143000" indent="-228600">
              <a:spcBef>
                <a:spcPct val="20000"/>
              </a:spcBef>
              <a:buChar char="•"/>
              <a:defRPr sz="2400">
                <a:solidFill>
                  <a:schemeClr val="tx1"/>
                </a:solidFill>
                <a:latin typeface="Times" charset="0"/>
                <a:ea typeface="ＭＳ Ｐゴシック" charset="-128"/>
              </a:defRPr>
            </a:lvl3pPr>
            <a:lvl4pPr marL="1600200" indent="-228600">
              <a:spcBef>
                <a:spcPct val="20000"/>
              </a:spcBef>
              <a:buChar char="–"/>
              <a:defRPr sz="2000">
                <a:solidFill>
                  <a:schemeClr val="tx1"/>
                </a:solidFill>
                <a:latin typeface="Times" charset="0"/>
                <a:ea typeface="ＭＳ Ｐゴシック" charset="-128"/>
              </a:defRPr>
            </a:lvl4pPr>
            <a:lvl5pPr marL="2057400" indent="-228600">
              <a:spcBef>
                <a:spcPct val="20000"/>
              </a:spcBef>
              <a:buChar char="»"/>
              <a:defRPr sz="2000">
                <a:solidFill>
                  <a:schemeClr val="tx1"/>
                </a:solidFill>
                <a:latin typeface="Times"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charset="0"/>
                <a:ea typeface="ＭＳ Ｐゴシック" charset="-128"/>
              </a:defRPr>
            </a:lvl9pPr>
          </a:lstStyle>
          <a:p>
            <a:pPr>
              <a:spcBef>
                <a:spcPct val="0"/>
              </a:spcBef>
              <a:buFontTx/>
              <a:buNone/>
            </a:pPr>
            <a:r>
              <a:rPr lang="en-US" altLang="en-US" sz="1600" dirty="0"/>
              <a:t>For </a:t>
            </a:r>
            <a:r>
              <a:rPr lang="en-US" altLang="en-US" sz="1600" dirty="0">
                <a:solidFill>
                  <a:srgbClr val="C00000"/>
                </a:solidFill>
              </a:rPr>
              <a:t>write-back</a:t>
            </a:r>
            <a:r>
              <a:rPr lang="en-US" altLang="en-US" sz="1600" dirty="0"/>
              <a:t>, on a miss, if the cache line to be replaced is dirty (50% probability), </a:t>
            </a:r>
          </a:p>
          <a:p>
            <a:pPr>
              <a:spcBef>
                <a:spcPct val="0"/>
              </a:spcBef>
              <a:buFontTx/>
              <a:buNone/>
            </a:pPr>
            <a:r>
              <a:rPr lang="en-US" altLang="en-US" sz="1600" dirty="0"/>
              <a:t>	it will take 200ns to write the dirty line and 100ns to fetch the needed data. </a:t>
            </a:r>
          </a:p>
          <a:p>
            <a:pPr>
              <a:spcBef>
                <a:spcPct val="0"/>
              </a:spcBef>
              <a:buFontTx/>
              <a:buNone/>
            </a:pPr>
            <a:endParaRPr lang="en-US" altLang="en-US" sz="1600" dirty="0"/>
          </a:p>
          <a:p>
            <a:pPr>
              <a:spcBef>
                <a:spcPct val="0"/>
              </a:spcBef>
              <a:buFontTx/>
              <a:buNone/>
            </a:pPr>
            <a:r>
              <a:rPr lang="en-US" altLang="en-US" sz="1600" dirty="0"/>
              <a:t>If the cache line to be replaced is clean (50% probability) it will only take 100ns to fetch the needed data.</a:t>
            </a:r>
          </a:p>
          <a:p>
            <a:pPr>
              <a:spcBef>
                <a:spcPct val="0"/>
              </a:spcBef>
              <a:buFontTx/>
              <a:buNone/>
            </a:pPr>
            <a:endParaRPr lang="en-US" altLang="en-US" sz="1600" dirty="0"/>
          </a:p>
          <a:p>
            <a:pPr>
              <a:spcBef>
                <a:spcPct val="0"/>
              </a:spcBef>
              <a:buFontTx/>
              <a:buNone/>
            </a:pPr>
            <a:r>
              <a:rPr lang="en-US" altLang="en-US" sz="1600" dirty="0"/>
              <a:t>	Access time on hit (both for read and write) = 10ns</a:t>
            </a:r>
          </a:p>
          <a:p>
            <a:pPr>
              <a:spcBef>
                <a:spcPct val="0"/>
              </a:spcBef>
              <a:buFontTx/>
              <a:buNone/>
            </a:pPr>
            <a:r>
              <a:rPr lang="en-US" altLang="en-US" sz="1600" dirty="0"/>
              <a:t>	Access time on a miss if replaced line is dirty = 1% * 50%*(200+100)ns  = 1.5 ns</a:t>
            </a:r>
          </a:p>
          <a:p>
            <a:pPr>
              <a:spcBef>
                <a:spcPct val="0"/>
              </a:spcBef>
              <a:buFontTx/>
              <a:buNone/>
            </a:pPr>
            <a:r>
              <a:rPr lang="en-US" altLang="en-US" sz="1600" dirty="0"/>
              <a:t>	Access time on a miss if replaced line is clean = 1% * 50%* 100ns  = .5 ns</a:t>
            </a:r>
          </a:p>
          <a:p>
            <a:pPr>
              <a:spcBef>
                <a:spcPct val="0"/>
              </a:spcBef>
              <a:buFontTx/>
              <a:buNone/>
            </a:pPr>
            <a:r>
              <a:rPr lang="en-US" altLang="en-US" sz="1600" dirty="0"/>
              <a:t> </a:t>
            </a:r>
          </a:p>
          <a:p>
            <a:pPr>
              <a:spcBef>
                <a:spcPct val="0"/>
              </a:spcBef>
              <a:buFontTx/>
              <a:buNone/>
            </a:pPr>
            <a:r>
              <a:rPr lang="en-US" altLang="en-US" sz="1600" dirty="0"/>
              <a:t>	Effective access time = 10ns + 1.5ns + 0.5ns = 12.0 ns</a:t>
            </a:r>
          </a:p>
          <a:p>
            <a:pPr>
              <a:spcBef>
                <a:spcPct val="0"/>
              </a:spcBef>
              <a:buFontTx/>
              <a:buNone/>
            </a:pPr>
            <a:endParaRPr lang="en-US" altLang="en-US" sz="1600" dirty="0"/>
          </a:p>
          <a:p>
            <a:pPr>
              <a:spcBef>
                <a:spcPct val="0"/>
              </a:spcBef>
              <a:buFontTx/>
              <a:buNone/>
            </a:pPr>
            <a:r>
              <a:rPr lang="en-US" altLang="en-US" sz="1600" dirty="0">
                <a:solidFill>
                  <a:srgbClr val="C00000"/>
                </a:solidFill>
              </a:rPr>
              <a:t>So, write-back is better in this case.</a:t>
            </a:r>
          </a:p>
        </p:txBody>
      </p:sp>
    </p:spTree>
    <p:extLst>
      <p:ext uri="{BB962C8B-B14F-4D97-AF65-F5344CB8AC3E}">
        <p14:creationId xmlns:p14="http://schemas.microsoft.com/office/powerpoint/2010/main" val="2803471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7E4C76B-B62B-E041-BECA-E1452F308EBC}" type="slidenum">
              <a:rPr lang="en-US" smtClean="0"/>
              <a:pPr/>
              <a:t>53</a:t>
            </a:fld>
            <a:endParaRPr lang="en-US"/>
          </a:p>
        </p:txBody>
      </p:sp>
      <p:sp>
        <p:nvSpPr>
          <p:cNvPr id="2" name="Footer Placeholder 1">
            <a:extLst>
              <a:ext uri="{FF2B5EF4-FFF2-40B4-BE49-F238E27FC236}">
                <a16:creationId xmlns:a16="http://schemas.microsoft.com/office/drawing/2014/main" id="{748C54B5-0DB1-264C-A979-1563D216CF47}"/>
              </a:ext>
            </a:extLst>
          </p:cNvPr>
          <p:cNvSpPr>
            <a:spLocks noGrp="1"/>
          </p:cNvSpPr>
          <p:nvPr>
            <p:ph type="ftr" sz="quarter" idx="11"/>
          </p:nvPr>
        </p:nvSpPr>
        <p:spPr/>
        <p:txBody>
          <a:bodyPr/>
          <a:lstStyle/>
          <a:p>
            <a:r>
              <a:rPr lang="en-US"/>
              <a:t>November 19, 2020</a:t>
            </a:r>
          </a:p>
        </p:txBody>
      </p:sp>
      <p:sp>
        <p:nvSpPr>
          <p:cNvPr id="7" name="Rectangle 2">
            <a:extLst>
              <a:ext uri="{FF2B5EF4-FFF2-40B4-BE49-F238E27FC236}">
                <a16:creationId xmlns:a16="http://schemas.microsoft.com/office/drawing/2014/main" id="{9AB0B5E3-AE7B-0744-8BF0-425C0B82DBD1}"/>
              </a:ext>
            </a:extLst>
          </p:cNvPr>
          <p:cNvSpPr txBox="1">
            <a:spLocks noChangeArrowheads="1"/>
          </p:cNvSpPr>
          <p:nvPr/>
        </p:nvSpPr>
        <p:spPr>
          <a:xfrm>
            <a:off x="472440" y="285388"/>
            <a:ext cx="8259762" cy="7620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en-US" sz="4000" b="1" dirty="0">
                <a:solidFill>
                  <a:srgbClr val="006600"/>
                </a:solidFill>
                <a:latin typeface="Times" charset="0"/>
                <a:ea typeface="Times" charset="0"/>
                <a:cs typeface="Times" charset="0"/>
              </a:rPr>
              <a:t>Performance of write-through </a:t>
            </a:r>
            <a:endParaRPr lang="en-AU" altLang="en-US" sz="4000" b="1" dirty="0">
              <a:solidFill>
                <a:srgbClr val="006600"/>
              </a:solidFill>
              <a:latin typeface="Times" charset="0"/>
              <a:ea typeface="Times" charset="0"/>
              <a:cs typeface="Times" charset="0"/>
            </a:endParaRPr>
          </a:p>
        </p:txBody>
      </p:sp>
      <p:sp>
        <p:nvSpPr>
          <p:cNvPr id="8" name="TextBox 11">
            <a:extLst>
              <a:ext uri="{FF2B5EF4-FFF2-40B4-BE49-F238E27FC236}">
                <a16:creationId xmlns:a16="http://schemas.microsoft.com/office/drawing/2014/main" id="{F546130D-A63B-5444-980E-8FFF52F50697}"/>
              </a:ext>
            </a:extLst>
          </p:cNvPr>
          <p:cNvSpPr txBox="1">
            <a:spLocks noChangeArrowheads="1"/>
          </p:cNvSpPr>
          <p:nvPr/>
        </p:nvSpPr>
        <p:spPr bwMode="auto">
          <a:xfrm>
            <a:off x="371136" y="984561"/>
            <a:ext cx="80772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charset="0"/>
                <a:ea typeface="ＭＳ Ｐゴシック" charset="-128"/>
              </a:defRPr>
            </a:lvl1pPr>
            <a:lvl2pPr marL="742950" indent="-285750">
              <a:spcBef>
                <a:spcPct val="20000"/>
              </a:spcBef>
              <a:buChar char="–"/>
              <a:defRPr sz="2800">
                <a:solidFill>
                  <a:schemeClr val="tx1"/>
                </a:solidFill>
                <a:latin typeface="Times" charset="0"/>
                <a:ea typeface="ＭＳ Ｐゴシック" charset="-128"/>
              </a:defRPr>
            </a:lvl2pPr>
            <a:lvl3pPr marL="1143000" indent="-228600">
              <a:spcBef>
                <a:spcPct val="20000"/>
              </a:spcBef>
              <a:buChar char="•"/>
              <a:defRPr sz="2400">
                <a:solidFill>
                  <a:schemeClr val="tx1"/>
                </a:solidFill>
                <a:latin typeface="Times" charset="0"/>
                <a:ea typeface="ＭＳ Ｐゴシック" charset="-128"/>
              </a:defRPr>
            </a:lvl3pPr>
            <a:lvl4pPr marL="1600200" indent="-228600">
              <a:spcBef>
                <a:spcPct val="20000"/>
              </a:spcBef>
              <a:buChar char="–"/>
              <a:defRPr sz="2000">
                <a:solidFill>
                  <a:schemeClr val="tx1"/>
                </a:solidFill>
                <a:latin typeface="Times" charset="0"/>
                <a:ea typeface="ＭＳ Ｐゴシック" charset="-128"/>
              </a:defRPr>
            </a:lvl4pPr>
            <a:lvl5pPr marL="2057400" indent="-228600">
              <a:spcBef>
                <a:spcPct val="20000"/>
              </a:spcBef>
              <a:buChar char="»"/>
              <a:defRPr sz="2000">
                <a:solidFill>
                  <a:schemeClr val="tx1"/>
                </a:solidFill>
                <a:latin typeface="Times"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charset="0"/>
                <a:ea typeface="ＭＳ Ｐゴシック" charset="-128"/>
              </a:defRPr>
            </a:lvl9pPr>
          </a:lstStyle>
          <a:p>
            <a:pPr>
              <a:spcBef>
                <a:spcPct val="0"/>
              </a:spcBef>
              <a:buNone/>
            </a:pPr>
            <a:r>
              <a:rPr lang="en-US" altLang="en-US" sz="1600" dirty="0"/>
              <a:t>b).Assuming that we have a write buffer and that only 10% writes in a write-through cache cause the CPU to stall for the 100ns needed to write 32-bit data to memory, what is the memory access time for the write-through cache?</a:t>
            </a:r>
          </a:p>
          <a:p>
            <a:pPr>
              <a:spcBef>
                <a:spcPct val="0"/>
              </a:spcBef>
              <a:buFontTx/>
              <a:buNone/>
            </a:pPr>
            <a:endParaRPr lang="en-US" altLang="en-US" sz="1600" dirty="0"/>
          </a:p>
          <a:p>
            <a:pPr>
              <a:spcBef>
                <a:spcPct val="0"/>
              </a:spcBef>
              <a:buFontTx/>
              <a:buNone/>
            </a:pPr>
            <a:r>
              <a:rPr lang="en-US" altLang="en-US" sz="1600" dirty="0"/>
              <a:t>If we use write-buffers, not every write will incur 100ns delay – in fact only 10% of writes incur the 100ns delay.  Assuming 10 ns for the 90% of the writes:</a:t>
            </a:r>
          </a:p>
          <a:p>
            <a:pPr>
              <a:spcBef>
                <a:spcPct val="0"/>
              </a:spcBef>
              <a:buFontTx/>
              <a:buNone/>
            </a:pPr>
            <a:endParaRPr lang="en-US" altLang="en-US" sz="1600" dirty="0"/>
          </a:p>
          <a:p>
            <a:pPr>
              <a:spcBef>
                <a:spcPct val="0"/>
              </a:spcBef>
              <a:buFontTx/>
              <a:buNone/>
            </a:pPr>
            <a:r>
              <a:rPr lang="en-US" altLang="en-US" sz="1600" dirty="0"/>
              <a:t>     Effective access time = </a:t>
            </a:r>
          </a:p>
          <a:p>
            <a:pPr>
              <a:spcBef>
                <a:spcPct val="0"/>
              </a:spcBef>
              <a:buFontTx/>
              <a:buNone/>
            </a:pPr>
            <a:r>
              <a:rPr lang="en-US" altLang="en-US" sz="1600" dirty="0"/>
              <a:t>	75% *10ns 				// read hits </a:t>
            </a:r>
          </a:p>
          <a:p>
            <a:pPr>
              <a:spcBef>
                <a:spcPct val="0"/>
              </a:spcBef>
              <a:buFontTx/>
              <a:buNone/>
            </a:pPr>
            <a:r>
              <a:rPr lang="en-US" altLang="en-US" sz="1600" dirty="0"/>
              <a:t>	+ (25% * </a:t>
            </a:r>
            <a:r>
              <a:rPr lang="en-US" altLang="en-US" sz="1600" dirty="0">
                <a:solidFill>
                  <a:srgbClr val="C00000"/>
                </a:solidFill>
              </a:rPr>
              <a:t>10</a:t>
            </a:r>
            <a:r>
              <a:rPr lang="en-US" altLang="en-US" sz="1600" dirty="0"/>
              <a:t>%) * 100ns 		//</a:t>
            </a:r>
            <a:r>
              <a:rPr lang="en-US" altLang="en-US" sz="1600" dirty="0">
                <a:solidFill>
                  <a:srgbClr val="C00000"/>
                </a:solidFill>
              </a:rPr>
              <a:t>write hits, but write buffer is full</a:t>
            </a:r>
          </a:p>
          <a:p>
            <a:pPr>
              <a:spcBef>
                <a:spcPct val="0"/>
              </a:spcBef>
              <a:buFontTx/>
              <a:buNone/>
            </a:pPr>
            <a:r>
              <a:rPr lang="en-US" altLang="en-US" sz="1600" dirty="0"/>
              <a:t>	+ (25% * </a:t>
            </a:r>
            <a:r>
              <a:rPr lang="en-US" altLang="en-US" sz="1600" dirty="0">
                <a:solidFill>
                  <a:srgbClr val="C00000"/>
                </a:solidFill>
              </a:rPr>
              <a:t>90</a:t>
            </a:r>
            <a:r>
              <a:rPr lang="en-US" altLang="en-US" sz="1600" dirty="0"/>
              <a:t>%) * 10ns 		//write hit but write buffer is free</a:t>
            </a:r>
          </a:p>
          <a:p>
            <a:pPr>
              <a:spcBef>
                <a:spcPct val="0"/>
              </a:spcBef>
              <a:buFontTx/>
              <a:buNone/>
            </a:pPr>
            <a:r>
              <a:rPr lang="en-US" altLang="en-US" sz="1600" dirty="0"/>
              <a:t>	+ 1% * 100ns 				// miss (either read or write)</a:t>
            </a:r>
          </a:p>
          <a:p>
            <a:pPr>
              <a:spcBef>
                <a:spcPct val="0"/>
              </a:spcBef>
              <a:buFontTx/>
              <a:buNone/>
            </a:pPr>
            <a:endParaRPr lang="en-US" altLang="en-US" sz="1600" dirty="0"/>
          </a:p>
          <a:p>
            <a:pPr>
              <a:spcBef>
                <a:spcPct val="0"/>
              </a:spcBef>
              <a:buFontTx/>
              <a:buNone/>
            </a:pPr>
            <a:r>
              <a:rPr lang="en-US" altLang="en-US" sz="1600" dirty="0"/>
              <a:t>	= 7.5 ns +  2.5 ns  + 2.25 ns	     + 1 ns </a:t>
            </a:r>
          </a:p>
          <a:p>
            <a:pPr>
              <a:spcBef>
                <a:spcPct val="0"/>
              </a:spcBef>
              <a:buFontTx/>
              <a:buNone/>
            </a:pPr>
            <a:r>
              <a:rPr lang="en-US" altLang="en-US" sz="1600" dirty="0"/>
              <a:t>	= 13.25 ns</a:t>
            </a:r>
          </a:p>
          <a:p>
            <a:pPr>
              <a:spcBef>
                <a:spcPct val="0"/>
              </a:spcBef>
              <a:buFontTx/>
              <a:buNone/>
            </a:pPr>
            <a:endParaRPr lang="en-US" altLang="en-US" sz="1600" dirty="0"/>
          </a:p>
          <a:p>
            <a:pPr>
              <a:spcBef>
                <a:spcPct val="0"/>
              </a:spcBef>
              <a:buFontTx/>
              <a:buNone/>
            </a:pPr>
            <a:r>
              <a:rPr lang="en-US" altLang="en-US" sz="1600" dirty="0"/>
              <a:t>Which is slightly slower than the write-back cache (with 12ns Average Memory Access Time)</a:t>
            </a:r>
          </a:p>
          <a:p>
            <a:pPr>
              <a:spcBef>
                <a:spcPct val="0"/>
              </a:spcBef>
              <a:buFontTx/>
              <a:buNone/>
            </a:pPr>
            <a:r>
              <a:rPr lang="en-US" altLang="en-US" sz="1600" dirty="0"/>
              <a:t>	</a:t>
            </a:r>
            <a:r>
              <a:rPr lang="en-US" altLang="en-US" sz="1600" dirty="0">
                <a:sym typeface="Wingdings" pitchFamily="2" charset="2"/>
              </a:rPr>
              <a:t> remember without write buffer the access time = 33.5ns</a:t>
            </a:r>
            <a:r>
              <a:rPr lang="en-US" altLang="en-US" sz="1600" dirty="0"/>
              <a:t>.</a:t>
            </a:r>
          </a:p>
        </p:txBody>
      </p:sp>
    </p:spTree>
    <p:extLst>
      <p:ext uri="{BB962C8B-B14F-4D97-AF65-F5344CB8AC3E}">
        <p14:creationId xmlns:p14="http://schemas.microsoft.com/office/powerpoint/2010/main" val="5619269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7E4C76B-B62B-E041-BECA-E1452F308EBC}" type="slidenum">
              <a:rPr lang="en-US" smtClean="0"/>
              <a:pPr/>
              <a:t>54</a:t>
            </a:fld>
            <a:endParaRPr lang="en-US"/>
          </a:p>
        </p:txBody>
      </p:sp>
      <p:sp>
        <p:nvSpPr>
          <p:cNvPr id="2" name="Footer Placeholder 1">
            <a:extLst>
              <a:ext uri="{FF2B5EF4-FFF2-40B4-BE49-F238E27FC236}">
                <a16:creationId xmlns:a16="http://schemas.microsoft.com/office/drawing/2014/main" id="{748C54B5-0DB1-264C-A979-1563D216CF47}"/>
              </a:ext>
            </a:extLst>
          </p:cNvPr>
          <p:cNvSpPr>
            <a:spLocks noGrp="1"/>
          </p:cNvSpPr>
          <p:nvPr>
            <p:ph type="ftr" sz="quarter" idx="11"/>
          </p:nvPr>
        </p:nvSpPr>
        <p:spPr/>
        <p:txBody>
          <a:bodyPr/>
          <a:lstStyle/>
          <a:p>
            <a:r>
              <a:rPr lang="en-US"/>
              <a:t>November 17, 2020</a:t>
            </a:r>
          </a:p>
        </p:txBody>
      </p:sp>
      <p:sp>
        <p:nvSpPr>
          <p:cNvPr id="9" name="Rectangle 2">
            <a:extLst>
              <a:ext uri="{FF2B5EF4-FFF2-40B4-BE49-F238E27FC236}">
                <a16:creationId xmlns:a16="http://schemas.microsoft.com/office/drawing/2014/main" id="{E2C85931-D61B-4542-BBE7-6826701ED72D}"/>
              </a:ext>
            </a:extLst>
          </p:cNvPr>
          <p:cNvSpPr txBox="1">
            <a:spLocks noChangeArrowheads="1"/>
          </p:cNvSpPr>
          <p:nvPr/>
        </p:nvSpPr>
        <p:spPr>
          <a:xfrm>
            <a:off x="472440" y="285388"/>
            <a:ext cx="8259762" cy="7620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en-US" sz="4000" b="1" dirty="0">
                <a:solidFill>
                  <a:srgbClr val="006600"/>
                </a:solidFill>
                <a:latin typeface="Times" charset="0"/>
                <a:ea typeface="Times" charset="0"/>
                <a:cs typeface="Times" charset="0"/>
              </a:rPr>
              <a:t>Multi-level caches</a:t>
            </a:r>
            <a:endParaRPr lang="en-AU" altLang="en-US" sz="4000" b="1" dirty="0">
              <a:solidFill>
                <a:srgbClr val="006600"/>
              </a:solidFill>
              <a:latin typeface="Times" charset="0"/>
              <a:ea typeface="Times" charset="0"/>
              <a:cs typeface="Times" charset="0"/>
            </a:endParaRPr>
          </a:p>
        </p:txBody>
      </p:sp>
      <p:sp>
        <p:nvSpPr>
          <p:cNvPr id="11" name="Text Placeholder 2">
            <a:extLst>
              <a:ext uri="{FF2B5EF4-FFF2-40B4-BE49-F238E27FC236}">
                <a16:creationId xmlns:a16="http://schemas.microsoft.com/office/drawing/2014/main" id="{0C15B696-027E-7F4D-9456-0CC0EA74D273}"/>
              </a:ext>
            </a:extLst>
          </p:cNvPr>
          <p:cNvSpPr>
            <a:spLocks noGrp="1"/>
          </p:cNvSpPr>
          <p:nvPr>
            <p:ph type="body" sz="quarter" idx="13"/>
          </p:nvPr>
        </p:nvSpPr>
        <p:spPr>
          <a:xfrm>
            <a:off x="482301" y="1064759"/>
            <a:ext cx="8259762" cy="436583"/>
          </a:xfrm>
        </p:spPr>
        <p:txBody>
          <a:bodyPr>
            <a:noAutofit/>
          </a:bodyPr>
          <a:lstStyle/>
          <a:p>
            <a:pPr>
              <a:lnSpc>
                <a:spcPct val="80000"/>
              </a:lnSpc>
            </a:pPr>
            <a:r>
              <a:rPr lang="en-AU" altLang="en-US" sz="1600" dirty="0">
                <a:solidFill>
                  <a:schemeClr val="tx1"/>
                </a:solidFill>
                <a:latin typeface="Times" charset="0"/>
                <a:ea typeface="Times" charset="0"/>
                <a:cs typeface="Times" charset="0"/>
              </a:rPr>
              <a:t>What are the advantages of adding a second level cache? </a:t>
            </a:r>
          </a:p>
        </p:txBody>
      </p:sp>
      <p:grpSp>
        <p:nvGrpSpPr>
          <p:cNvPr id="31" name="Group 30">
            <a:extLst>
              <a:ext uri="{FF2B5EF4-FFF2-40B4-BE49-F238E27FC236}">
                <a16:creationId xmlns:a16="http://schemas.microsoft.com/office/drawing/2014/main" id="{CC961EE3-DB6B-3B42-90AA-6F79818E2A01}"/>
              </a:ext>
            </a:extLst>
          </p:cNvPr>
          <p:cNvGrpSpPr/>
          <p:nvPr/>
        </p:nvGrpSpPr>
        <p:grpSpPr>
          <a:xfrm>
            <a:off x="1439916" y="958752"/>
            <a:ext cx="5670331" cy="3760393"/>
            <a:chOff x="882869" y="1063853"/>
            <a:chExt cx="5670331" cy="3760393"/>
          </a:xfrm>
        </p:grpSpPr>
        <p:sp>
          <p:nvSpPr>
            <p:cNvPr id="3" name="Oval 2">
              <a:extLst>
                <a:ext uri="{FF2B5EF4-FFF2-40B4-BE49-F238E27FC236}">
                  <a16:creationId xmlns:a16="http://schemas.microsoft.com/office/drawing/2014/main" id="{217415F3-D383-A948-B999-C30F8748B6F0}"/>
                </a:ext>
              </a:extLst>
            </p:cNvPr>
            <p:cNvSpPr/>
            <p:nvPr/>
          </p:nvSpPr>
          <p:spPr>
            <a:xfrm>
              <a:off x="882869" y="2249211"/>
              <a:ext cx="1082565" cy="125335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latin typeface="Times" pitchFamily="2" charset="0"/>
                </a:rPr>
                <a:t>CPU</a:t>
              </a:r>
            </a:p>
          </p:txBody>
        </p:sp>
        <p:sp>
          <p:nvSpPr>
            <p:cNvPr id="4" name="Rectangle 3">
              <a:extLst>
                <a:ext uri="{FF2B5EF4-FFF2-40B4-BE49-F238E27FC236}">
                  <a16:creationId xmlns:a16="http://schemas.microsoft.com/office/drawing/2014/main" id="{7558C51C-9BD2-4B4E-8AF1-2948ADFB89E6}"/>
                </a:ext>
              </a:extLst>
            </p:cNvPr>
            <p:cNvSpPr/>
            <p:nvPr/>
          </p:nvSpPr>
          <p:spPr>
            <a:xfrm>
              <a:off x="2228193" y="2364830"/>
              <a:ext cx="604344" cy="43658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latin typeface="Times" pitchFamily="2" charset="0"/>
                </a:rPr>
                <a:t>L1-I</a:t>
              </a:r>
            </a:p>
          </p:txBody>
        </p:sp>
        <p:sp>
          <p:nvSpPr>
            <p:cNvPr id="10" name="Rectangle 9">
              <a:extLst>
                <a:ext uri="{FF2B5EF4-FFF2-40B4-BE49-F238E27FC236}">
                  <a16:creationId xmlns:a16="http://schemas.microsoft.com/office/drawing/2014/main" id="{8056C01B-BAF7-B14B-8CF4-CB670C27906D}"/>
                </a:ext>
              </a:extLst>
            </p:cNvPr>
            <p:cNvSpPr/>
            <p:nvPr/>
          </p:nvSpPr>
          <p:spPr>
            <a:xfrm>
              <a:off x="2212428" y="2979681"/>
              <a:ext cx="604344" cy="43658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latin typeface="Times" pitchFamily="2" charset="0"/>
                </a:rPr>
                <a:t>L1-D</a:t>
              </a:r>
            </a:p>
          </p:txBody>
        </p:sp>
        <p:sp>
          <p:nvSpPr>
            <p:cNvPr id="6" name="Rectangle 5">
              <a:extLst>
                <a:ext uri="{FF2B5EF4-FFF2-40B4-BE49-F238E27FC236}">
                  <a16:creationId xmlns:a16="http://schemas.microsoft.com/office/drawing/2014/main" id="{70FA377B-CFED-0B4B-A5C7-C42A4881FBEC}"/>
                </a:ext>
              </a:extLst>
            </p:cNvPr>
            <p:cNvSpPr/>
            <p:nvPr/>
          </p:nvSpPr>
          <p:spPr>
            <a:xfrm>
              <a:off x="3153104" y="2175641"/>
              <a:ext cx="630621" cy="155553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latin typeface="Times" pitchFamily="2" charset="0"/>
                </a:rPr>
                <a:t>L2</a:t>
              </a:r>
            </a:p>
          </p:txBody>
        </p:sp>
        <p:sp>
          <p:nvSpPr>
            <p:cNvPr id="13" name="Rectangle 12">
              <a:extLst>
                <a:ext uri="{FF2B5EF4-FFF2-40B4-BE49-F238E27FC236}">
                  <a16:creationId xmlns:a16="http://schemas.microsoft.com/office/drawing/2014/main" id="{8A6696C0-F154-3D4E-B69D-7A9CFF16C042}"/>
                </a:ext>
              </a:extLst>
            </p:cNvPr>
            <p:cNvSpPr/>
            <p:nvPr/>
          </p:nvSpPr>
          <p:spPr>
            <a:xfrm>
              <a:off x="4020206" y="1597572"/>
              <a:ext cx="630621" cy="2669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latin typeface="Times" pitchFamily="2" charset="0"/>
                </a:rPr>
                <a:t>L3</a:t>
              </a:r>
            </a:p>
          </p:txBody>
        </p:sp>
        <p:sp>
          <p:nvSpPr>
            <p:cNvPr id="14" name="Rectangle 13">
              <a:extLst>
                <a:ext uri="{FF2B5EF4-FFF2-40B4-BE49-F238E27FC236}">
                  <a16:creationId xmlns:a16="http://schemas.microsoft.com/office/drawing/2014/main" id="{734FB5DC-C704-994E-9293-031D7CEC3927}"/>
                </a:ext>
              </a:extLst>
            </p:cNvPr>
            <p:cNvSpPr/>
            <p:nvPr/>
          </p:nvSpPr>
          <p:spPr>
            <a:xfrm>
              <a:off x="5780686" y="1063853"/>
              <a:ext cx="772514" cy="376039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latin typeface="Times" pitchFamily="2" charset="0"/>
                </a:rPr>
                <a:t>DRAM</a:t>
              </a:r>
            </a:p>
          </p:txBody>
        </p:sp>
        <p:cxnSp>
          <p:nvCxnSpPr>
            <p:cNvPr id="8" name="Straight Arrow Connector 7">
              <a:extLst>
                <a:ext uri="{FF2B5EF4-FFF2-40B4-BE49-F238E27FC236}">
                  <a16:creationId xmlns:a16="http://schemas.microsoft.com/office/drawing/2014/main" id="{86CB4EDF-4939-8B41-BAB5-6361D309CE4C}"/>
                </a:ext>
              </a:extLst>
            </p:cNvPr>
            <p:cNvCxnSpPr>
              <a:stCxn id="13" idx="3"/>
              <a:endCxn id="14" idx="1"/>
            </p:cNvCxnSpPr>
            <p:nvPr/>
          </p:nvCxnSpPr>
          <p:spPr>
            <a:xfrm>
              <a:off x="4650827" y="2932386"/>
              <a:ext cx="1129859" cy="11664"/>
            </a:xfrm>
            <a:prstGeom prst="straightConnector1">
              <a:avLst/>
            </a:prstGeom>
            <a:ln>
              <a:solidFill>
                <a:srgbClr val="C00000"/>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598477D2-D03D-664B-92F3-4D7028229162}"/>
                </a:ext>
              </a:extLst>
            </p:cNvPr>
            <p:cNvCxnSpPr>
              <a:stCxn id="13" idx="1"/>
              <a:endCxn id="6" idx="3"/>
            </p:cNvCxnSpPr>
            <p:nvPr/>
          </p:nvCxnSpPr>
          <p:spPr>
            <a:xfrm flipH="1">
              <a:off x="3783725" y="2932386"/>
              <a:ext cx="236481" cy="21021"/>
            </a:xfrm>
            <a:prstGeom prst="straightConnector1">
              <a:avLst/>
            </a:prstGeom>
            <a:ln>
              <a:solidFill>
                <a:srgbClr val="C00000"/>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D5EE36ED-06E1-394F-9C6D-814870FB22BA}"/>
                </a:ext>
              </a:extLst>
            </p:cNvPr>
            <p:cNvCxnSpPr>
              <a:stCxn id="4" idx="3"/>
            </p:cNvCxnSpPr>
            <p:nvPr/>
          </p:nvCxnSpPr>
          <p:spPr>
            <a:xfrm>
              <a:off x="2832537" y="2583122"/>
              <a:ext cx="320567" cy="5160"/>
            </a:xfrm>
            <a:prstGeom prst="straightConnector1">
              <a:avLst/>
            </a:prstGeom>
            <a:ln>
              <a:solidFill>
                <a:srgbClr val="C00000"/>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E9650906-A706-8F4C-93EB-1E9731B80B1F}"/>
                </a:ext>
              </a:extLst>
            </p:cNvPr>
            <p:cNvCxnSpPr>
              <a:cxnSpLocks/>
              <a:stCxn id="10" idx="3"/>
            </p:cNvCxnSpPr>
            <p:nvPr/>
          </p:nvCxnSpPr>
          <p:spPr>
            <a:xfrm>
              <a:off x="2816772" y="3197973"/>
              <a:ext cx="336332" cy="0"/>
            </a:xfrm>
            <a:prstGeom prst="straightConnector1">
              <a:avLst/>
            </a:prstGeom>
            <a:ln>
              <a:solidFill>
                <a:srgbClr val="C00000"/>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090B75D2-98F6-8A4A-A643-B48407DBB3DD}"/>
                </a:ext>
              </a:extLst>
            </p:cNvPr>
            <p:cNvCxnSpPr>
              <a:stCxn id="4" idx="1"/>
            </p:cNvCxnSpPr>
            <p:nvPr/>
          </p:nvCxnSpPr>
          <p:spPr>
            <a:xfrm flipH="1">
              <a:off x="1828800" y="2583122"/>
              <a:ext cx="399393" cy="0"/>
            </a:xfrm>
            <a:prstGeom prst="straightConnector1">
              <a:avLst/>
            </a:prstGeom>
            <a:ln>
              <a:solidFill>
                <a:srgbClr val="C00000"/>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0528C569-DE3C-8444-B281-2849AF2F4134}"/>
                </a:ext>
              </a:extLst>
            </p:cNvPr>
            <p:cNvCxnSpPr>
              <a:cxnSpLocks/>
              <a:endCxn id="10" idx="1"/>
            </p:cNvCxnSpPr>
            <p:nvPr/>
          </p:nvCxnSpPr>
          <p:spPr>
            <a:xfrm>
              <a:off x="1828800" y="3197973"/>
              <a:ext cx="383628" cy="0"/>
            </a:xfrm>
            <a:prstGeom prst="straightConnector1">
              <a:avLst/>
            </a:prstGeom>
            <a:ln>
              <a:solidFill>
                <a:srgbClr val="C00000"/>
              </a:solidFill>
              <a:headEnd type="triangle"/>
              <a:tailEnd type="triangle"/>
            </a:ln>
          </p:spPr>
          <p:style>
            <a:lnRef idx="2">
              <a:schemeClr val="accent1"/>
            </a:lnRef>
            <a:fillRef idx="0">
              <a:schemeClr val="accent1"/>
            </a:fillRef>
            <a:effectRef idx="1">
              <a:schemeClr val="accent1"/>
            </a:effectRef>
            <a:fontRef idx="minor">
              <a:schemeClr val="tx1"/>
            </a:fontRef>
          </p:style>
        </p:cxnSp>
      </p:grpSp>
      <p:sp>
        <p:nvSpPr>
          <p:cNvPr id="30" name="TextBox 29">
            <a:extLst>
              <a:ext uri="{FF2B5EF4-FFF2-40B4-BE49-F238E27FC236}">
                <a16:creationId xmlns:a16="http://schemas.microsoft.com/office/drawing/2014/main" id="{0CC49D38-0E70-3B4A-916C-7D6CAE92F8D6}"/>
              </a:ext>
            </a:extLst>
          </p:cNvPr>
          <p:cNvSpPr txBox="1"/>
          <p:nvPr/>
        </p:nvSpPr>
        <p:spPr>
          <a:xfrm flipH="1">
            <a:off x="897063" y="4529964"/>
            <a:ext cx="6901619" cy="830997"/>
          </a:xfrm>
          <a:prstGeom prst="rect">
            <a:avLst/>
          </a:prstGeom>
          <a:noFill/>
        </p:spPr>
        <p:txBody>
          <a:bodyPr wrap="square" rtlCol="0">
            <a:spAutoFit/>
          </a:bodyPr>
          <a:lstStyle/>
          <a:p>
            <a:r>
              <a:rPr lang="en-US" sz="1600" dirty="0">
                <a:latin typeface="Times" pitchFamily="2" charset="0"/>
                <a:cs typeface="Arial"/>
              </a:rPr>
              <a:t>If a miss in L1, obtain it from L2 (copied to L1)</a:t>
            </a:r>
          </a:p>
          <a:p>
            <a:r>
              <a:rPr lang="en-US" sz="1600" dirty="0">
                <a:latin typeface="Times" pitchFamily="2" charset="0"/>
                <a:cs typeface="Arial"/>
              </a:rPr>
              <a:t>If a miss in L2, obtain it from L3 (copied to L2 and L1)</a:t>
            </a:r>
          </a:p>
          <a:p>
            <a:r>
              <a:rPr lang="en-US" sz="1600" dirty="0">
                <a:latin typeface="Times" pitchFamily="2" charset="0"/>
                <a:cs typeface="Arial"/>
              </a:rPr>
              <a:t>If a miss in L3, obtain from DRAM (copied to L3, L2, L1)</a:t>
            </a:r>
          </a:p>
        </p:txBody>
      </p:sp>
    </p:spTree>
    <p:extLst>
      <p:ext uri="{BB962C8B-B14F-4D97-AF65-F5344CB8AC3E}">
        <p14:creationId xmlns:p14="http://schemas.microsoft.com/office/powerpoint/2010/main" val="320203885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9" name="Rectangle 2">
            <a:extLst>
              <a:ext uri="{FF2B5EF4-FFF2-40B4-BE49-F238E27FC236}">
                <a16:creationId xmlns:a16="http://schemas.microsoft.com/office/drawing/2014/main" id="{5741E3BD-6310-F34B-9C41-D4FBCA54758E}"/>
              </a:ext>
            </a:extLst>
          </p:cNvPr>
          <p:cNvSpPr txBox="1">
            <a:spLocks noChangeArrowheads="1"/>
          </p:cNvSpPr>
          <p:nvPr/>
        </p:nvSpPr>
        <p:spPr>
          <a:xfrm>
            <a:off x="472440" y="285388"/>
            <a:ext cx="8259762" cy="7620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en-US" sz="4000" dirty="0">
                <a:solidFill>
                  <a:schemeClr val="bg1"/>
                </a:solidFill>
                <a:latin typeface="Calibri" panose="020F0502020204030204" pitchFamily="34" charset="0"/>
                <a:ea typeface="Times" charset="0"/>
                <a:cs typeface="Calibri" panose="020F0502020204030204" pitchFamily="34" charset="0"/>
              </a:rPr>
              <a:t>Multi-level caches</a:t>
            </a:r>
            <a:endParaRPr lang="en-AU" altLang="en-US" sz="4000" dirty="0">
              <a:solidFill>
                <a:schemeClr val="bg1"/>
              </a:solidFill>
              <a:latin typeface="Calibri" panose="020F0502020204030204" pitchFamily="34" charset="0"/>
              <a:ea typeface="Times" charset="0"/>
              <a:cs typeface="Calibri" panose="020F0502020204030204" pitchFamily="34" charset="0"/>
            </a:endParaRPr>
          </a:p>
        </p:txBody>
      </p:sp>
      <p:sp>
        <p:nvSpPr>
          <p:cNvPr id="10" name="Text Placeholder 2">
            <a:extLst>
              <a:ext uri="{FF2B5EF4-FFF2-40B4-BE49-F238E27FC236}">
                <a16:creationId xmlns:a16="http://schemas.microsoft.com/office/drawing/2014/main" id="{23954B01-76BF-D04E-AF1A-B10EC19EF798}"/>
              </a:ext>
            </a:extLst>
          </p:cNvPr>
          <p:cNvSpPr>
            <a:spLocks noGrp="1"/>
          </p:cNvSpPr>
          <p:nvPr>
            <p:ph idx="1"/>
          </p:nvPr>
        </p:nvSpPr>
        <p:spPr>
          <a:xfrm>
            <a:off x="482301" y="1064761"/>
            <a:ext cx="8259762" cy="4889990"/>
          </a:xfrm>
        </p:spPr>
        <p:txBody>
          <a:bodyPr>
            <a:noAutofit/>
          </a:bodyPr>
          <a:lstStyle/>
          <a:p>
            <a:pPr marL="0" indent="0">
              <a:buNone/>
            </a:pPr>
            <a:r>
              <a:rPr lang="en-AU" altLang="en-US" sz="1600" dirty="0">
                <a:latin typeface="Calibri" panose="020F0502020204030204" pitchFamily="34" charset="0"/>
                <a:ea typeface="Times" charset="0"/>
                <a:cs typeface="Calibri" panose="020F0502020204030204" pitchFamily="34" charset="0"/>
              </a:rPr>
              <a:t>What are the advantages of adding a second level cache? </a:t>
            </a:r>
          </a:p>
          <a:p>
            <a:pPr marL="0" indent="0">
              <a:buNone/>
            </a:pPr>
            <a:endParaRPr lang="en-US" sz="1600" dirty="0">
              <a:latin typeface="Calibri" panose="020F0502020204030204" pitchFamily="34" charset="0"/>
              <a:ea typeface="Times" charset="0"/>
              <a:cs typeface="Calibri" panose="020F0502020204030204" pitchFamily="34" charset="0"/>
            </a:endParaRPr>
          </a:p>
          <a:p>
            <a:pPr marL="0" indent="0">
              <a:buNone/>
            </a:pPr>
            <a:r>
              <a:rPr lang="en-US" sz="1600" dirty="0">
                <a:latin typeface="Calibri" panose="020F0502020204030204" pitchFamily="34" charset="0"/>
                <a:ea typeface="Times" charset="0"/>
                <a:cs typeface="Calibri" panose="020F0502020204030204" pitchFamily="34" charset="0"/>
              </a:rPr>
              <a:t>We can reduce effective memory access time (reduce miss penalty)</a:t>
            </a:r>
          </a:p>
          <a:p>
            <a:pPr marL="0" indent="0">
              <a:buNone/>
            </a:pPr>
            <a:r>
              <a:rPr lang="en-US" sz="1600" dirty="0">
                <a:solidFill>
                  <a:srgbClr val="FFC000"/>
                </a:solidFill>
                <a:latin typeface="Calibri" panose="020F0502020204030204" pitchFamily="34" charset="0"/>
                <a:ea typeface="Times" charset="0"/>
                <a:cs typeface="Calibri" panose="020F0502020204030204" pitchFamily="34" charset="0"/>
              </a:rPr>
              <a:t>Average memory access time </a:t>
            </a:r>
          </a:p>
          <a:p>
            <a:pPr marL="0" indent="0">
              <a:buNone/>
              <a:tabLst>
                <a:tab pos="455613" algn="l"/>
              </a:tabLst>
            </a:pPr>
            <a:r>
              <a:rPr lang="en-US" sz="1600" dirty="0">
                <a:solidFill>
                  <a:srgbClr val="FFC000"/>
                </a:solidFill>
                <a:latin typeface="Calibri" panose="020F0502020204030204" pitchFamily="34" charset="0"/>
                <a:ea typeface="Times" charset="0"/>
                <a:cs typeface="Calibri" panose="020F0502020204030204" pitchFamily="34" charset="0"/>
              </a:rPr>
              <a:t>	</a:t>
            </a:r>
            <a:r>
              <a:rPr lang="en-US" sz="1600" dirty="0">
                <a:latin typeface="Calibri" panose="020F0502020204030204" pitchFamily="34" charset="0"/>
                <a:ea typeface="Times" charset="0"/>
                <a:cs typeface="Calibri" panose="020F0502020204030204" pitchFamily="34" charset="0"/>
              </a:rPr>
              <a:t>= (access time on L1 hit) + </a:t>
            </a:r>
            <a:r>
              <a:rPr lang="en-US" sz="1600" dirty="0">
                <a:solidFill>
                  <a:srgbClr val="C00000"/>
                </a:solidFill>
                <a:latin typeface="Calibri" panose="020F0502020204030204" pitchFamily="34" charset="0"/>
                <a:ea typeface="Times" charset="0"/>
                <a:cs typeface="Calibri" panose="020F0502020204030204" pitchFamily="34" charset="0"/>
              </a:rPr>
              <a:t>(L1 miss penalty</a:t>
            </a:r>
            <a:r>
              <a:rPr lang="en-US" sz="1600" dirty="0">
                <a:latin typeface="Calibri" panose="020F0502020204030204" pitchFamily="34" charset="0"/>
                <a:ea typeface="Times" charset="0"/>
                <a:cs typeface="Calibri" panose="020F0502020204030204" pitchFamily="34" charset="0"/>
              </a:rPr>
              <a:t>)*(L1 miss rate)</a:t>
            </a:r>
          </a:p>
          <a:p>
            <a:pPr marL="0" indent="0">
              <a:buNone/>
              <a:tabLst>
                <a:tab pos="455613" algn="l"/>
              </a:tabLst>
            </a:pPr>
            <a:r>
              <a:rPr lang="en-US" sz="1600" dirty="0">
                <a:latin typeface="Calibri" panose="020F0502020204030204" pitchFamily="34" charset="0"/>
                <a:ea typeface="Times" charset="0"/>
                <a:cs typeface="Calibri" panose="020F0502020204030204" pitchFamily="34" charset="0"/>
              </a:rPr>
              <a:t>	= (access time on L1 hit) +  (access time on L2 hit)*(L1 miss rate) +</a:t>
            </a:r>
          </a:p>
          <a:p>
            <a:pPr marL="0" indent="0">
              <a:buNone/>
              <a:tabLst>
                <a:tab pos="455613" algn="l"/>
              </a:tabLst>
            </a:pPr>
            <a:r>
              <a:rPr lang="en-US" sz="1600" dirty="0">
                <a:latin typeface="Calibri" panose="020F0502020204030204" pitchFamily="34" charset="0"/>
                <a:ea typeface="Times" charset="0"/>
                <a:cs typeface="Calibri" panose="020F0502020204030204" pitchFamily="34" charset="0"/>
              </a:rPr>
              <a:t>					</a:t>
            </a:r>
            <a:r>
              <a:rPr lang="en-US" sz="1600" dirty="0">
                <a:solidFill>
                  <a:srgbClr val="C00000"/>
                </a:solidFill>
                <a:latin typeface="Calibri" panose="020F0502020204030204" pitchFamily="34" charset="0"/>
                <a:ea typeface="Times" charset="0"/>
                <a:cs typeface="Calibri" panose="020F0502020204030204" pitchFamily="34" charset="0"/>
              </a:rPr>
              <a:t> (L2 miss penalty)*(</a:t>
            </a:r>
            <a:r>
              <a:rPr lang="en-US" sz="1600" dirty="0">
                <a:latin typeface="Calibri" panose="020F0502020204030204" pitchFamily="34" charset="0"/>
                <a:ea typeface="Times" charset="0"/>
                <a:cs typeface="Calibri" panose="020F0502020204030204" pitchFamily="34" charset="0"/>
              </a:rPr>
              <a:t>L2 miss rate)</a:t>
            </a:r>
          </a:p>
          <a:p>
            <a:pPr marL="0" indent="0">
              <a:buNone/>
            </a:pPr>
            <a:endParaRPr lang="en-US" sz="1600" dirty="0">
              <a:latin typeface="Calibri" panose="020F0502020204030204" pitchFamily="34" charset="0"/>
              <a:ea typeface="Times" charset="0"/>
              <a:cs typeface="Calibri" panose="020F0502020204030204" pitchFamily="34" charset="0"/>
            </a:endParaRPr>
          </a:p>
          <a:p>
            <a:pPr marL="0" indent="0">
              <a:buNone/>
            </a:pPr>
            <a:r>
              <a:rPr lang="en-US" sz="1600" dirty="0">
                <a:latin typeface="Calibri" panose="020F0502020204030204" pitchFamily="34" charset="0"/>
                <a:ea typeface="Times" charset="0"/>
                <a:cs typeface="Calibri" panose="020F0502020204030204" pitchFamily="34" charset="0"/>
              </a:rPr>
              <a:t>In other words, you are reducing the delays due to a miss in L1 </a:t>
            </a:r>
            <a:r>
              <a:rPr lang="en-US" sz="1600" dirty="0">
                <a:latin typeface="Calibri" panose="020F0502020204030204" pitchFamily="34" charset="0"/>
                <a:ea typeface="Times" charset="0"/>
                <a:cs typeface="Calibri" panose="020F0502020204030204" pitchFamily="34" charset="0"/>
                <a:sym typeface="Wingdings"/>
              </a:rPr>
              <a:t> miss penalty</a:t>
            </a:r>
          </a:p>
          <a:p>
            <a:pPr marL="0" indent="0">
              <a:buNone/>
            </a:pPr>
            <a:r>
              <a:rPr lang="en-US" sz="1600" dirty="0">
                <a:latin typeface="Calibri" panose="020F0502020204030204" pitchFamily="34" charset="0"/>
                <a:ea typeface="Times" charset="0"/>
                <a:cs typeface="Calibri" panose="020F0502020204030204" pitchFamily="34" charset="0"/>
                <a:sym typeface="Wingdings"/>
              </a:rPr>
              <a:t>We can expand this to L3 cache. </a:t>
            </a:r>
          </a:p>
          <a:p>
            <a:pPr marL="0" indent="0">
              <a:buNone/>
            </a:pPr>
            <a:r>
              <a:rPr lang="en-US" sz="1600" dirty="0">
                <a:latin typeface="Calibri" panose="020F0502020204030204" pitchFamily="34" charset="0"/>
                <a:ea typeface="Times" charset="0"/>
                <a:cs typeface="Calibri" panose="020F0502020204030204" pitchFamily="34" charset="0"/>
                <a:sym typeface="Wingdings"/>
              </a:rPr>
              <a:t>	L2 miss penalty = (L3 hit rate)*(L2 miss rate) + </a:t>
            </a:r>
            <a:r>
              <a:rPr lang="en-US" sz="1600" dirty="0">
                <a:solidFill>
                  <a:srgbClr val="C00000"/>
                </a:solidFill>
                <a:latin typeface="Calibri" panose="020F0502020204030204" pitchFamily="34" charset="0"/>
                <a:ea typeface="Times" charset="0"/>
                <a:cs typeface="Calibri" panose="020F0502020204030204" pitchFamily="34" charset="0"/>
                <a:sym typeface="Wingdings"/>
              </a:rPr>
              <a:t>(L3 miss penalty )*(</a:t>
            </a:r>
            <a:r>
              <a:rPr lang="en-US" sz="1600" dirty="0">
                <a:latin typeface="Calibri" panose="020F0502020204030204" pitchFamily="34" charset="0"/>
                <a:ea typeface="Times" charset="0"/>
                <a:cs typeface="Calibri" panose="020F0502020204030204" pitchFamily="34" charset="0"/>
                <a:sym typeface="Wingdings"/>
              </a:rPr>
              <a:t>L3 miss rate)</a:t>
            </a:r>
          </a:p>
          <a:p>
            <a:pPr marL="0" indent="0">
              <a:buNone/>
            </a:pPr>
            <a:endParaRPr lang="en-US" sz="1600" dirty="0">
              <a:latin typeface="Calibri" panose="020F0502020204030204" pitchFamily="34" charset="0"/>
              <a:ea typeface="Times" charset="0"/>
              <a:cs typeface="Calibri" panose="020F0502020204030204" pitchFamily="34" charset="0"/>
            </a:endParaRPr>
          </a:p>
          <a:p>
            <a:pPr marL="0" indent="0">
              <a:buNone/>
            </a:pPr>
            <a:r>
              <a:rPr lang="en-US" sz="1600" dirty="0">
                <a:solidFill>
                  <a:schemeClr val="bg1"/>
                </a:solidFill>
                <a:latin typeface="Calibri" panose="020F0502020204030204" pitchFamily="34" charset="0"/>
                <a:ea typeface="Times" charset="0"/>
                <a:cs typeface="Calibri" panose="020F0502020204030204" pitchFamily="34" charset="0"/>
              </a:rPr>
              <a:t>Miss penalty </a:t>
            </a:r>
            <a:r>
              <a:rPr lang="en-US" sz="1600" dirty="0">
                <a:solidFill>
                  <a:schemeClr val="bg1"/>
                </a:solidFill>
                <a:latin typeface="Calibri" panose="020F0502020204030204" pitchFamily="34" charset="0"/>
                <a:ea typeface="Times" charset="0"/>
                <a:cs typeface="Calibri" panose="020F0502020204030204" pitchFamily="34" charset="0"/>
                <a:sym typeface="Wingdings"/>
              </a:rPr>
              <a:t> time needed to access data in the next level of memory</a:t>
            </a:r>
            <a:endParaRPr lang="en-US" sz="1600" dirty="0">
              <a:solidFill>
                <a:schemeClr val="bg1"/>
              </a:solidFill>
              <a:latin typeface="Calibri" panose="020F0502020204030204" pitchFamily="34" charset="0"/>
              <a:ea typeface="Times" charset="0"/>
              <a:cs typeface="Calibri" panose="020F0502020204030204" pitchFamily="34" charset="0"/>
            </a:endParaRPr>
          </a:p>
        </p:txBody>
      </p:sp>
      <p:sp>
        <p:nvSpPr>
          <p:cNvPr id="3" name="Date Placeholder 2">
            <a:extLst>
              <a:ext uri="{FF2B5EF4-FFF2-40B4-BE49-F238E27FC236}">
                <a16:creationId xmlns:a16="http://schemas.microsoft.com/office/drawing/2014/main" id="{17382F0E-7405-5BC5-4D32-52CE180D738C}"/>
              </a:ext>
            </a:extLst>
          </p:cNvPr>
          <p:cNvSpPr>
            <a:spLocks noGrp="1"/>
          </p:cNvSpPr>
          <p:nvPr>
            <p:ph type="dt" sz="half" idx="10"/>
          </p:nvPr>
        </p:nvSpPr>
        <p:spPr/>
        <p:txBody>
          <a:bodyPr/>
          <a:lstStyle/>
          <a:p>
            <a:r>
              <a:rPr lang="en-US"/>
              <a:t>CSCE 2610 - Assembly</a:t>
            </a:r>
          </a:p>
        </p:txBody>
      </p:sp>
      <p:sp>
        <p:nvSpPr>
          <p:cNvPr id="4" name="Footer Placeholder 3">
            <a:extLst>
              <a:ext uri="{FF2B5EF4-FFF2-40B4-BE49-F238E27FC236}">
                <a16:creationId xmlns:a16="http://schemas.microsoft.com/office/drawing/2014/main" id="{9C7A4F0A-C29D-0425-CC0C-A14A314087FA}"/>
              </a:ext>
            </a:extLst>
          </p:cNvPr>
          <p:cNvSpPr>
            <a:spLocks noGrp="1"/>
          </p:cNvSpPr>
          <p:nvPr>
            <p:ph type="ftr" sz="quarter" idx="11"/>
          </p:nvPr>
        </p:nvSpPr>
        <p:spPr/>
        <p:txBody>
          <a:bodyPr/>
          <a:lstStyle/>
          <a:p>
            <a:r>
              <a:rPr lang="en-US"/>
              <a:t>CSCE 2610 - Assembly</a:t>
            </a:r>
            <a:endParaRPr lang="en-US" dirty="0"/>
          </a:p>
        </p:txBody>
      </p:sp>
      <p:sp>
        <p:nvSpPr>
          <p:cNvPr id="6" name="Slide Number Placeholder 5">
            <a:extLst>
              <a:ext uri="{FF2B5EF4-FFF2-40B4-BE49-F238E27FC236}">
                <a16:creationId xmlns:a16="http://schemas.microsoft.com/office/drawing/2014/main" id="{D8124B5E-A5C8-4847-6F83-C37B715DC4DC}"/>
              </a:ext>
            </a:extLst>
          </p:cNvPr>
          <p:cNvSpPr>
            <a:spLocks noGrp="1"/>
          </p:cNvSpPr>
          <p:nvPr>
            <p:ph type="sldNum" sz="quarter" idx="12"/>
          </p:nvPr>
        </p:nvSpPr>
        <p:spPr/>
        <p:txBody>
          <a:bodyPr/>
          <a:lstStyle/>
          <a:p>
            <a:fld id="{1793BAB9-E1F0-F549-9C9A-9A92982B7AD1}" type="slidenum">
              <a:rPr lang="en-US" smtClean="0"/>
              <a:pPr/>
              <a:t>55</a:t>
            </a:fld>
            <a:endParaRPr lang="en-US"/>
          </a:p>
        </p:txBody>
      </p:sp>
    </p:spTree>
    <p:extLst>
      <p:ext uri="{BB962C8B-B14F-4D97-AF65-F5344CB8AC3E}">
        <p14:creationId xmlns:p14="http://schemas.microsoft.com/office/powerpoint/2010/main" val="61078756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12" name="Rectangle 2">
            <a:extLst>
              <a:ext uri="{FF2B5EF4-FFF2-40B4-BE49-F238E27FC236}">
                <a16:creationId xmlns:a16="http://schemas.microsoft.com/office/drawing/2014/main" id="{A558515A-9FA6-6F47-A403-CAFCCA8820D1}"/>
              </a:ext>
            </a:extLst>
          </p:cNvPr>
          <p:cNvSpPr txBox="1">
            <a:spLocks noChangeArrowheads="1"/>
          </p:cNvSpPr>
          <p:nvPr/>
        </p:nvSpPr>
        <p:spPr>
          <a:xfrm>
            <a:off x="472440" y="312283"/>
            <a:ext cx="8259762" cy="7620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en-US" sz="4000" dirty="0">
                <a:solidFill>
                  <a:schemeClr val="bg1"/>
                </a:solidFill>
                <a:latin typeface="Calibri" panose="020F0502020204030204" pitchFamily="34" charset="0"/>
                <a:ea typeface="Times" charset="0"/>
                <a:cs typeface="Calibri" panose="020F0502020204030204" pitchFamily="34" charset="0"/>
              </a:rPr>
              <a:t>Multi-level caches</a:t>
            </a:r>
            <a:endParaRPr lang="en-AU" altLang="en-US" sz="4000" dirty="0">
              <a:solidFill>
                <a:schemeClr val="bg1"/>
              </a:solidFill>
              <a:latin typeface="Calibri" panose="020F0502020204030204" pitchFamily="34" charset="0"/>
              <a:ea typeface="Times" charset="0"/>
              <a:cs typeface="Calibri" panose="020F0502020204030204" pitchFamily="34" charset="0"/>
            </a:endParaRPr>
          </a:p>
        </p:txBody>
      </p:sp>
      <p:sp>
        <p:nvSpPr>
          <p:cNvPr id="14" name="TextBox 13">
            <a:extLst>
              <a:ext uri="{FF2B5EF4-FFF2-40B4-BE49-F238E27FC236}">
                <a16:creationId xmlns:a16="http://schemas.microsoft.com/office/drawing/2014/main" id="{FF1D596A-21C6-7541-B36A-C81E516FCE1D}"/>
              </a:ext>
            </a:extLst>
          </p:cNvPr>
          <p:cNvSpPr txBox="1"/>
          <p:nvPr/>
        </p:nvSpPr>
        <p:spPr>
          <a:xfrm>
            <a:off x="726402" y="1333167"/>
            <a:ext cx="7035502" cy="3293209"/>
          </a:xfrm>
          <a:prstGeom prst="rect">
            <a:avLst/>
          </a:prstGeom>
          <a:noFill/>
        </p:spPr>
        <p:txBody>
          <a:bodyPr wrap="square" rtlCol="0">
            <a:spAutoFit/>
          </a:bodyPr>
          <a:lstStyle/>
          <a:p>
            <a:r>
              <a:rPr lang="en-US" sz="1600" dirty="0">
                <a:latin typeface="Calibri" panose="020F0502020204030204" pitchFamily="34" charset="0"/>
                <a:ea typeface="Times" charset="0"/>
                <a:cs typeface="Calibri" panose="020F0502020204030204" pitchFamily="34" charset="0"/>
              </a:rPr>
              <a:t>Consider the example on page 424.</a:t>
            </a:r>
          </a:p>
          <a:p>
            <a:endParaRPr lang="en-US" sz="1600" dirty="0">
              <a:latin typeface="Calibri" panose="020F0502020204030204" pitchFamily="34" charset="0"/>
              <a:ea typeface="Times" charset="0"/>
              <a:cs typeface="Calibri" panose="020F0502020204030204" pitchFamily="34" charset="0"/>
              <a:sym typeface="Wingdings"/>
            </a:endParaRPr>
          </a:p>
          <a:p>
            <a:r>
              <a:rPr lang="en-US" sz="1600" dirty="0">
                <a:latin typeface="Calibri" panose="020F0502020204030204" pitchFamily="34" charset="0"/>
                <a:ea typeface="Times" charset="0"/>
                <a:cs typeface="Calibri" panose="020F0502020204030204" pitchFamily="34" charset="0"/>
                <a:sym typeface="Wingdings"/>
              </a:rPr>
              <a:t>Initially only L1 cache. Access time = 1 CPI at 4Ghz = 0.25ns is the cycle time</a:t>
            </a:r>
          </a:p>
          <a:p>
            <a:endParaRPr lang="en-US" sz="1600" dirty="0">
              <a:latin typeface="Calibri" panose="020F0502020204030204" pitchFamily="34" charset="0"/>
              <a:ea typeface="Times" charset="0"/>
              <a:cs typeface="Calibri" panose="020F0502020204030204" pitchFamily="34" charset="0"/>
              <a:sym typeface="Wingdings"/>
            </a:endParaRPr>
          </a:p>
          <a:p>
            <a:r>
              <a:rPr lang="en-US" sz="1600" dirty="0">
                <a:latin typeface="Calibri" panose="020F0502020204030204" pitchFamily="34" charset="0"/>
                <a:ea typeface="Times" charset="0"/>
                <a:cs typeface="Calibri" panose="020F0502020204030204" pitchFamily="34" charset="0"/>
                <a:sym typeface="Wingdings"/>
              </a:rPr>
              <a:t>Memory access time = 100ns = miss penalty</a:t>
            </a:r>
          </a:p>
          <a:p>
            <a:r>
              <a:rPr lang="en-US" sz="1600" dirty="0">
                <a:latin typeface="Calibri" panose="020F0502020204030204" pitchFamily="34" charset="0"/>
                <a:ea typeface="Times" charset="0"/>
                <a:cs typeface="Calibri" panose="020F0502020204030204" pitchFamily="34" charset="0"/>
                <a:sym typeface="Wingdings"/>
              </a:rPr>
              <a:t>			= 400 Cycles (each CPU cycle is 0.25ns)</a:t>
            </a:r>
          </a:p>
          <a:p>
            <a:r>
              <a:rPr lang="en-US" sz="1600" dirty="0">
                <a:latin typeface="Calibri" panose="020F0502020204030204" pitchFamily="34" charset="0"/>
                <a:ea typeface="Times" charset="0"/>
                <a:cs typeface="Calibri" panose="020F0502020204030204" pitchFamily="34" charset="0"/>
                <a:sym typeface="Wingdings"/>
              </a:rPr>
              <a:t>Cache miss rate = 2%</a:t>
            </a:r>
          </a:p>
          <a:p>
            <a:r>
              <a:rPr lang="en-US" sz="1600" dirty="0">
                <a:latin typeface="Calibri" panose="020F0502020204030204" pitchFamily="34" charset="0"/>
                <a:ea typeface="Times" charset="0"/>
                <a:cs typeface="Calibri" panose="020F0502020204030204" pitchFamily="34" charset="0"/>
                <a:sym typeface="Wingdings"/>
              </a:rPr>
              <a:t>Access time = </a:t>
            </a:r>
          </a:p>
          <a:p>
            <a:r>
              <a:rPr lang="en-US" sz="1600" dirty="0">
                <a:latin typeface="Calibri" panose="020F0502020204030204" pitchFamily="34" charset="0"/>
                <a:ea typeface="Times" charset="0"/>
                <a:cs typeface="Calibri" panose="020F0502020204030204" pitchFamily="34" charset="0"/>
                <a:sym typeface="Wingdings"/>
              </a:rPr>
              <a:t>		(hit time in L1) + (miss rate in L1) * (miss penalty)</a:t>
            </a:r>
          </a:p>
          <a:p>
            <a:r>
              <a:rPr lang="en-US" sz="1600" dirty="0">
                <a:latin typeface="Calibri" panose="020F0502020204030204" pitchFamily="34" charset="0"/>
                <a:ea typeface="Times" charset="0"/>
                <a:cs typeface="Calibri" panose="020F0502020204030204" pitchFamily="34" charset="0"/>
                <a:sym typeface="Wingdings"/>
              </a:rPr>
              <a:t>		1 + 2% *400 = 1+ 8 = 9 cycles</a:t>
            </a:r>
          </a:p>
          <a:p>
            <a:endParaRPr lang="en-US" sz="1600" dirty="0">
              <a:latin typeface="Calibri" panose="020F0502020204030204" pitchFamily="34" charset="0"/>
              <a:ea typeface="Times" charset="0"/>
              <a:cs typeface="Calibri" panose="020F0502020204030204" pitchFamily="34" charset="0"/>
              <a:sym typeface="Wingdings"/>
            </a:endParaRPr>
          </a:p>
          <a:p>
            <a:r>
              <a:rPr lang="en-US" sz="1600" dirty="0">
                <a:latin typeface="Calibri" panose="020F0502020204030204" pitchFamily="34" charset="0"/>
                <a:ea typeface="Times" charset="0"/>
                <a:cs typeface="Calibri" panose="020F0502020204030204" pitchFamily="34" charset="0"/>
                <a:sym typeface="Wingdings"/>
              </a:rPr>
              <a:t>Effective CPI with cache misses = 1+8 = 9 cycles</a:t>
            </a:r>
          </a:p>
          <a:p>
            <a:endParaRPr lang="en-US" sz="1600" dirty="0">
              <a:latin typeface="Calibri" panose="020F0502020204030204" pitchFamily="34" charset="0"/>
              <a:ea typeface="Times" charset="0"/>
              <a:cs typeface="Calibri" panose="020F0502020204030204" pitchFamily="34" charset="0"/>
              <a:sym typeface="Wingdings"/>
            </a:endParaRPr>
          </a:p>
        </p:txBody>
      </p:sp>
      <p:sp>
        <p:nvSpPr>
          <p:cNvPr id="3" name="Date Placeholder 2">
            <a:extLst>
              <a:ext uri="{FF2B5EF4-FFF2-40B4-BE49-F238E27FC236}">
                <a16:creationId xmlns:a16="http://schemas.microsoft.com/office/drawing/2014/main" id="{BF5D8A59-A867-0180-A84E-85448172833C}"/>
              </a:ext>
            </a:extLst>
          </p:cNvPr>
          <p:cNvSpPr>
            <a:spLocks noGrp="1"/>
          </p:cNvSpPr>
          <p:nvPr>
            <p:ph type="dt" sz="half" idx="10"/>
          </p:nvPr>
        </p:nvSpPr>
        <p:spPr/>
        <p:txBody>
          <a:bodyPr/>
          <a:lstStyle/>
          <a:p>
            <a:r>
              <a:rPr lang="en-US"/>
              <a:t>CSCE 2610 - Assembly</a:t>
            </a:r>
          </a:p>
        </p:txBody>
      </p:sp>
      <p:sp>
        <p:nvSpPr>
          <p:cNvPr id="4" name="Footer Placeholder 3">
            <a:extLst>
              <a:ext uri="{FF2B5EF4-FFF2-40B4-BE49-F238E27FC236}">
                <a16:creationId xmlns:a16="http://schemas.microsoft.com/office/drawing/2014/main" id="{2B147BDA-D888-D762-7FCD-D9A0D3B8AD78}"/>
              </a:ext>
            </a:extLst>
          </p:cNvPr>
          <p:cNvSpPr>
            <a:spLocks noGrp="1"/>
          </p:cNvSpPr>
          <p:nvPr>
            <p:ph type="ftr" sz="quarter" idx="11"/>
          </p:nvPr>
        </p:nvSpPr>
        <p:spPr/>
        <p:txBody>
          <a:bodyPr/>
          <a:lstStyle/>
          <a:p>
            <a:r>
              <a:rPr lang="en-US"/>
              <a:t>CSCE 2610 - Assembly</a:t>
            </a:r>
            <a:endParaRPr lang="en-US" dirty="0"/>
          </a:p>
        </p:txBody>
      </p:sp>
      <p:sp>
        <p:nvSpPr>
          <p:cNvPr id="6" name="Slide Number Placeholder 5">
            <a:extLst>
              <a:ext uri="{FF2B5EF4-FFF2-40B4-BE49-F238E27FC236}">
                <a16:creationId xmlns:a16="http://schemas.microsoft.com/office/drawing/2014/main" id="{73E13AF7-0C29-AC14-3C86-1E3CACB96025}"/>
              </a:ext>
            </a:extLst>
          </p:cNvPr>
          <p:cNvSpPr>
            <a:spLocks noGrp="1"/>
          </p:cNvSpPr>
          <p:nvPr>
            <p:ph type="sldNum" sz="quarter" idx="12"/>
          </p:nvPr>
        </p:nvSpPr>
        <p:spPr/>
        <p:txBody>
          <a:bodyPr/>
          <a:lstStyle/>
          <a:p>
            <a:fld id="{1793BAB9-E1F0-F549-9C9A-9A92982B7AD1}" type="slidenum">
              <a:rPr lang="en-US" smtClean="0"/>
              <a:pPr/>
              <a:t>56</a:t>
            </a:fld>
            <a:endParaRPr lang="en-US"/>
          </a:p>
        </p:txBody>
      </p:sp>
    </p:spTree>
    <p:extLst>
      <p:ext uri="{BB962C8B-B14F-4D97-AF65-F5344CB8AC3E}">
        <p14:creationId xmlns:p14="http://schemas.microsoft.com/office/powerpoint/2010/main" val="294344263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7E4C76B-B62B-E041-BECA-E1452F308EBC}" type="slidenum">
              <a:rPr lang="en-US" smtClean="0"/>
              <a:pPr/>
              <a:t>57</a:t>
            </a:fld>
            <a:endParaRPr lang="en-US"/>
          </a:p>
        </p:txBody>
      </p:sp>
      <p:sp>
        <p:nvSpPr>
          <p:cNvPr id="2" name="Footer Placeholder 1">
            <a:extLst>
              <a:ext uri="{FF2B5EF4-FFF2-40B4-BE49-F238E27FC236}">
                <a16:creationId xmlns:a16="http://schemas.microsoft.com/office/drawing/2014/main" id="{748C54B5-0DB1-264C-A979-1563D216CF47}"/>
              </a:ext>
            </a:extLst>
          </p:cNvPr>
          <p:cNvSpPr>
            <a:spLocks noGrp="1"/>
          </p:cNvSpPr>
          <p:nvPr>
            <p:ph type="ftr" sz="quarter" idx="11"/>
          </p:nvPr>
        </p:nvSpPr>
        <p:spPr/>
        <p:txBody>
          <a:bodyPr/>
          <a:lstStyle/>
          <a:p>
            <a:r>
              <a:rPr lang="en-US"/>
              <a:t>November 24, 2020</a:t>
            </a:r>
          </a:p>
        </p:txBody>
      </p:sp>
      <p:sp>
        <p:nvSpPr>
          <p:cNvPr id="12" name="Text Placeholder 2">
            <a:extLst>
              <a:ext uri="{FF2B5EF4-FFF2-40B4-BE49-F238E27FC236}">
                <a16:creationId xmlns:a16="http://schemas.microsoft.com/office/drawing/2014/main" id="{BA2B5719-3679-1248-A76F-E4ED360B9842}"/>
              </a:ext>
            </a:extLst>
          </p:cNvPr>
          <p:cNvSpPr>
            <a:spLocks noGrp="1"/>
          </p:cNvSpPr>
          <p:nvPr>
            <p:ph type="body" sz="quarter" idx="13"/>
          </p:nvPr>
        </p:nvSpPr>
        <p:spPr>
          <a:xfrm>
            <a:off x="624840" y="1411045"/>
            <a:ext cx="8259762" cy="4378361"/>
          </a:xfrm>
        </p:spPr>
        <p:txBody>
          <a:bodyPr>
            <a:normAutofit/>
          </a:bodyPr>
          <a:lstStyle/>
          <a:p>
            <a:pPr>
              <a:buFont typeface="Arial" panose="020B0604020202020204" pitchFamily="34" charset="0"/>
              <a:buChar char="•"/>
            </a:pPr>
            <a:r>
              <a:rPr lang="en-US" altLang="en-US" sz="1800" dirty="0">
                <a:solidFill>
                  <a:schemeClr val="tx1"/>
                </a:solidFill>
                <a:latin typeface="Times" charset="0"/>
                <a:ea typeface="Times" charset="0"/>
                <a:cs typeface="Times" charset="0"/>
              </a:rPr>
              <a:t>Static RAM (SRAM)</a:t>
            </a:r>
          </a:p>
          <a:p>
            <a:pPr lvl="1"/>
            <a:r>
              <a:rPr lang="en-US" altLang="en-US" sz="1800" dirty="0">
                <a:latin typeface="Times" charset="0"/>
                <a:ea typeface="Times" charset="0"/>
                <a:cs typeface="Times" charset="0"/>
              </a:rPr>
              <a:t>0.5ns – 2.5ns, $100 – $500 per GB</a:t>
            </a:r>
          </a:p>
          <a:p>
            <a:pPr lvl="1"/>
            <a:r>
              <a:rPr lang="en-US" altLang="en-US" sz="1800" dirty="0">
                <a:solidFill>
                  <a:schemeClr val="tx1"/>
                </a:solidFill>
                <a:latin typeface="Times" charset="0"/>
                <a:ea typeface="Times" charset="0"/>
                <a:cs typeface="Times" charset="0"/>
              </a:rPr>
              <a:t>Cache memories are designed using SRAM technology</a:t>
            </a:r>
          </a:p>
          <a:p>
            <a:pPr>
              <a:buFont typeface="Arial" panose="020B0604020202020204" pitchFamily="34" charset="0"/>
              <a:buChar char="•"/>
            </a:pPr>
            <a:endParaRPr lang="en-US" altLang="en-US" sz="1800" dirty="0">
              <a:solidFill>
                <a:schemeClr val="tx1"/>
              </a:solidFill>
              <a:latin typeface="Times" charset="0"/>
              <a:ea typeface="Times" charset="0"/>
              <a:cs typeface="Times" charset="0"/>
            </a:endParaRPr>
          </a:p>
          <a:p>
            <a:pPr>
              <a:buFont typeface="Arial" panose="020B0604020202020204" pitchFamily="34" charset="0"/>
              <a:buChar char="•"/>
            </a:pPr>
            <a:r>
              <a:rPr lang="en-US" altLang="en-US" sz="1800" dirty="0">
                <a:solidFill>
                  <a:schemeClr val="tx1"/>
                </a:solidFill>
                <a:latin typeface="Times" charset="0"/>
                <a:ea typeface="Times" charset="0"/>
                <a:cs typeface="Times" charset="0"/>
              </a:rPr>
              <a:t>Dynamic RAM (DRAM)</a:t>
            </a:r>
          </a:p>
          <a:p>
            <a:pPr lvl="1"/>
            <a:r>
              <a:rPr lang="en-US" altLang="en-US" sz="1800" dirty="0">
                <a:latin typeface="Times" charset="0"/>
                <a:ea typeface="Times" charset="0"/>
                <a:cs typeface="Times" charset="0"/>
              </a:rPr>
              <a:t>50ns – 70ns, $5 – $10 per GB</a:t>
            </a:r>
          </a:p>
          <a:p>
            <a:pPr lvl="1"/>
            <a:r>
              <a:rPr lang="en-US" altLang="en-US" sz="1800" dirty="0">
                <a:latin typeface="Times" charset="0"/>
                <a:ea typeface="Times" charset="0"/>
                <a:cs typeface="Times" charset="0"/>
              </a:rPr>
              <a:t>Main memory is designed using DRAM</a:t>
            </a:r>
          </a:p>
          <a:p>
            <a:pPr lvl="1"/>
            <a:endParaRPr lang="en-US" altLang="en-US" sz="1800" dirty="0">
              <a:latin typeface="Times" charset="0"/>
              <a:ea typeface="Times" charset="0"/>
              <a:cs typeface="Times" charset="0"/>
            </a:endParaRPr>
          </a:p>
          <a:p>
            <a:pPr>
              <a:buFont typeface="Arial" panose="020B0604020202020204" pitchFamily="34" charset="0"/>
              <a:buChar char="•"/>
            </a:pPr>
            <a:r>
              <a:rPr lang="en-US" altLang="en-US" sz="1800" dirty="0">
                <a:solidFill>
                  <a:schemeClr val="tx1"/>
                </a:solidFill>
                <a:latin typeface="Times" charset="0"/>
                <a:ea typeface="Times" charset="0"/>
                <a:cs typeface="Times" charset="0"/>
              </a:rPr>
              <a:t>Magnetic disk</a:t>
            </a:r>
          </a:p>
          <a:p>
            <a:pPr lvl="1"/>
            <a:r>
              <a:rPr lang="en-US" altLang="en-US" sz="1800" dirty="0">
                <a:latin typeface="Times" charset="0"/>
                <a:ea typeface="Times" charset="0"/>
                <a:cs typeface="Times" charset="0"/>
              </a:rPr>
              <a:t>5ms – 20ms, $0.05 – $0.2 per GB</a:t>
            </a:r>
          </a:p>
          <a:p>
            <a:pPr lvl="1"/>
            <a:r>
              <a:rPr lang="en-US" altLang="en-US" sz="1800" dirty="0">
                <a:latin typeface="Times" charset="0"/>
                <a:ea typeface="Times" charset="0"/>
                <a:cs typeface="Times" charset="0"/>
              </a:rPr>
              <a:t>Used for permanent storage, files </a:t>
            </a:r>
            <a:r>
              <a:rPr lang="en-US" altLang="en-US" sz="1800" dirty="0" err="1">
                <a:latin typeface="Times" charset="0"/>
                <a:ea typeface="Times" charset="0"/>
                <a:cs typeface="Times" charset="0"/>
              </a:rPr>
              <a:t>etc</a:t>
            </a:r>
            <a:endParaRPr lang="en-US" altLang="en-US" sz="1800" dirty="0">
              <a:latin typeface="Times" charset="0"/>
              <a:ea typeface="Times" charset="0"/>
              <a:cs typeface="Times" charset="0"/>
            </a:endParaRPr>
          </a:p>
          <a:p>
            <a:pPr lvl="1"/>
            <a:r>
              <a:rPr lang="en-US" altLang="en-US" sz="1800" dirty="0">
                <a:latin typeface="Times" charset="0"/>
                <a:ea typeface="Times" charset="0"/>
                <a:cs typeface="Times" charset="0"/>
              </a:rPr>
              <a:t>Generally referred to as non-volatile memories</a:t>
            </a:r>
          </a:p>
        </p:txBody>
      </p:sp>
      <p:sp>
        <p:nvSpPr>
          <p:cNvPr id="13" name="Rectangle 2">
            <a:extLst>
              <a:ext uri="{FF2B5EF4-FFF2-40B4-BE49-F238E27FC236}">
                <a16:creationId xmlns:a16="http://schemas.microsoft.com/office/drawing/2014/main" id="{AFD95812-9C70-FF4D-BCCE-18ABF5310C27}"/>
              </a:ext>
            </a:extLst>
          </p:cNvPr>
          <p:cNvSpPr txBox="1">
            <a:spLocks noChangeArrowheads="1"/>
          </p:cNvSpPr>
          <p:nvPr/>
        </p:nvSpPr>
        <p:spPr>
          <a:xfrm>
            <a:off x="624840" y="437788"/>
            <a:ext cx="8259762" cy="7620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en-US" sz="4000" b="1" dirty="0">
                <a:solidFill>
                  <a:srgbClr val="006600"/>
                </a:solidFill>
                <a:latin typeface="Times" charset="0"/>
                <a:ea typeface="Times" charset="0"/>
                <a:cs typeface="Times" charset="0"/>
              </a:rPr>
              <a:t>Memory Technology</a:t>
            </a:r>
            <a:endParaRPr lang="en-AU" altLang="en-US" sz="4000" b="1" dirty="0">
              <a:solidFill>
                <a:srgbClr val="006600"/>
              </a:solidFill>
              <a:latin typeface="Times" charset="0"/>
              <a:ea typeface="Times" charset="0"/>
              <a:cs typeface="Times" charset="0"/>
            </a:endParaRPr>
          </a:p>
        </p:txBody>
      </p:sp>
    </p:spTree>
    <p:extLst>
      <p:ext uri="{BB962C8B-B14F-4D97-AF65-F5344CB8AC3E}">
        <p14:creationId xmlns:p14="http://schemas.microsoft.com/office/powerpoint/2010/main" val="20529374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7E4C76B-B62B-E041-BECA-E1452F308EBC}" type="slidenum">
              <a:rPr lang="en-US" smtClean="0"/>
              <a:pPr/>
              <a:t>58</a:t>
            </a:fld>
            <a:endParaRPr lang="en-US"/>
          </a:p>
        </p:txBody>
      </p:sp>
      <p:sp>
        <p:nvSpPr>
          <p:cNvPr id="2" name="Footer Placeholder 1">
            <a:extLst>
              <a:ext uri="{FF2B5EF4-FFF2-40B4-BE49-F238E27FC236}">
                <a16:creationId xmlns:a16="http://schemas.microsoft.com/office/drawing/2014/main" id="{748C54B5-0DB1-264C-A979-1563D216CF47}"/>
              </a:ext>
            </a:extLst>
          </p:cNvPr>
          <p:cNvSpPr>
            <a:spLocks noGrp="1"/>
          </p:cNvSpPr>
          <p:nvPr>
            <p:ph type="ftr" sz="quarter" idx="11"/>
          </p:nvPr>
        </p:nvSpPr>
        <p:spPr/>
        <p:txBody>
          <a:bodyPr/>
          <a:lstStyle/>
          <a:p>
            <a:r>
              <a:rPr lang="en-US"/>
              <a:t>November 24, 2020</a:t>
            </a:r>
          </a:p>
        </p:txBody>
      </p:sp>
      <p:sp>
        <p:nvSpPr>
          <p:cNvPr id="7" name="Rectangle 2">
            <a:extLst>
              <a:ext uri="{FF2B5EF4-FFF2-40B4-BE49-F238E27FC236}">
                <a16:creationId xmlns:a16="http://schemas.microsoft.com/office/drawing/2014/main" id="{E3361935-FC5B-D048-BB84-0B07A3963995}"/>
              </a:ext>
            </a:extLst>
          </p:cNvPr>
          <p:cNvSpPr txBox="1">
            <a:spLocks noChangeArrowheads="1"/>
          </p:cNvSpPr>
          <p:nvPr/>
        </p:nvSpPr>
        <p:spPr>
          <a:xfrm>
            <a:off x="472440" y="285388"/>
            <a:ext cx="8259762" cy="7620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a:r>
              <a:rPr lang="en-US" altLang="en-US" sz="4000" b="1" dirty="0">
                <a:solidFill>
                  <a:srgbClr val="006600"/>
                </a:solidFill>
                <a:latin typeface="Times" charset="0"/>
                <a:ea typeface="Times" charset="0"/>
                <a:cs typeface="Times" charset="0"/>
              </a:rPr>
              <a:t>Advanced DRAM Organization</a:t>
            </a:r>
            <a:endParaRPr lang="en-AU" altLang="en-US" sz="4000" b="1" dirty="0">
              <a:solidFill>
                <a:srgbClr val="006600"/>
              </a:solidFill>
              <a:latin typeface="Times" charset="0"/>
              <a:ea typeface="Times" charset="0"/>
              <a:cs typeface="Times" charset="0"/>
            </a:endParaRPr>
          </a:p>
        </p:txBody>
      </p:sp>
      <p:sp>
        <p:nvSpPr>
          <p:cNvPr id="11" name="Text Box 3">
            <a:extLst>
              <a:ext uri="{FF2B5EF4-FFF2-40B4-BE49-F238E27FC236}">
                <a16:creationId xmlns:a16="http://schemas.microsoft.com/office/drawing/2014/main" id="{9B7E6B3C-58E7-CF48-B384-53906DB353FB}"/>
              </a:ext>
            </a:extLst>
          </p:cNvPr>
          <p:cNvSpPr txBox="1">
            <a:spLocks noChangeArrowheads="1"/>
          </p:cNvSpPr>
          <p:nvPr/>
        </p:nvSpPr>
        <p:spPr bwMode="auto">
          <a:xfrm>
            <a:off x="1066800" y="1072164"/>
            <a:ext cx="7239000"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charset="0"/>
                <a:ea typeface="ＭＳ Ｐゴシック" charset="-128"/>
              </a:defRPr>
            </a:lvl1pPr>
            <a:lvl2pPr marL="742950" indent="-285750">
              <a:spcBef>
                <a:spcPct val="20000"/>
              </a:spcBef>
              <a:buChar char="–"/>
              <a:defRPr sz="2800">
                <a:solidFill>
                  <a:schemeClr val="tx1"/>
                </a:solidFill>
                <a:latin typeface="Times" charset="0"/>
                <a:ea typeface="ＭＳ Ｐゴシック" charset="-128"/>
              </a:defRPr>
            </a:lvl2pPr>
            <a:lvl3pPr marL="1143000" indent="-228600">
              <a:spcBef>
                <a:spcPct val="20000"/>
              </a:spcBef>
              <a:buChar char="•"/>
              <a:defRPr sz="2400">
                <a:solidFill>
                  <a:schemeClr val="tx1"/>
                </a:solidFill>
                <a:latin typeface="Times" charset="0"/>
                <a:ea typeface="ＭＳ Ｐゴシック" charset="-128"/>
              </a:defRPr>
            </a:lvl3pPr>
            <a:lvl4pPr marL="1600200" indent="-228600">
              <a:spcBef>
                <a:spcPct val="20000"/>
              </a:spcBef>
              <a:buChar char="–"/>
              <a:defRPr sz="2000">
                <a:solidFill>
                  <a:schemeClr val="tx1"/>
                </a:solidFill>
                <a:latin typeface="Times" charset="0"/>
                <a:ea typeface="ＭＳ Ｐゴシック" charset="-128"/>
              </a:defRPr>
            </a:lvl4pPr>
            <a:lvl5pPr marL="2057400" indent="-228600">
              <a:spcBef>
                <a:spcPct val="20000"/>
              </a:spcBef>
              <a:buChar char="»"/>
              <a:defRPr sz="2000">
                <a:solidFill>
                  <a:schemeClr val="tx1"/>
                </a:solidFill>
                <a:latin typeface="Times"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charset="0"/>
                <a:ea typeface="ＭＳ Ｐゴシック" charset="-128"/>
              </a:defRPr>
            </a:lvl9pPr>
          </a:lstStyle>
          <a:p>
            <a:pPr>
              <a:spcBef>
                <a:spcPct val="0"/>
              </a:spcBef>
              <a:buFontTx/>
              <a:buNone/>
            </a:pPr>
            <a:r>
              <a:rPr lang="en-US" altLang="en-US" sz="1600" dirty="0"/>
              <a:t>Improving access time to main memories -- to reduce cache miss penalty</a:t>
            </a:r>
          </a:p>
          <a:p>
            <a:pPr>
              <a:spcBef>
                <a:spcPct val="0"/>
              </a:spcBef>
              <a:buFontTx/>
              <a:buNone/>
            </a:pPr>
            <a:endParaRPr lang="en-US" altLang="en-US" sz="1600" dirty="0"/>
          </a:p>
          <a:p>
            <a:pPr>
              <a:spcBef>
                <a:spcPct val="0"/>
              </a:spcBef>
              <a:buFontTx/>
              <a:buNone/>
            </a:pPr>
            <a:r>
              <a:rPr lang="en-US" altLang="en-US" sz="1600" dirty="0"/>
              <a:t>Consider an example of access times </a:t>
            </a:r>
            <a:r>
              <a:rPr lang="en-US" altLang="en-US" sz="1600" b="1" dirty="0">
                <a:solidFill>
                  <a:srgbClr val="7030A0"/>
                </a:solidFill>
              </a:rPr>
              <a:t>(these are Average times and somewhat old)</a:t>
            </a:r>
          </a:p>
          <a:p>
            <a:pPr>
              <a:spcBef>
                <a:spcPct val="0"/>
              </a:spcBef>
              <a:buFontTx/>
              <a:buNone/>
            </a:pPr>
            <a:r>
              <a:rPr lang="en-US" altLang="en-US" sz="1600" dirty="0"/>
              <a:t>	</a:t>
            </a:r>
            <a:r>
              <a:rPr lang="en-US" altLang="en-US" sz="1600" b="1" dirty="0">
                <a:solidFill>
                  <a:srgbClr val="3366FF"/>
                </a:solidFill>
              </a:rPr>
              <a:t>4 cycles to send address to memory</a:t>
            </a:r>
          </a:p>
          <a:p>
            <a:pPr>
              <a:spcBef>
                <a:spcPct val="0"/>
              </a:spcBef>
              <a:buFontTx/>
              <a:buNone/>
            </a:pPr>
            <a:r>
              <a:rPr lang="en-US" altLang="en-US" sz="1600" b="1" dirty="0">
                <a:solidFill>
                  <a:srgbClr val="3366FF"/>
                </a:solidFill>
              </a:rPr>
              <a:t>	56 cycles to access a word of memory </a:t>
            </a:r>
          </a:p>
          <a:p>
            <a:pPr>
              <a:spcBef>
                <a:spcPct val="0"/>
              </a:spcBef>
              <a:buFontTx/>
              <a:buNone/>
            </a:pPr>
            <a:r>
              <a:rPr lang="en-US" altLang="en-US" sz="1600" b="1" dirty="0">
                <a:solidFill>
                  <a:srgbClr val="3366FF"/>
                </a:solidFill>
              </a:rPr>
              <a:t>		(include, pre-charge, activate and column select)</a:t>
            </a:r>
          </a:p>
          <a:p>
            <a:pPr>
              <a:spcBef>
                <a:spcPct val="0"/>
              </a:spcBef>
              <a:buFontTx/>
              <a:buNone/>
            </a:pPr>
            <a:r>
              <a:rPr lang="en-US" altLang="en-US" sz="1600" dirty="0"/>
              <a:t>	</a:t>
            </a:r>
            <a:r>
              <a:rPr lang="en-US" altLang="en-US" sz="1600" b="1" dirty="0">
                <a:solidFill>
                  <a:srgbClr val="800000"/>
                </a:solidFill>
              </a:rPr>
              <a:t>4 cycles to send/receive the first  word (4-bytes) of data</a:t>
            </a:r>
          </a:p>
          <a:p>
            <a:pPr>
              <a:spcBef>
                <a:spcPct val="0"/>
              </a:spcBef>
              <a:buFontTx/>
              <a:buNone/>
            </a:pPr>
            <a:r>
              <a:rPr lang="en-US" altLang="en-US" sz="1600" dirty="0"/>
              <a:t>	So we need 64 (= 4+56+4) cycles to read/write </a:t>
            </a:r>
            <a:r>
              <a:rPr lang="en-US" altLang="en-US" sz="1600" i="1" dirty="0"/>
              <a:t>one word </a:t>
            </a:r>
            <a:r>
              <a:rPr lang="en-US" altLang="en-US" sz="1600" dirty="0"/>
              <a:t>of data</a:t>
            </a:r>
          </a:p>
          <a:p>
            <a:pPr>
              <a:spcBef>
                <a:spcPct val="0"/>
              </a:spcBef>
              <a:buFontTx/>
              <a:buNone/>
            </a:pPr>
            <a:endParaRPr lang="en-US" altLang="en-US" sz="1600" dirty="0"/>
          </a:p>
          <a:p>
            <a:pPr>
              <a:spcBef>
                <a:spcPct val="0"/>
              </a:spcBef>
              <a:buFontTx/>
              <a:buNone/>
            </a:pPr>
            <a:r>
              <a:rPr lang="en-US" altLang="en-US" sz="1600" dirty="0"/>
              <a:t>	If each cache line is 32 bytes (8 words) </a:t>
            </a:r>
          </a:p>
          <a:p>
            <a:pPr>
              <a:spcBef>
                <a:spcPct val="0"/>
              </a:spcBef>
              <a:buFontTx/>
              <a:buNone/>
            </a:pPr>
            <a:r>
              <a:rPr lang="en-US" altLang="en-US" sz="1600" dirty="0"/>
              <a:t>		we need 8 *(64) = 512 cycles</a:t>
            </a:r>
          </a:p>
          <a:p>
            <a:pPr>
              <a:spcBef>
                <a:spcPct val="0"/>
              </a:spcBef>
              <a:buFontTx/>
              <a:buNone/>
            </a:pPr>
            <a:r>
              <a:rPr lang="en-US" altLang="en-US" sz="1600" dirty="0"/>
              <a:t>	Effective bandwidth = 32/512 = 1/16 bytes per cycle</a:t>
            </a:r>
          </a:p>
        </p:txBody>
      </p:sp>
      <p:sp>
        <p:nvSpPr>
          <p:cNvPr id="12" name="Text Box 3">
            <a:extLst>
              <a:ext uri="{FF2B5EF4-FFF2-40B4-BE49-F238E27FC236}">
                <a16:creationId xmlns:a16="http://schemas.microsoft.com/office/drawing/2014/main" id="{C700FA88-D179-B644-9F75-F414CED0ACFA}"/>
              </a:ext>
            </a:extLst>
          </p:cNvPr>
          <p:cNvSpPr txBox="1">
            <a:spLocks noChangeArrowheads="1"/>
          </p:cNvSpPr>
          <p:nvPr/>
        </p:nvSpPr>
        <p:spPr bwMode="auto">
          <a:xfrm>
            <a:off x="838200" y="4261452"/>
            <a:ext cx="2949575"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charset="0"/>
                <a:ea typeface="ＭＳ Ｐゴシック" charset="-128"/>
              </a:defRPr>
            </a:lvl1pPr>
            <a:lvl2pPr marL="742950" indent="-285750">
              <a:spcBef>
                <a:spcPct val="20000"/>
              </a:spcBef>
              <a:buChar char="–"/>
              <a:defRPr sz="2800">
                <a:solidFill>
                  <a:schemeClr val="tx1"/>
                </a:solidFill>
                <a:latin typeface="Times" charset="0"/>
                <a:ea typeface="ＭＳ Ｐゴシック" charset="-128"/>
              </a:defRPr>
            </a:lvl2pPr>
            <a:lvl3pPr marL="1143000" indent="-228600">
              <a:spcBef>
                <a:spcPct val="20000"/>
              </a:spcBef>
              <a:buChar char="•"/>
              <a:defRPr sz="2400">
                <a:solidFill>
                  <a:schemeClr val="tx1"/>
                </a:solidFill>
                <a:latin typeface="Times" charset="0"/>
                <a:ea typeface="ＭＳ Ｐゴシック" charset="-128"/>
              </a:defRPr>
            </a:lvl3pPr>
            <a:lvl4pPr marL="1600200" indent="-228600">
              <a:spcBef>
                <a:spcPct val="20000"/>
              </a:spcBef>
              <a:buChar char="–"/>
              <a:defRPr sz="2000">
                <a:solidFill>
                  <a:schemeClr val="tx1"/>
                </a:solidFill>
                <a:latin typeface="Times" charset="0"/>
                <a:ea typeface="ＭＳ Ｐゴシック" charset="-128"/>
              </a:defRPr>
            </a:lvl4pPr>
            <a:lvl5pPr marL="2057400" indent="-228600">
              <a:spcBef>
                <a:spcPct val="20000"/>
              </a:spcBef>
              <a:buChar char="»"/>
              <a:defRPr sz="2000">
                <a:solidFill>
                  <a:schemeClr val="tx1"/>
                </a:solidFill>
                <a:latin typeface="Times"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charset="0"/>
                <a:ea typeface="ＭＳ Ｐゴシック" charset="-128"/>
              </a:defRPr>
            </a:lvl9pPr>
          </a:lstStyle>
          <a:p>
            <a:pPr>
              <a:spcBef>
                <a:spcPct val="0"/>
              </a:spcBef>
              <a:buFontTx/>
              <a:buNone/>
            </a:pPr>
            <a:r>
              <a:rPr lang="en-US" altLang="en-US" sz="1600" b="1" dirty="0">
                <a:solidFill>
                  <a:srgbClr val="FF0000"/>
                </a:solidFill>
              </a:rPr>
              <a:t>Latency vs Bandwidth</a:t>
            </a:r>
          </a:p>
          <a:p>
            <a:pPr>
              <a:spcBef>
                <a:spcPct val="0"/>
              </a:spcBef>
              <a:buFontTx/>
              <a:buNone/>
            </a:pPr>
            <a:endParaRPr lang="en-US" altLang="en-US" sz="1600" dirty="0"/>
          </a:p>
          <a:p>
            <a:pPr>
              <a:spcBef>
                <a:spcPct val="0"/>
              </a:spcBef>
              <a:buFontTx/>
              <a:buNone/>
            </a:pPr>
            <a:r>
              <a:rPr lang="en-US" altLang="en-US" sz="1600" dirty="0"/>
              <a:t>Latency = 64 cycles</a:t>
            </a:r>
          </a:p>
          <a:p>
            <a:pPr>
              <a:spcBef>
                <a:spcPct val="0"/>
              </a:spcBef>
              <a:buFontTx/>
              <a:buNone/>
            </a:pPr>
            <a:r>
              <a:rPr lang="en-US" altLang="en-US" sz="1600" dirty="0"/>
              <a:t>Bandwidth = 1/16 bytes per cycle</a:t>
            </a:r>
          </a:p>
        </p:txBody>
      </p:sp>
      <p:sp>
        <p:nvSpPr>
          <p:cNvPr id="13" name="Text Box 3">
            <a:extLst>
              <a:ext uri="{FF2B5EF4-FFF2-40B4-BE49-F238E27FC236}">
                <a16:creationId xmlns:a16="http://schemas.microsoft.com/office/drawing/2014/main" id="{7F0A97A9-5BD9-8F44-8CD2-009067FD61CE}"/>
              </a:ext>
            </a:extLst>
          </p:cNvPr>
          <p:cNvSpPr txBox="1">
            <a:spLocks noChangeArrowheads="1"/>
          </p:cNvSpPr>
          <p:nvPr/>
        </p:nvSpPr>
        <p:spPr bwMode="auto">
          <a:xfrm>
            <a:off x="4970463" y="4468536"/>
            <a:ext cx="2878137"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charset="0"/>
                <a:ea typeface="ＭＳ Ｐゴシック" charset="-128"/>
              </a:defRPr>
            </a:lvl1pPr>
            <a:lvl2pPr marL="742950" indent="-285750">
              <a:spcBef>
                <a:spcPct val="20000"/>
              </a:spcBef>
              <a:buChar char="–"/>
              <a:defRPr sz="2800">
                <a:solidFill>
                  <a:schemeClr val="tx1"/>
                </a:solidFill>
                <a:latin typeface="Times" charset="0"/>
                <a:ea typeface="ＭＳ Ｐゴシック" charset="-128"/>
              </a:defRPr>
            </a:lvl2pPr>
            <a:lvl3pPr marL="1143000" indent="-228600">
              <a:spcBef>
                <a:spcPct val="20000"/>
              </a:spcBef>
              <a:buChar char="•"/>
              <a:defRPr sz="2400">
                <a:solidFill>
                  <a:schemeClr val="tx1"/>
                </a:solidFill>
                <a:latin typeface="Times" charset="0"/>
                <a:ea typeface="ＭＳ Ｐゴシック" charset="-128"/>
              </a:defRPr>
            </a:lvl3pPr>
            <a:lvl4pPr marL="1600200" indent="-228600">
              <a:spcBef>
                <a:spcPct val="20000"/>
              </a:spcBef>
              <a:buChar char="–"/>
              <a:defRPr sz="2000">
                <a:solidFill>
                  <a:schemeClr val="tx1"/>
                </a:solidFill>
                <a:latin typeface="Times" charset="0"/>
                <a:ea typeface="ＭＳ Ｐゴシック" charset="-128"/>
              </a:defRPr>
            </a:lvl4pPr>
            <a:lvl5pPr marL="2057400" indent="-228600">
              <a:spcBef>
                <a:spcPct val="20000"/>
              </a:spcBef>
              <a:buChar char="»"/>
              <a:defRPr sz="2000">
                <a:solidFill>
                  <a:schemeClr val="tx1"/>
                </a:solidFill>
                <a:latin typeface="Times"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Times"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Times"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Times"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Times" charset="0"/>
                <a:ea typeface="ＭＳ Ｐゴシック" charset="-128"/>
              </a:defRPr>
            </a:lvl9pPr>
          </a:lstStyle>
          <a:p>
            <a:pPr>
              <a:spcBef>
                <a:spcPct val="0"/>
              </a:spcBef>
              <a:buFontTx/>
              <a:buNone/>
            </a:pPr>
            <a:r>
              <a:rPr lang="en-US" altLang="en-US" sz="1600" dirty="0"/>
              <a:t>Improving access to memory</a:t>
            </a:r>
          </a:p>
          <a:p>
            <a:pPr>
              <a:spcBef>
                <a:spcPct val="0"/>
              </a:spcBef>
              <a:buFontTx/>
              <a:buNone/>
            </a:pPr>
            <a:r>
              <a:rPr lang="en-US" altLang="en-US" sz="1600" dirty="0"/>
              <a:t>	Wide word memories</a:t>
            </a:r>
          </a:p>
          <a:p>
            <a:pPr>
              <a:spcBef>
                <a:spcPct val="0"/>
              </a:spcBef>
              <a:buFontTx/>
              <a:buNone/>
            </a:pPr>
            <a:r>
              <a:rPr lang="en-US" altLang="en-US" sz="1600" dirty="0"/>
              <a:t>	Interleaved memories</a:t>
            </a:r>
          </a:p>
        </p:txBody>
      </p:sp>
    </p:spTree>
    <p:extLst>
      <p:ext uri="{BB962C8B-B14F-4D97-AF65-F5344CB8AC3E}">
        <p14:creationId xmlns:p14="http://schemas.microsoft.com/office/powerpoint/2010/main" val="3959279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utoUpdateAnimBg="0"/>
      <p:bldP spid="13"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6850" name="Footer Placeholder 3">
            <a:extLst>
              <a:ext uri="{FF2B5EF4-FFF2-40B4-BE49-F238E27FC236}">
                <a16:creationId xmlns:a16="http://schemas.microsoft.com/office/drawing/2014/main" id="{1638B564-6FC7-0509-FC94-4F6E9CD22AC0}"/>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77"/>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77"/>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77"/>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77"/>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77"/>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77"/>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77"/>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77"/>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77"/>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a:t>Chapter 5 — Large and Fast: Exploiting Memory Hierarchy — </a:t>
            </a:r>
            <a:fld id="{41A79DAE-A5EE-D344-9D2B-6EEEC7DE3852}" type="slidenum">
              <a:rPr lang="en-AU" altLang="en-US" sz="1400"/>
              <a:pPr>
                <a:spcBef>
                  <a:spcPct val="0"/>
                </a:spcBef>
                <a:buClrTx/>
                <a:buSzTx/>
                <a:buFontTx/>
                <a:buNone/>
              </a:pPr>
              <a:t>59</a:t>
            </a:fld>
            <a:endParaRPr lang="en-AU" altLang="en-US" sz="1400"/>
          </a:p>
        </p:txBody>
      </p:sp>
      <p:sp>
        <p:nvSpPr>
          <p:cNvPr id="206851" name="Rectangle 5">
            <a:extLst>
              <a:ext uri="{FF2B5EF4-FFF2-40B4-BE49-F238E27FC236}">
                <a16:creationId xmlns:a16="http://schemas.microsoft.com/office/drawing/2014/main" id="{8EEDD5DA-051C-4C88-8DEE-70ACF0F57FD0}"/>
              </a:ext>
            </a:extLst>
          </p:cNvPr>
          <p:cNvSpPr>
            <a:spLocks noGrp="1" noChangeArrowheads="1"/>
          </p:cNvSpPr>
          <p:nvPr>
            <p:ph type="title"/>
          </p:nvPr>
        </p:nvSpPr>
        <p:spPr/>
        <p:txBody>
          <a:bodyPr/>
          <a:lstStyle/>
          <a:p>
            <a:pPr eaLnBrk="1" hangingPunct="1"/>
            <a:r>
              <a:rPr lang="en-US" altLang="en-US"/>
              <a:t>Concluding Remarks</a:t>
            </a:r>
            <a:endParaRPr lang="en-AU" altLang="en-US"/>
          </a:p>
        </p:txBody>
      </p:sp>
      <p:sp>
        <p:nvSpPr>
          <p:cNvPr id="206852" name="Rectangle 6">
            <a:extLst>
              <a:ext uri="{FF2B5EF4-FFF2-40B4-BE49-F238E27FC236}">
                <a16:creationId xmlns:a16="http://schemas.microsoft.com/office/drawing/2014/main" id="{6F5D00C5-1272-16CF-92C8-8507B30BE6B8}"/>
              </a:ext>
            </a:extLst>
          </p:cNvPr>
          <p:cNvSpPr>
            <a:spLocks noGrp="1" noChangeArrowheads="1"/>
          </p:cNvSpPr>
          <p:nvPr>
            <p:ph type="body" idx="1"/>
          </p:nvPr>
        </p:nvSpPr>
        <p:spPr/>
        <p:txBody>
          <a:bodyPr>
            <a:normAutofit fontScale="92500"/>
          </a:bodyPr>
          <a:lstStyle/>
          <a:p>
            <a:pPr eaLnBrk="1" hangingPunct="1">
              <a:lnSpc>
                <a:spcPct val="90000"/>
              </a:lnSpc>
            </a:pPr>
            <a:r>
              <a:rPr lang="en-US" altLang="en-US" sz="2800"/>
              <a:t>Fast memories are small, large memories are slow</a:t>
            </a:r>
          </a:p>
          <a:p>
            <a:pPr lvl="1" eaLnBrk="1" hangingPunct="1">
              <a:lnSpc>
                <a:spcPct val="90000"/>
              </a:lnSpc>
            </a:pPr>
            <a:r>
              <a:rPr lang="en-US" altLang="en-US" sz="2400"/>
              <a:t>We really want fast, large memories </a:t>
            </a:r>
            <a:r>
              <a:rPr lang="en-US" altLang="en-US" sz="2400">
                <a:sym typeface="Wingdings" pitchFamily="2" charset="77"/>
              </a:rPr>
              <a:t></a:t>
            </a:r>
          </a:p>
          <a:p>
            <a:pPr lvl="1" eaLnBrk="1" hangingPunct="1">
              <a:lnSpc>
                <a:spcPct val="90000"/>
              </a:lnSpc>
            </a:pPr>
            <a:r>
              <a:rPr lang="en-US" altLang="en-US" sz="2400">
                <a:sym typeface="Wingdings" pitchFamily="2" charset="77"/>
              </a:rPr>
              <a:t>Caching gives this illusion </a:t>
            </a:r>
          </a:p>
          <a:p>
            <a:pPr eaLnBrk="1" hangingPunct="1">
              <a:lnSpc>
                <a:spcPct val="90000"/>
              </a:lnSpc>
            </a:pPr>
            <a:r>
              <a:rPr lang="en-US" altLang="en-US" sz="2800"/>
              <a:t>Principle of locality</a:t>
            </a:r>
          </a:p>
          <a:p>
            <a:pPr lvl="1" eaLnBrk="1" hangingPunct="1">
              <a:lnSpc>
                <a:spcPct val="90000"/>
              </a:lnSpc>
            </a:pPr>
            <a:r>
              <a:rPr lang="en-US" altLang="en-US" sz="2400"/>
              <a:t>Programs use a small part of their memory space frequently</a:t>
            </a:r>
          </a:p>
          <a:p>
            <a:pPr eaLnBrk="1" hangingPunct="1">
              <a:lnSpc>
                <a:spcPct val="90000"/>
              </a:lnSpc>
            </a:pPr>
            <a:r>
              <a:rPr lang="en-US" altLang="en-US" sz="2800"/>
              <a:t>Memory hierarchy</a:t>
            </a:r>
          </a:p>
          <a:p>
            <a:pPr lvl="1" eaLnBrk="1" hangingPunct="1">
              <a:lnSpc>
                <a:spcPct val="90000"/>
              </a:lnSpc>
            </a:pPr>
            <a:r>
              <a:rPr lang="en-US" altLang="en-US" sz="2400"/>
              <a:t>L1 cache </a:t>
            </a:r>
            <a:r>
              <a:rPr lang="en-US" altLang="en-US" sz="2400">
                <a:sym typeface="Symbol" pitchFamily="2" charset="2"/>
              </a:rPr>
              <a:t> L2 cache  …  DRAM memory</a:t>
            </a:r>
            <a:br>
              <a:rPr lang="en-US" altLang="en-US" sz="2400">
                <a:sym typeface="Symbol" pitchFamily="2" charset="2"/>
              </a:rPr>
            </a:br>
            <a:r>
              <a:rPr lang="en-US" altLang="en-US" sz="2400">
                <a:sym typeface="Symbol" pitchFamily="2" charset="2"/>
              </a:rPr>
              <a:t> disk</a:t>
            </a:r>
          </a:p>
          <a:p>
            <a:pPr eaLnBrk="1" hangingPunct="1">
              <a:lnSpc>
                <a:spcPct val="90000"/>
              </a:lnSpc>
            </a:pPr>
            <a:r>
              <a:rPr lang="en-US" altLang="en-US" sz="2800">
                <a:sym typeface="Symbol" pitchFamily="2" charset="2"/>
              </a:rPr>
              <a:t>Memory system design is critical for multiprocessors</a:t>
            </a:r>
          </a:p>
        </p:txBody>
      </p:sp>
      <p:sp>
        <p:nvSpPr>
          <p:cNvPr id="206853" name="Text Box 4">
            <a:extLst>
              <a:ext uri="{FF2B5EF4-FFF2-40B4-BE49-F238E27FC236}">
                <a16:creationId xmlns:a16="http://schemas.microsoft.com/office/drawing/2014/main" id="{A2333656-904B-1447-288B-DF3E915831EC}"/>
              </a:ext>
            </a:extLst>
          </p:cNvPr>
          <p:cNvSpPr txBox="1">
            <a:spLocks noChangeArrowheads="1"/>
          </p:cNvSpPr>
          <p:nvPr/>
        </p:nvSpPr>
        <p:spPr bwMode="auto">
          <a:xfrm rot="5400000">
            <a:off x="7476331" y="1297781"/>
            <a:ext cx="2968626" cy="3698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77"/>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itchFamily="2" charset="77"/>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itchFamily="2" charset="77"/>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itchFamily="2" charset="77"/>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itchFamily="2" charset="77"/>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itchFamily="2" charset="77"/>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itchFamily="2" charset="77"/>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itchFamily="2" charset="77"/>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itchFamily="2" charset="77"/>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solidFill>
                  <a:schemeClr val="folHlink"/>
                </a:solidFill>
              </a:rPr>
              <a:t>§5.16 Concluding Remarks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BC5B64-B627-0406-FAA7-F0F61BDB554E}"/>
              </a:ext>
            </a:extLst>
          </p:cNvPr>
          <p:cNvSpPr>
            <a:spLocks noGrp="1"/>
          </p:cNvSpPr>
          <p:nvPr>
            <p:ph type="title"/>
          </p:nvPr>
        </p:nvSpPr>
        <p:spPr/>
        <p:txBody>
          <a:bodyPr/>
          <a:lstStyle/>
          <a:p>
            <a:r>
              <a:rPr lang="en-US" dirty="0"/>
              <a:t>Memory Type – Speed and Cost</a:t>
            </a:r>
          </a:p>
        </p:txBody>
      </p:sp>
      <p:sp>
        <p:nvSpPr>
          <p:cNvPr id="4" name="Date Placeholder 3">
            <a:extLst>
              <a:ext uri="{FF2B5EF4-FFF2-40B4-BE49-F238E27FC236}">
                <a16:creationId xmlns:a16="http://schemas.microsoft.com/office/drawing/2014/main" id="{B222D13E-B14B-01BD-9C89-1DC2D9B5CBD2}"/>
              </a:ext>
            </a:extLst>
          </p:cNvPr>
          <p:cNvSpPr>
            <a:spLocks noGrp="1"/>
          </p:cNvSpPr>
          <p:nvPr>
            <p:ph type="dt" sz="half" idx="10"/>
          </p:nvPr>
        </p:nvSpPr>
        <p:spPr/>
        <p:txBody>
          <a:bodyPr/>
          <a:lstStyle/>
          <a:p>
            <a:r>
              <a:rPr lang="en-US"/>
              <a:t>CSCE 2610 - Assembly</a:t>
            </a:r>
          </a:p>
        </p:txBody>
      </p:sp>
      <p:sp>
        <p:nvSpPr>
          <p:cNvPr id="5" name="Footer Placeholder 4">
            <a:extLst>
              <a:ext uri="{FF2B5EF4-FFF2-40B4-BE49-F238E27FC236}">
                <a16:creationId xmlns:a16="http://schemas.microsoft.com/office/drawing/2014/main" id="{E27C3D32-958D-0112-DA21-958E013A6795}"/>
              </a:ext>
            </a:extLst>
          </p:cNvPr>
          <p:cNvSpPr>
            <a:spLocks noGrp="1"/>
          </p:cNvSpPr>
          <p:nvPr>
            <p:ph type="ftr" sz="quarter" idx="11"/>
          </p:nvPr>
        </p:nvSpPr>
        <p:spPr/>
        <p:txBody>
          <a:bodyPr/>
          <a:lstStyle/>
          <a:p>
            <a:r>
              <a:rPr lang="en-US"/>
              <a:t>CSCE 2610 - Assembly</a:t>
            </a:r>
            <a:endParaRPr lang="en-US" dirty="0"/>
          </a:p>
        </p:txBody>
      </p:sp>
      <p:sp>
        <p:nvSpPr>
          <p:cNvPr id="6" name="Slide Number Placeholder 5">
            <a:extLst>
              <a:ext uri="{FF2B5EF4-FFF2-40B4-BE49-F238E27FC236}">
                <a16:creationId xmlns:a16="http://schemas.microsoft.com/office/drawing/2014/main" id="{E084BC91-F293-901F-B79B-671DCFF41814}"/>
              </a:ext>
            </a:extLst>
          </p:cNvPr>
          <p:cNvSpPr>
            <a:spLocks noGrp="1"/>
          </p:cNvSpPr>
          <p:nvPr>
            <p:ph type="sldNum" sz="quarter" idx="12"/>
          </p:nvPr>
        </p:nvSpPr>
        <p:spPr/>
        <p:txBody>
          <a:bodyPr/>
          <a:lstStyle/>
          <a:p>
            <a:fld id="{1793BAB9-E1F0-F549-9C9A-9A92982B7AD1}" type="slidenum">
              <a:rPr lang="en-US" smtClean="0"/>
              <a:pPr/>
              <a:t>6</a:t>
            </a:fld>
            <a:endParaRPr lang="en-US"/>
          </a:p>
        </p:txBody>
      </p:sp>
      <p:pic>
        <p:nvPicPr>
          <p:cNvPr id="8" name="Picture 7">
            <a:extLst>
              <a:ext uri="{FF2B5EF4-FFF2-40B4-BE49-F238E27FC236}">
                <a16:creationId xmlns:a16="http://schemas.microsoft.com/office/drawing/2014/main" id="{495DA742-772E-5018-7F74-35086E450D70}"/>
              </a:ext>
            </a:extLst>
          </p:cNvPr>
          <p:cNvPicPr>
            <a:picLocks noChangeAspect="1"/>
          </p:cNvPicPr>
          <p:nvPr/>
        </p:nvPicPr>
        <p:blipFill>
          <a:blip r:embed="rId2"/>
          <a:stretch>
            <a:fillRect/>
          </a:stretch>
        </p:blipFill>
        <p:spPr>
          <a:xfrm>
            <a:off x="628650" y="1692796"/>
            <a:ext cx="7772400" cy="3972762"/>
          </a:xfrm>
          <a:prstGeom prst="rect">
            <a:avLst/>
          </a:prstGeom>
        </p:spPr>
      </p:pic>
    </p:spTree>
    <p:extLst>
      <p:ext uri="{BB962C8B-B14F-4D97-AF65-F5344CB8AC3E}">
        <p14:creationId xmlns:p14="http://schemas.microsoft.com/office/powerpoint/2010/main" val="1741226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D00D4E9-B816-2500-554A-CA677AF32513}"/>
              </a:ext>
            </a:extLst>
          </p:cNvPr>
          <p:cNvSpPr>
            <a:spLocks noGrp="1"/>
          </p:cNvSpPr>
          <p:nvPr>
            <p:ph idx="1"/>
          </p:nvPr>
        </p:nvSpPr>
        <p:spPr>
          <a:xfrm>
            <a:off x="628650" y="1825624"/>
            <a:ext cx="7886700" cy="4645079"/>
          </a:xfrm>
        </p:spPr>
        <p:txBody>
          <a:bodyPr>
            <a:normAutofit/>
          </a:bodyPr>
          <a:lstStyle/>
          <a:p>
            <a:pPr algn="l">
              <a:lnSpc>
                <a:spcPct val="110000"/>
              </a:lnSpc>
              <a:buFont typeface="Arial" panose="020B0604020202020204" pitchFamily="34" charset="0"/>
              <a:buChar char="•"/>
            </a:pPr>
            <a:r>
              <a:rPr lang="en-US" b="1" i="0" u="sng" strike="noStrike" dirty="0">
                <a:solidFill>
                  <a:schemeClr val="bg1"/>
                </a:solidFill>
                <a:effectLst/>
                <a:latin typeface="Arial" panose="020B0604020202020204" pitchFamily="34" charset="0"/>
                <a:hlinkClick r:id="rId2">
                  <a:extLst>
                    <a:ext uri="{A12FA001-AC4F-418D-AE19-62706E023703}">
                      <ahyp:hlinkClr xmlns:ahyp="http://schemas.microsoft.com/office/drawing/2018/hyperlinkcolor" val="tx"/>
                    </a:ext>
                  </a:extLst>
                </a:hlinkClick>
              </a:rPr>
              <a:t>Cache memory</a:t>
            </a:r>
            <a:r>
              <a:rPr lang="en-US" b="1" i="0" u="none" strike="noStrike" dirty="0">
                <a:solidFill>
                  <a:schemeClr val="bg1"/>
                </a:solidFill>
                <a:effectLst/>
                <a:latin typeface="Arial" panose="020B0604020202020204" pitchFamily="34" charset="0"/>
              </a:rPr>
              <a:t>.</a:t>
            </a:r>
            <a:r>
              <a:rPr lang="en-US" b="0" i="0" u="none" strike="noStrike" dirty="0">
                <a:solidFill>
                  <a:schemeClr val="bg1"/>
                </a:solidFill>
                <a:effectLst/>
                <a:latin typeface="Arial" panose="020B0604020202020204" pitchFamily="34" charset="0"/>
              </a:rPr>
              <a:t> This temporary storage area is more readily available to the processor than the computer's main memory source. Typically integrated directly into the CPU chip or placed on a separate chip with a </a:t>
            </a:r>
            <a:r>
              <a:rPr lang="en-US" b="0" i="0" u="sng" strike="noStrike" dirty="0">
                <a:solidFill>
                  <a:schemeClr val="bg1"/>
                </a:solidFill>
                <a:effectLst/>
                <a:latin typeface="Arial" panose="020B0604020202020204" pitchFamily="34" charset="0"/>
                <a:hlinkClick r:id="rId3">
                  <a:extLst>
                    <a:ext uri="{A12FA001-AC4F-418D-AE19-62706E023703}">
                      <ahyp:hlinkClr xmlns:ahyp="http://schemas.microsoft.com/office/drawing/2018/hyperlinkcolor" val="tx"/>
                    </a:ext>
                  </a:extLst>
                </a:hlinkClick>
              </a:rPr>
              <a:t>bus</a:t>
            </a:r>
            <a:r>
              <a:rPr lang="en-US" b="0" i="0" u="none" strike="noStrike" dirty="0">
                <a:solidFill>
                  <a:schemeClr val="bg1"/>
                </a:solidFill>
                <a:effectLst/>
                <a:latin typeface="Arial" panose="020B0604020202020204" pitchFamily="34" charset="0"/>
              </a:rPr>
              <a:t> interconnect with the CPU.</a:t>
            </a:r>
          </a:p>
          <a:p>
            <a:pPr algn="l">
              <a:lnSpc>
                <a:spcPct val="110000"/>
              </a:lnSpc>
              <a:buFont typeface="Arial" panose="020B0604020202020204" pitchFamily="34" charset="0"/>
              <a:buChar char="•"/>
            </a:pPr>
            <a:r>
              <a:rPr lang="en-US" b="1" i="0" u="none" strike="noStrike" dirty="0">
                <a:solidFill>
                  <a:schemeClr val="bg1"/>
                </a:solidFill>
                <a:effectLst/>
                <a:latin typeface="Arial" panose="020B0604020202020204" pitchFamily="34" charset="0"/>
              </a:rPr>
              <a:t>Dynamic RAM.</a:t>
            </a:r>
            <a:r>
              <a:rPr lang="en-US" b="0" i="0" u="none" strike="noStrike" dirty="0">
                <a:solidFill>
                  <a:schemeClr val="bg1"/>
                </a:solidFill>
                <a:effectLst/>
                <a:latin typeface="Arial" panose="020B0604020202020204" pitchFamily="34" charset="0"/>
              </a:rPr>
              <a:t> </a:t>
            </a:r>
            <a:r>
              <a:rPr lang="en-US" b="0" i="0" u="sng" strike="noStrike" dirty="0">
                <a:solidFill>
                  <a:schemeClr val="bg1"/>
                </a:solidFill>
                <a:effectLst/>
                <a:latin typeface="Arial" panose="020B0604020202020204" pitchFamily="34" charset="0"/>
                <a:hlinkClick r:id="rId4">
                  <a:extLst>
                    <a:ext uri="{A12FA001-AC4F-418D-AE19-62706E023703}">
                      <ahyp:hlinkClr xmlns:ahyp="http://schemas.microsoft.com/office/drawing/2018/hyperlinkcolor" val="tx"/>
                    </a:ext>
                  </a:extLst>
                </a:hlinkClick>
              </a:rPr>
              <a:t>DRAM</a:t>
            </a:r>
            <a:r>
              <a:rPr lang="en-US" b="0" i="0" u="none" strike="noStrike" dirty="0">
                <a:solidFill>
                  <a:schemeClr val="bg1"/>
                </a:solidFill>
                <a:effectLst/>
                <a:latin typeface="Arial" panose="020B0604020202020204" pitchFamily="34" charset="0"/>
              </a:rPr>
              <a:t> is a type of semiconductor memory that is typically used by the data or program code needed by a computer processor to function. Needs to be refreshed periodically</a:t>
            </a:r>
          </a:p>
          <a:p>
            <a:pPr algn="l">
              <a:lnSpc>
                <a:spcPct val="110000"/>
              </a:lnSpc>
              <a:buFont typeface="Arial" panose="020B0604020202020204" pitchFamily="34" charset="0"/>
              <a:buChar char="•"/>
            </a:pPr>
            <a:r>
              <a:rPr lang="en-US" b="1" i="0" u="none" strike="noStrike" dirty="0">
                <a:solidFill>
                  <a:schemeClr val="bg1"/>
                </a:solidFill>
                <a:effectLst/>
                <a:latin typeface="Arial" panose="020B0604020202020204" pitchFamily="34" charset="0"/>
              </a:rPr>
              <a:t>Static RAM.</a:t>
            </a:r>
            <a:r>
              <a:rPr lang="en-US" b="0" i="0" u="none" strike="noStrike" dirty="0">
                <a:solidFill>
                  <a:schemeClr val="bg1"/>
                </a:solidFill>
                <a:effectLst/>
                <a:latin typeface="Arial" panose="020B0604020202020204" pitchFamily="34" charset="0"/>
              </a:rPr>
              <a:t> </a:t>
            </a:r>
            <a:r>
              <a:rPr lang="en-US" b="0" i="0" u="sng" strike="noStrike" dirty="0">
                <a:solidFill>
                  <a:schemeClr val="bg1"/>
                </a:solidFill>
                <a:effectLst/>
                <a:latin typeface="Arial" panose="020B0604020202020204" pitchFamily="34" charset="0"/>
                <a:hlinkClick r:id="rId5">
                  <a:extLst>
                    <a:ext uri="{A12FA001-AC4F-418D-AE19-62706E023703}">
                      <ahyp:hlinkClr xmlns:ahyp="http://schemas.microsoft.com/office/drawing/2018/hyperlinkcolor" val="tx"/>
                    </a:ext>
                  </a:extLst>
                </a:hlinkClick>
              </a:rPr>
              <a:t>SRAM</a:t>
            </a:r>
            <a:r>
              <a:rPr lang="en-US" b="0" i="0" u="none" strike="noStrike" dirty="0">
                <a:solidFill>
                  <a:schemeClr val="bg1"/>
                </a:solidFill>
                <a:effectLst/>
                <a:latin typeface="Arial" panose="020B0604020202020204" pitchFamily="34" charset="0"/>
              </a:rPr>
              <a:t> retains data bits in its memory for as long as power is supplied to it. SRAM does not have to be periodically refreshed.</a:t>
            </a:r>
          </a:p>
        </p:txBody>
      </p:sp>
      <p:sp>
        <p:nvSpPr>
          <p:cNvPr id="3" name="Title 2">
            <a:extLst>
              <a:ext uri="{FF2B5EF4-FFF2-40B4-BE49-F238E27FC236}">
                <a16:creationId xmlns:a16="http://schemas.microsoft.com/office/drawing/2014/main" id="{C53E3E6C-8BA1-0183-FB60-A9830EAF1E64}"/>
              </a:ext>
            </a:extLst>
          </p:cNvPr>
          <p:cNvSpPr>
            <a:spLocks noGrp="1"/>
          </p:cNvSpPr>
          <p:nvPr>
            <p:ph type="title"/>
          </p:nvPr>
        </p:nvSpPr>
        <p:spPr/>
        <p:txBody>
          <a:bodyPr>
            <a:normAutofit fontScale="90000"/>
          </a:bodyPr>
          <a:lstStyle/>
          <a:p>
            <a:r>
              <a:rPr lang="en-US" b="1" i="0" u="none" strike="noStrike" dirty="0">
                <a:solidFill>
                  <a:schemeClr val="bg1"/>
                </a:solidFill>
                <a:effectLst/>
                <a:latin typeface="Arial" panose="020B0604020202020204" pitchFamily="34" charset="0"/>
              </a:rPr>
              <a:t>Types of computer memory</a:t>
            </a:r>
            <a:endParaRPr lang="en-US" dirty="0"/>
          </a:p>
        </p:txBody>
      </p:sp>
      <p:sp>
        <p:nvSpPr>
          <p:cNvPr id="4" name="Date Placeholder 3">
            <a:extLst>
              <a:ext uri="{FF2B5EF4-FFF2-40B4-BE49-F238E27FC236}">
                <a16:creationId xmlns:a16="http://schemas.microsoft.com/office/drawing/2014/main" id="{9DDEC4C2-97B7-FD9F-4841-D3789B28D0B7}"/>
              </a:ext>
            </a:extLst>
          </p:cNvPr>
          <p:cNvSpPr>
            <a:spLocks noGrp="1"/>
          </p:cNvSpPr>
          <p:nvPr>
            <p:ph type="dt" sz="half" idx="10"/>
          </p:nvPr>
        </p:nvSpPr>
        <p:spPr/>
        <p:txBody>
          <a:bodyPr/>
          <a:lstStyle/>
          <a:p>
            <a:r>
              <a:rPr lang="en-US"/>
              <a:t>CSCE 2610 - Assembly</a:t>
            </a:r>
          </a:p>
        </p:txBody>
      </p:sp>
      <p:sp>
        <p:nvSpPr>
          <p:cNvPr id="5" name="Footer Placeholder 4">
            <a:extLst>
              <a:ext uri="{FF2B5EF4-FFF2-40B4-BE49-F238E27FC236}">
                <a16:creationId xmlns:a16="http://schemas.microsoft.com/office/drawing/2014/main" id="{B332E96D-EBC3-CDF9-27D4-1E8060B40F39}"/>
              </a:ext>
            </a:extLst>
          </p:cNvPr>
          <p:cNvSpPr>
            <a:spLocks noGrp="1"/>
          </p:cNvSpPr>
          <p:nvPr>
            <p:ph type="ftr" sz="quarter" idx="11"/>
          </p:nvPr>
        </p:nvSpPr>
        <p:spPr/>
        <p:txBody>
          <a:bodyPr/>
          <a:lstStyle/>
          <a:p>
            <a:r>
              <a:rPr lang="en-US"/>
              <a:t>CSCE 2610 - Assembly</a:t>
            </a:r>
            <a:endParaRPr lang="en-US" dirty="0"/>
          </a:p>
        </p:txBody>
      </p:sp>
      <p:sp>
        <p:nvSpPr>
          <p:cNvPr id="6" name="Slide Number Placeholder 5">
            <a:extLst>
              <a:ext uri="{FF2B5EF4-FFF2-40B4-BE49-F238E27FC236}">
                <a16:creationId xmlns:a16="http://schemas.microsoft.com/office/drawing/2014/main" id="{9C27B0FE-6CF1-1920-6565-7E6FE999CA43}"/>
              </a:ext>
            </a:extLst>
          </p:cNvPr>
          <p:cNvSpPr>
            <a:spLocks noGrp="1"/>
          </p:cNvSpPr>
          <p:nvPr>
            <p:ph type="sldNum" sz="quarter" idx="12"/>
          </p:nvPr>
        </p:nvSpPr>
        <p:spPr/>
        <p:txBody>
          <a:bodyPr/>
          <a:lstStyle/>
          <a:p>
            <a:fld id="{1793BAB9-E1F0-F549-9C9A-9A92982B7AD1}" type="slidenum">
              <a:rPr lang="en-US" smtClean="0"/>
              <a:pPr/>
              <a:t>7</a:t>
            </a:fld>
            <a:endParaRPr lang="en-US"/>
          </a:p>
        </p:txBody>
      </p:sp>
    </p:spTree>
    <p:extLst>
      <p:ext uri="{BB962C8B-B14F-4D97-AF65-F5344CB8AC3E}">
        <p14:creationId xmlns:p14="http://schemas.microsoft.com/office/powerpoint/2010/main" val="1350003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C12A91C-3F51-B1A1-89E3-B22BD490BB63}"/>
              </a:ext>
            </a:extLst>
          </p:cNvPr>
          <p:cNvSpPr>
            <a:spLocks noGrp="1"/>
          </p:cNvSpPr>
          <p:nvPr>
            <p:ph idx="1"/>
          </p:nvPr>
        </p:nvSpPr>
        <p:spPr>
          <a:xfrm>
            <a:off x="264144" y="1546844"/>
            <a:ext cx="8615712" cy="4665269"/>
          </a:xfrm>
          <a:solidFill>
            <a:schemeClr val="accent2"/>
          </a:solidFill>
        </p:spPr>
        <p:style>
          <a:lnRef idx="2">
            <a:schemeClr val="accent2"/>
          </a:lnRef>
          <a:fillRef idx="1">
            <a:schemeClr val="lt1"/>
          </a:fillRef>
          <a:effectRef idx="0">
            <a:schemeClr val="accent2"/>
          </a:effectRef>
          <a:fontRef idx="minor">
            <a:schemeClr val="dk1"/>
          </a:fontRef>
        </p:style>
        <p:txBody>
          <a:bodyPr>
            <a:normAutofit fontScale="92500" lnSpcReduction="10000"/>
          </a:bodyPr>
          <a:lstStyle/>
          <a:p>
            <a:pPr marL="0" indent="0">
              <a:buNone/>
            </a:pPr>
            <a:r>
              <a:rPr lang="en-US" sz="2400" dirty="0">
                <a:solidFill>
                  <a:srgbClr val="FFFF00"/>
                </a:solidFill>
              </a:rPr>
              <a:t>for (row = 0 to 10)</a:t>
            </a:r>
          </a:p>
          <a:p>
            <a:pPr marL="457200" lvl="1" indent="0">
              <a:buNone/>
              <a:tabLst>
                <a:tab pos="2740025" algn="l"/>
                <a:tab pos="3084513" algn="l"/>
              </a:tabLst>
            </a:pPr>
            <a:r>
              <a:rPr lang="en-US" dirty="0">
                <a:solidFill>
                  <a:srgbClr val="92D050"/>
                </a:solidFill>
              </a:rPr>
              <a:t>for (col = 0 to 10)	</a:t>
            </a:r>
            <a:r>
              <a:rPr lang="en-US" dirty="0"/>
              <a:t>//	loop through cols before going to the next row</a:t>
            </a:r>
          </a:p>
          <a:p>
            <a:pPr marL="914400" lvl="2" indent="0">
              <a:buNone/>
            </a:pPr>
            <a:r>
              <a:rPr lang="en-US" sz="2400" dirty="0"/>
              <a:t>sum += a</a:t>
            </a:r>
            <a:r>
              <a:rPr lang="en-US" sz="2400" dirty="0">
                <a:solidFill>
                  <a:srgbClr val="FFFF00"/>
                </a:solidFill>
              </a:rPr>
              <a:t>[row]</a:t>
            </a:r>
            <a:r>
              <a:rPr lang="en-US" sz="2400" dirty="0">
                <a:solidFill>
                  <a:srgbClr val="92D050"/>
                </a:solidFill>
              </a:rPr>
              <a:t>[col]</a:t>
            </a:r>
            <a:r>
              <a:rPr lang="en-US" sz="2400" dirty="0">
                <a:solidFill>
                  <a:schemeClr val="accent2">
                    <a:lumMod val="75000"/>
                  </a:schemeClr>
                </a:solidFill>
              </a:rPr>
              <a:t>	</a:t>
            </a:r>
            <a:r>
              <a:rPr lang="en-US" sz="2400" dirty="0">
                <a:solidFill>
                  <a:schemeClr val="accent2">
                    <a:lumMod val="75000"/>
                  </a:schemeClr>
                </a:solidFill>
                <a:highlight>
                  <a:srgbClr val="FF00FF"/>
                </a:highlight>
              </a:rPr>
              <a:t>(</a:t>
            </a:r>
            <a:r>
              <a:rPr lang="en-US" sz="2400" dirty="0">
                <a:solidFill>
                  <a:srgbClr val="FFFF00"/>
                </a:solidFill>
                <a:highlight>
                  <a:srgbClr val="FF00FF"/>
                </a:highlight>
              </a:rPr>
              <a:t>0</a:t>
            </a:r>
            <a:r>
              <a:rPr lang="en-US" sz="2400" dirty="0">
                <a:solidFill>
                  <a:schemeClr val="accent2">
                    <a:lumMod val="75000"/>
                  </a:schemeClr>
                </a:solidFill>
                <a:highlight>
                  <a:srgbClr val="FF00FF"/>
                </a:highlight>
              </a:rPr>
              <a:t>,</a:t>
            </a:r>
            <a:r>
              <a:rPr lang="en-US" sz="2400" dirty="0">
                <a:solidFill>
                  <a:srgbClr val="92D050"/>
                </a:solidFill>
                <a:highlight>
                  <a:srgbClr val="FF00FF"/>
                </a:highlight>
              </a:rPr>
              <a:t>0</a:t>
            </a:r>
            <a:r>
              <a:rPr lang="en-US" sz="2400" dirty="0">
                <a:solidFill>
                  <a:schemeClr val="accent2">
                    <a:lumMod val="75000"/>
                  </a:schemeClr>
                </a:solidFill>
                <a:highlight>
                  <a:srgbClr val="FF00FF"/>
                </a:highlight>
              </a:rPr>
              <a:t>), (</a:t>
            </a:r>
            <a:r>
              <a:rPr lang="en-US" sz="2400" dirty="0">
                <a:solidFill>
                  <a:srgbClr val="FFFF00"/>
                </a:solidFill>
                <a:highlight>
                  <a:srgbClr val="FF00FF"/>
                </a:highlight>
              </a:rPr>
              <a:t>0</a:t>
            </a:r>
            <a:r>
              <a:rPr lang="en-US" sz="2400" dirty="0">
                <a:solidFill>
                  <a:schemeClr val="accent2">
                    <a:lumMod val="75000"/>
                  </a:schemeClr>
                </a:solidFill>
                <a:highlight>
                  <a:srgbClr val="FF00FF"/>
                </a:highlight>
              </a:rPr>
              <a:t>,</a:t>
            </a:r>
            <a:r>
              <a:rPr lang="en-US" sz="2400" dirty="0">
                <a:solidFill>
                  <a:srgbClr val="92D050"/>
                </a:solidFill>
                <a:highlight>
                  <a:srgbClr val="FF00FF"/>
                </a:highlight>
              </a:rPr>
              <a:t>1</a:t>
            </a:r>
            <a:r>
              <a:rPr lang="en-US" sz="2400" dirty="0">
                <a:solidFill>
                  <a:schemeClr val="accent2">
                    <a:lumMod val="75000"/>
                  </a:schemeClr>
                </a:solidFill>
                <a:highlight>
                  <a:srgbClr val="FF00FF"/>
                </a:highlight>
              </a:rPr>
              <a:t>), (</a:t>
            </a:r>
            <a:r>
              <a:rPr lang="en-US" sz="2400" dirty="0">
                <a:solidFill>
                  <a:srgbClr val="FFFF00"/>
                </a:solidFill>
                <a:highlight>
                  <a:srgbClr val="FF00FF"/>
                </a:highlight>
              </a:rPr>
              <a:t>0</a:t>
            </a:r>
            <a:r>
              <a:rPr lang="en-US" sz="2400" dirty="0">
                <a:solidFill>
                  <a:schemeClr val="accent2">
                    <a:lumMod val="75000"/>
                  </a:schemeClr>
                </a:solidFill>
                <a:highlight>
                  <a:srgbClr val="FF00FF"/>
                </a:highlight>
              </a:rPr>
              <a:t>,</a:t>
            </a:r>
            <a:r>
              <a:rPr lang="en-US" sz="2400" dirty="0">
                <a:solidFill>
                  <a:srgbClr val="92D050"/>
                </a:solidFill>
                <a:highlight>
                  <a:srgbClr val="FF00FF"/>
                </a:highlight>
              </a:rPr>
              <a:t>2</a:t>
            </a:r>
            <a:r>
              <a:rPr lang="en-US" sz="2400" dirty="0">
                <a:solidFill>
                  <a:schemeClr val="accent2">
                    <a:lumMod val="75000"/>
                  </a:schemeClr>
                </a:solidFill>
                <a:highlight>
                  <a:srgbClr val="FF00FF"/>
                </a:highlight>
              </a:rPr>
              <a:t>), (</a:t>
            </a:r>
            <a:r>
              <a:rPr lang="en-US" sz="2400" dirty="0">
                <a:solidFill>
                  <a:srgbClr val="FFFF00"/>
                </a:solidFill>
                <a:highlight>
                  <a:srgbClr val="FF00FF"/>
                </a:highlight>
              </a:rPr>
              <a:t>0</a:t>
            </a:r>
            <a:r>
              <a:rPr lang="en-US" sz="2400" dirty="0">
                <a:solidFill>
                  <a:schemeClr val="accent2">
                    <a:lumMod val="75000"/>
                  </a:schemeClr>
                </a:solidFill>
                <a:highlight>
                  <a:srgbClr val="FF00FF"/>
                </a:highlight>
              </a:rPr>
              <a:t>,</a:t>
            </a:r>
            <a:r>
              <a:rPr lang="en-US" sz="2400" dirty="0">
                <a:solidFill>
                  <a:srgbClr val="92D050"/>
                </a:solidFill>
                <a:highlight>
                  <a:srgbClr val="FF00FF"/>
                </a:highlight>
              </a:rPr>
              <a:t>3</a:t>
            </a:r>
            <a:r>
              <a:rPr lang="en-US" sz="2400" dirty="0">
                <a:solidFill>
                  <a:schemeClr val="accent2">
                    <a:lumMod val="75000"/>
                  </a:schemeClr>
                </a:solidFill>
                <a:highlight>
                  <a:srgbClr val="FF00FF"/>
                </a:highlight>
              </a:rPr>
              <a:t>),,,,, (</a:t>
            </a:r>
            <a:r>
              <a:rPr lang="en-US" sz="2400" dirty="0">
                <a:solidFill>
                  <a:srgbClr val="FFFF00"/>
                </a:solidFill>
                <a:highlight>
                  <a:srgbClr val="FF00FF"/>
                </a:highlight>
              </a:rPr>
              <a:t>0</a:t>
            </a:r>
            <a:r>
              <a:rPr lang="en-US" sz="2400" dirty="0">
                <a:solidFill>
                  <a:schemeClr val="accent2">
                    <a:lumMod val="75000"/>
                  </a:schemeClr>
                </a:solidFill>
                <a:highlight>
                  <a:srgbClr val="FF00FF"/>
                </a:highlight>
              </a:rPr>
              <a:t>,</a:t>
            </a:r>
            <a:r>
              <a:rPr lang="en-US" sz="2400" dirty="0">
                <a:solidFill>
                  <a:srgbClr val="92D050"/>
                </a:solidFill>
                <a:highlight>
                  <a:srgbClr val="FF00FF"/>
                </a:highlight>
              </a:rPr>
              <a:t>8</a:t>
            </a:r>
            <a:r>
              <a:rPr lang="en-US" sz="2400" dirty="0">
                <a:solidFill>
                  <a:schemeClr val="accent2">
                    <a:lumMod val="75000"/>
                  </a:schemeClr>
                </a:solidFill>
                <a:highlight>
                  <a:srgbClr val="FF00FF"/>
                </a:highlight>
              </a:rPr>
              <a:t>), (</a:t>
            </a:r>
            <a:r>
              <a:rPr lang="en-US" sz="2400" dirty="0">
                <a:solidFill>
                  <a:srgbClr val="FFFF00"/>
                </a:solidFill>
                <a:highlight>
                  <a:srgbClr val="FF00FF"/>
                </a:highlight>
              </a:rPr>
              <a:t>0</a:t>
            </a:r>
            <a:r>
              <a:rPr lang="en-US" sz="2400" dirty="0">
                <a:solidFill>
                  <a:schemeClr val="accent2">
                    <a:lumMod val="75000"/>
                  </a:schemeClr>
                </a:solidFill>
                <a:highlight>
                  <a:srgbClr val="FF00FF"/>
                </a:highlight>
              </a:rPr>
              <a:t>,</a:t>
            </a:r>
            <a:r>
              <a:rPr lang="en-US" sz="2400" dirty="0">
                <a:solidFill>
                  <a:srgbClr val="92D050"/>
                </a:solidFill>
                <a:highlight>
                  <a:srgbClr val="FF00FF"/>
                </a:highlight>
              </a:rPr>
              <a:t>9</a:t>
            </a:r>
            <a:r>
              <a:rPr lang="en-US" sz="2400" dirty="0">
                <a:solidFill>
                  <a:schemeClr val="accent2">
                    <a:lumMod val="75000"/>
                  </a:schemeClr>
                </a:solidFill>
                <a:highlight>
                  <a:srgbClr val="FF00FF"/>
                </a:highlight>
              </a:rPr>
              <a:t>)</a:t>
            </a:r>
          </a:p>
          <a:p>
            <a:pPr marL="914400" lvl="2" indent="0">
              <a:buNone/>
            </a:pPr>
            <a:r>
              <a:rPr lang="en-US" sz="2400" dirty="0"/>
              <a:t>			</a:t>
            </a:r>
            <a:r>
              <a:rPr lang="en-US" sz="2400" dirty="0">
                <a:solidFill>
                  <a:schemeClr val="accent2">
                    <a:lumMod val="75000"/>
                  </a:schemeClr>
                </a:solidFill>
              </a:rPr>
              <a:t>(</a:t>
            </a:r>
            <a:r>
              <a:rPr lang="en-US" sz="2400" dirty="0">
                <a:solidFill>
                  <a:srgbClr val="FFFF00"/>
                </a:solidFill>
              </a:rPr>
              <a:t>1</a:t>
            </a:r>
            <a:r>
              <a:rPr lang="en-US" sz="2400" dirty="0">
                <a:solidFill>
                  <a:schemeClr val="accent2">
                    <a:lumMod val="75000"/>
                  </a:schemeClr>
                </a:solidFill>
              </a:rPr>
              <a:t>,</a:t>
            </a:r>
            <a:r>
              <a:rPr lang="en-US" sz="2400" dirty="0">
                <a:solidFill>
                  <a:srgbClr val="92D050"/>
                </a:solidFill>
              </a:rPr>
              <a:t>0</a:t>
            </a:r>
            <a:r>
              <a:rPr lang="en-US" sz="2400" dirty="0">
                <a:solidFill>
                  <a:schemeClr val="accent2">
                    <a:lumMod val="75000"/>
                  </a:schemeClr>
                </a:solidFill>
              </a:rPr>
              <a:t>), (</a:t>
            </a:r>
            <a:r>
              <a:rPr lang="en-US" sz="2400" dirty="0">
                <a:solidFill>
                  <a:srgbClr val="FFFF00"/>
                </a:solidFill>
              </a:rPr>
              <a:t>1</a:t>
            </a:r>
            <a:r>
              <a:rPr lang="en-US" sz="2400" dirty="0">
                <a:solidFill>
                  <a:schemeClr val="accent2">
                    <a:lumMod val="75000"/>
                  </a:schemeClr>
                </a:solidFill>
              </a:rPr>
              <a:t>,</a:t>
            </a:r>
            <a:r>
              <a:rPr lang="en-US" sz="2400" dirty="0">
                <a:solidFill>
                  <a:srgbClr val="92D050"/>
                </a:solidFill>
              </a:rPr>
              <a:t>1</a:t>
            </a:r>
            <a:r>
              <a:rPr lang="en-US" sz="2400" dirty="0">
                <a:solidFill>
                  <a:schemeClr val="accent2">
                    <a:lumMod val="75000"/>
                  </a:schemeClr>
                </a:solidFill>
              </a:rPr>
              <a:t>), (</a:t>
            </a:r>
            <a:r>
              <a:rPr lang="en-US" sz="2400" dirty="0">
                <a:solidFill>
                  <a:srgbClr val="FFFF00"/>
                </a:solidFill>
              </a:rPr>
              <a:t>1</a:t>
            </a:r>
            <a:r>
              <a:rPr lang="en-US" sz="2400" dirty="0">
                <a:solidFill>
                  <a:schemeClr val="accent2">
                    <a:lumMod val="75000"/>
                  </a:schemeClr>
                </a:solidFill>
              </a:rPr>
              <a:t>,</a:t>
            </a:r>
            <a:r>
              <a:rPr lang="en-US" sz="2400" dirty="0">
                <a:solidFill>
                  <a:srgbClr val="92D050"/>
                </a:solidFill>
              </a:rPr>
              <a:t>2</a:t>
            </a:r>
            <a:r>
              <a:rPr lang="en-US" sz="2400" dirty="0">
                <a:solidFill>
                  <a:schemeClr val="accent2">
                    <a:lumMod val="75000"/>
                  </a:schemeClr>
                </a:solidFill>
              </a:rPr>
              <a:t>), (</a:t>
            </a:r>
            <a:r>
              <a:rPr lang="en-US" sz="2400" dirty="0">
                <a:solidFill>
                  <a:srgbClr val="FFFF00"/>
                </a:solidFill>
              </a:rPr>
              <a:t>1</a:t>
            </a:r>
            <a:r>
              <a:rPr lang="en-US" sz="2400" dirty="0">
                <a:solidFill>
                  <a:schemeClr val="accent2">
                    <a:lumMod val="75000"/>
                  </a:schemeClr>
                </a:solidFill>
              </a:rPr>
              <a:t>,</a:t>
            </a:r>
            <a:r>
              <a:rPr lang="en-US" sz="2400" dirty="0">
                <a:solidFill>
                  <a:srgbClr val="92D050"/>
                </a:solidFill>
              </a:rPr>
              <a:t>3</a:t>
            </a:r>
            <a:r>
              <a:rPr lang="en-US" sz="2400" dirty="0">
                <a:solidFill>
                  <a:schemeClr val="accent2">
                    <a:lumMod val="75000"/>
                  </a:schemeClr>
                </a:solidFill>
              </a:rPr>
              <a:t>),,,,, (</a:t>
            </a:r>
            <a:r>
              <a:rPr lang="en-US" sz="2400" dirty="0">
                <a:solidFill>
                  <a:srgbClr val="FFFF00"/>
                </a:solidFill>
              </a:rPr>
              <a:t>1</a:t>
            </a:r>
            <a:r>
              <a:rPr lang="en-US" sz="2400" dirty="0">
                <a:solidFill>
                  <a:schemeClr val="accent2">
                    <a:lumMod val="75000"/>
                  </a:schemeClr>
                </a:solidFill>
              </a:rPr>
              <a:t>,</a:t>
            </a:r>
            <a:r>
              <a:rPr lang="en-US" sz="2400" dirty="0">
                <a:solidFill>
                  <a:srgbClr val="92D050"/>
                </a:solidFill>
              </a:rPr>
              <a:t>9</a:t>
            </a:r>
            <a:r>
              <a:rPr lang="en-US" sz="2400" dirty="0">
                <a:solidFill>
                  <a:schemeClr val="accent2">
                    <a:lumMod val="75000"/>
                  </a:schemeClr>
                </a:solidFill>
              </a:rPr>
              <a:t>), (</a:t>
            </a:r>
            <a:r>
              <a:rPr lang="en-US" sz="2400" dirty="0">
                <a:solidFill>
                  <a:srgbClr val="FFFF00"/>
                </a:solidFill>
              </a:rPr>
              <a:t>1</a:t>
            </a:r>
            <a:r>
              <a:rPr lang="en-US" sz="2400" dirty="0">
                <a:solidFill>
                  <a:schemeClr val="accent2">
                    <a:lumMod val="75000"/>
                  </a:schemeClr>
                </a:solidFill>
              </a:rPr>
              <a:t>,</a:t>
            </a:r>
            <a:r>
              <a:rPr lang="en-US" sz="2400" dirty="0">
                <a:solidFill>
                  <a:srgbClr val="92D050"/>
                </a:solidFill>
              </a:rPr>
              <a:t>9</a:t>
            </a:r>
            <a:r>
              <a:rPr lang="en-US" sz="2400" dirty="0">
                <a:solidFill>
                  <a:schemeClr val="accent2">
                    <a:lumMod val="75000"/>
                  </a:schemeClr>
                </a:solidFill>
              </a:rPr>
              <a:t>)</a:t>
            </a:r>
          </a:p>
          <a:p>
            <a:pPr marL="914400" lvl="2" indent="0">
              <a:buNone/>
            </a:pPr>
            <a:r>
              <a:rPr lang="en-US" sz="2400" dirty="0"/>
              <a:t>			</a:t>
            </a:r>
            <a:r>
              <a:rPr lang="en-US" sz="2400" dirty="0">
                <a:solidFill>
                  <a:schemeClr val="accent2">
                    <a:lumMod val="75000"/>
                  </a:schemeClr>
                </a:solidFill>
              </a:rPr>
              <a:t>(</a:t>
            </a:r>
            <a:r>
              <a:rPr lang="en-US" sz="2400" dirty="0">
                <a:solidFill>
                  <a:srgbClr val="FFFF00"/>
                </a:solidFill>
              </a:rPr>
              <a:t>9</a:t>
            </a:r>
            <a:r>
              <a:rPr lang="en-US" sz="2400" dirty="0">
                <a:solidFill>
                  <a:schemeClr val="accent2">
                    <a:lumMod val="75000"/>
                  </a:schemeClr>
                </a:solidFill>
              </a:rPr>
              <a:t>,</a:t>
            </a:r>
            <a:r>
              <a:rPr lang="en-US" sz="2400" dirty="0">
                <a:solidFill>
                  <a:srgbClr val="92D050"/>
                </a:solidFill>
              </a:rPr>
              <a:t>0</a:t>
            </a:r>
            <a:r>
              <a:rPr lang="en-US" sz="2400" dirty="0">
                <a:solidFill>
                  <a:schemeClr val="accent2">
                    <a:lumMod val="75000"/>
                  </a:schemeClr>
                </a:solidFill>
              </a:rPr>
              <a:t>), (</a:t>
            </a:r>
            <a:r>
              <a:rPr lang="en-US" sz="2400" dirty="0">
                <a:solidFill>
                  <a:srgbClr val="FFFF00"/>
                </a:solidFill>
              </a:rPr>
              <a:t>9</a:t>
            </a:r>
            <a:r>
              <a:rPr lang="en-US" sz="2400" dirty="0">
                <a:solidFill>
                  <a:schemeClr val="accent2">
                    <a:lumMod val="75000"/>
                  </a:schemeClr>
                </a:solidFill>
              </a:rPr>
              <a:t>,</a:t>
            </a:r>
            <a:r>
              <a:rPr lang="en-US" sz="2400" dirty="0">
                <a:solidFill>
                  <a:srgbClr val="92D050"/>
                </a:solidFill>
              </a:rPr>
              <a:t>1</a:t>
            </a:r>
            <a:r>
              <a:rPr lang="en-US" sz="2400" dirty="0">
                <a:solidFill>
                  <a:schemeClr val="accent2">
                    <a:lumMod val="75000"/>
                  </a:schemeClr>
                </a:solidFill>
              </a:rPr>
              <a:t>), (</a:t>
            </a:r>
            <a:r>
              <a:rPr lang="en-US" sz="2400" dirty="0">
                <a:solidFill>
                  <a:srgbClr val="FFFF00"/>
                </a:solidFill>
              </a:rPr>
              <a:t>9</a:t>
            </a:r>
            <a:r>
              <a:rPr lang="en-US" sz="2400" dirty="0">
                <a:solidFill>
                  <a:schemeClr val="accent2">
                    <a:lumMod val="75000"/>
                  </a:schemeClr>
                </a:solidFill>
              </a:rPr>
              <a:t>,</a:t>
            </a:r>
            <a:r>
              <a:rPr lang="en-US" sz="2400" dirty="0">
                <a:solidFill>
                  <a:srgbClr val="92D050"/>
                </a:solidFill>
              </a:rPr>
              <a:t>2</a:t>
            </a:r>
            <a:r>
              <a:rPr lang="en-US" sz="2400" dirty="0">
                <a:solidFill>
                  <a:schemeClr val="accent2">
                    <a:lumMod val="75000"/>
                  </a:schemeClr>
                </a:solidFill>
              </a:rPr>
              <a:t>), (</a:t>
            </a:r>
            <a:r>
              <a:rPr lang="en-US" sz="2400" dirty="0">
                <a:solidFill>
                  <a:srgbClr val="FFFF00"/>
                </a:solidFill>
              </a:rPr>
              <a:t>9</a:t>
            </a:r>
            <a:r>
              <a:rPr lang="en-US" sz="2400" dirty="0">
                <a:solidFill>
                  <a:schemeClr val="accent2">
                    <a:lumMod val="75000"/>
                  </a:schemeClr>
                </a:solidFill>
              </a:rPr>
              <a:t>,</a:t>
            </a:r>
            <a:r>
              <a:rPr lang="en-US" sz="2400" dirty="0">
                <a:solidFill>
                  <a:srgbClr val="92D050"/>
                </a:solidFill>
              </a:rPr>
              <a:t>3</a:t>
            </a:r>
            <a:r>
              <a:rPr lang="en-US" sz="2400" dirty="0">
                <a:solidFill>
                  <a:schemeClr val="accent2">
                    <a:lumMod val="75000"/>
                  </a:schemeClr>
                </a:solidFill>
              </a:rPr>
              <a:t>),,,,, (</a:t>
            </a:r>
            <a:r>
              <a:rPr lang="en-US" sz="2400" dirty="0">
                <a:solidFill>
                  <a:srgbClr val="FFFF00"/>
                </a:solidFill>
              </a:rPr>
              <a:t>9</a:t>
            </a:r>
            <a:r>
              <a:rPr lang="en-US" sz="2400" dirty="0">
                <a:solidFill>
                  <a:schemeClr val="accent2">
                    <a:lumMod val="75000"/>
                  </a:schemeClr>
                </a:solidFill>
              </a:rPr>
              <a:t>,</a:t>
            </a:r>
            <a:r>
              <a:rPr lang="en-US" sz="2400" dirty="0">
                <a:solidFill>
                  <a:srgbClr val="92D050"/>
                </a:solidFill>
              </a:rPr>
              <a:t>9</a:t>
            </a:r>
            <a:r>
              <a:rPr lang="en-US" sz="2400" dirty="0">
                <a:solidFill>
                  <a:schemeClr val="accent2">
                    <a:lumMod val="75000"/>
                  </a:schemeClr>
                </a:solidFill>
              </a:rPr>
              <a:t>), (</a:t>
            </a:r>
            <a:r>
              <a:rPr lang="en-US" sz="2400" dirty="0">
                <a:solidFill>
                  <a:srgbClr val="FFFF00"/>
                </a:solidFill>
              </a:rPr>
              <a:t>9</a:t>
            </a:r>
            <a:r>
              <a:rPr lang="en-US" sz="2400" dirty="0">
                <a:solidFill>
                  <a:schemeClr val="accent2">
                    <a:lumMod val="75000"/>
                  </a:schemeClr>
                </a:solidFill>
              </a:rPr>
              <a:t>,</a:t>
            </a:r>
            <a:r>
              <a:rPr lang="en-US" sz="2400" dirty="0">
                <a:solidFill>
                  <a:srgbClr val="92D050"/>
                </a:solidFill>
              </a:rPr>
              <a:t>9</a:t>
            </a:r>
            <a:r>
              <a:rPr lang="en-US" sz="2400" dirty="0">
                <a:solidFill>
                  <a:schemeClr val="accent2">
                    <a:lumMod val="75000"/>
                  </a:schemeClr>
                </a:solidFill>
              </a:rPr>
              <a:t>)</a:t>
            </a:r>
            <a:endParaRPr lang="en-US" sz="2400" dirty="0"/>
          </a:p>
          <a:p>
            <a:pPr marL="0" indent="0">
              <a:buNone/>
            </a:pPr>
            <a:r>
              <a:rPr lang="en-US" sz="2400" dirty="0">
                <a:solidFill>
                  <a:schemeClr val="bg1"/>
                </a:solidFill>
              </a:rPr>
              <a:t>Reads bytes 0,1,2,3,4,5,6,7,8,9 first. Reads consecutive bytes</a:t>
            </a:r>
          </a:p>
          <a:p>
            <a:pPr marL="0" indent="0">
              <a:buNone/>
            </a:pPr>
            <a:r>
              <a:rPr lang="en-US" sz="2400" dirty="0">
                <a:solidFill>
                  <a:srgbClr val="92D050"/>
                </a:solidFill>
              </a:rPr>
              <a:t>for (col = 0 to 10)	</a:t>
            </a:r>
          </a:p>
          <a:p>
            <a:pPr marL="457200" lvl="1" indent="0">
              <a:buNone/>
              <a:tabLst>
                <a:tab pos="2740025" algn="l"/>
                <a:tab pos="3084513" algn="l"/>
              </a:tabLst>
            </a:pPr>
            <a:r>
              <a:rPr lang="en-US" dirty="0">
                <a:solidFill>
                  <a:srgbClr val="FFFF00"/>
                </a:solidFill>
              </a:rPr>
              <a:t>for (row = 0 to 10)</a:t>
            </a:r>
            <a:r>
              <a:rPr lang="en-US" dirty="0">
                <a:solidFill>
                  <a:srgbClr val="92D050"/>
                </a:solidFill>
              </a:rPr>
              <a:t> 	</a:t>
            </a:r>
            <a:r>
              <a:rPr lang="en-US" dirty="0"/>
              <a:t>//	loop through rows before going to the next col</a:t>
            </a:r>
            <a:endParaRPr lang="en-US" dirty="0">
              <a:solidFill>
                <a:srgbClr val="FFFF00"/>
              </a:solidFill>
            </a:endParaRPr>
          </a:p>
          <a:p>
            <a:pPr marL="914400" lvl="2" indent="0">
              <a:buNone/>
            </a:pPr>
            <a:r>
              <a:rPr lang="en-US" sz="2400" dirty="0"/>
              <a:t>sum += a</a:t>
            </a:r>
            <a:r>
              <a:rPr lang="en-US" sz="2400" dirty="0">
                <a:solidFill>
                  <a:srgbClr val="FFFF00"/>
                </a:solidFill>
              </a:rPr>
              <a:t>[row]</a:t>
            </a:r>
            <a:r>
              <a:rPr lang="en-US" sz="2400" dirty="0">
                <a:solidFill>
                  <a:srgbClr val="92D050"/>
                </a:solidFill>
              </a:rPr>
              <a:t>[col]</a:t>
            </a:r>
            <a:r>
              <a:rPr lang="en-US" sz="2400" dirty="0">
                <a:solidFill>
                  <a:schemeClr val="accent2">
                    <a:lumMod val="75000"/>
                  </a:schemeClr>
                </a:solidFill>
              </a:rPr>
              <a:t>	</a:t>
            </a:r>
            <a:r>
              <a:rPr lang="en-US" sz="2400" dirty="0">
                <a:solidFill>
                  <a:schemeClr val="accent2">
                    <a:lumMod val="75000"/>
                  </a:schemeClr>
                </a:solidFill>
                <a:highlight>
                  <a:srgbClr val="FF00FF"/>
                </a:highlight>
              </a:rPr>
              <a:t>(</a:t>
            </a:r>
            <a:r>
              <a:rPr lang="en-US" sz="2400" dirty="0">
                <a:solidFill>
                  <a:srgbClr val="FFFF00"/>
                </a:solidFill>
                <a:highlight>
                  <a:srgbClr val="FF00FF"/>
                </a:highlight>
              </a:rPr>
              <a:t>0</a:t>
            </a:r>
            <a:r>
              <a:rPr lang="en-US" sz="2400" dirty="0">
                <a:solidFill>
                  <a:schemeClr val="accent2">
                    <a:lumMod val="75000"/>
                  </a:schemeClr>
                </a:solidFill>
                <a:highlight>
                  <a:srgbClr val="FF00FF"/>
                </a:highlight>
              </a:rPr>
              <a:t>,</a:t>
            </a:r>
            <a:r>
              <a:rPr lang="en-US" sz="2400" dirty="0">
                <a:solidFill>
                  <a:srgbClr val="92D050"/>
                </a:solidFill>
                <a:highlight>
                  <a:srgbClr val="FF00FF"/>
                </a:highlight>
              </a:rPr>
              <a:t>0</a:t>
            </a:r>
            <a:r>
              <a:rPr lang="en-US" sz="2400" dirty="0">
                <a:solidFill>
                  <a:schemeClr val="accent2">
                    <a:lumMod val="75000"/>
                  </a:schemeClr>
                </a:solidFill>
                <a:highlight>
                  <a:srgbClr val="FF00FF"/>
                </a:highlight>
              </a:rPr>
              <a:t>), (</a:t>
            </a:r>
            <a:r>
              <a:rPr lang="en-US" sz="2400" dirty="0">
                <a:solidFill>
                  <a:srgbClr val="FFFF00"/>
                </a:solidFill>
                <a:highlight>
                  <a:srgbClr val="FF00FF"/>
                </a:highlight>
              </a:rPr>
              <a:t>1</a:t>
            </a:r>
            <a:r>
              <a:rPr lang="en-US" sz="2400" dirty="0">
                <a:solidFill>
                  <a:schemeClr val="accent2">
                    <a:lumMod val="75000"/>
                  </a:schemeClr>
                </a:solidFill>
                <a:highlight>
                  <a:srgbClr val="FF00FF"/>
                </a:highlight>
              </a:rPr>
              <a:t>,</a:t>
            </a:r>
            <a:r>
              <a:rPr lang="en-US" sz="2400" dirty="0">
                <a:solidFill>
                  <a:srgbClr val="92D050"/>
                </a:solidFill>
                <a:highlight>
                  <a:srgbClr val="FF00FF"/>
                </a:highlight>
              </a:rPr>
              <a:t>0</a:t>
            </a:r>
            <a:r>
              <a:rPr lang="en-US" sz="2400" dirty="0">
                <a:solidFill>
                  <a:schemeClr val="accent2">
                    <a:lumMod val="75000"/>
                  </a:schemeClr>
                </a:solidFill>
                <a:highlight>
                  <a:srgbClr val="FF00FF"/>
                </a:highlight>
              </a:rPr>
              <a:t>), (</a:t>
            </a:r>
            <a:r>
              <a:rPr lang="en-US" sz="2400" dirty="0">
                <a:solidFill>
                  <a:srgbClr val="FFFF00"/>
                </a:solidFill>
                <a:highlight>
                  <a:srgbClr val="FF00FF"/>
                </a:highlight>
              </a:rPr>
              <a:t>2</a:t>
            </a:r>
            <a:r>
              <a:rPr lang="en-US" sz="2400" dirty="0">
                <a:solidFill>
                  <a:schemeClr val="accent2">
                    <a:lumMod val="75000"/>
                  </a:schemeClr>
                </a:solidFill>
                <a:highlight>
                  <a:srgbClr val="FF00FF"/>
                </a:highlight>
              </a:rPr>
              <a:t>,</a:t>
            </a:r>
            <a:r>
              <a:rPr lang="en-US" sz="2400" dirty="0">
                <a:solidFill>
                  <a:srgbClr val="92D050"/>
                </a:solidFill>
                <a:highlight>
                  <a:srgbClr val="FF00FF"/>
                </a:highlight>
              </a:rPr>
              <a:t>0</a:t>
            </a:r>
            <a:r>
              <a:rPr lang="en-US" sz="2400" dirty="0">
                <a:solidFill>
                  <a:schemeClr val="accent2">
                    <a:lumMod val="75000"/>
                  </a:schemeClr>
                </a:solidFill>
                <a:highlight>
                  <a:srgbClr val="FF00FF"/>
                </a:highlight>
              </a:rPr>
              <a:t>), (</a:t>
            </a:r>
            <a:r>
              <a:rPr lang="en-US" sz="2400" dirty="0">
                <a:solidFill>
                  <a:srgbClr val="FFFF00"/>
                </a:solidFill>
                <a:highlight>
                  <a:srgbClr val="FF00FF"/>
                </a:highlight>
              </a:rPr>
              <a:t>3</a:t>
            </a:r>
            <a:r>
              <a:rPr lang="en-US" sz="2400" dirty="0">
                <a:solidFill>
                  <a:schemeClr val="accent2">
                    <a:lumMod val="75000"/>
                  </a:schemeClr>
                </a:solidFill>
                <a:highlight>
                  <a:srgbClr val="FF00FF"/>
                </a:highlight>
              </a:rPr>
              <a:t>,</a:t>
            </a:r>
            <a:r>
              <a:rPr lang="en-US" sz="2400" dirty="0">
                <a:solidFill>
                  <a:srgbClr val="92D050"/>
                </a:solidFill>
                <a:highlight>
                  <a:srgbClr val="FF00FF"/>
                </a:highlight>
              </a:rPr>
              <a:t>0</a:t>
            </a:r>
            <a:r>
              <a:rPr lang="en-US" sz="2400" dirty="0">
                <a:solidFill>
                  <a:schemeClr val="accent2">
                    <a:lumMod val="75000"/>
                  </a:schemeClr>
                </a:solidFill>
                <a:highlight>
                  <a:srgbClr val="FF00FF"/>
                </a:highlight>
              </a:rPr>
              <a:t>),,,,, (</a:t>
            </a:r>
            <a:r>
              <a:rPr lang="en-US" sz="2400" dirty="0">
                <a:solidFill>
                  <a:srgbClr val="FFFF00"/>
                </a:solidFill>
                <a:highlight>
                  <a:srgbClr val="FF00FF"/>
                </a:highlight>
              </a:rPr>
              <a:t>8</a:t>
            </a:r>
            <a:r>
              <a:rPr lang="en-US" sz="2400" dirty="0">
                <a:solidFill>
                  <a:schemeClr val="accent2">
                    <a:lumMod val="75000"/>
                  </a:schemeClr>
                </a:solidFill>
                <a:highlight>
                  <a:srgbClr val="FF00FF"/>
                </a:highlight>
              </a:rPr>
              <a:t>,</a:t>
            </a:r>
            <a:r>
              <a:rPr lang="en-US" sz="2400" dirty="0">
                <a:solidFill>
                  <a:srgbClr val="92D050"/>
                </a:solidFill>
                <a:highlight>
                  <a:srgbClr val="FF00FF"/>
                </a:highlight>
              </a:rPr>
              <a:t>0</a:t>
            </a:r>
            <a:r>
              <a:rPr lang="en-US" sz="2400" dirty="0">
                <a:solidFill>
                  <a:schemeClr val="accent2">
                    <a:lumMod val="75000"/>
                  </a:schemeClr>
                </a:solidFill>
                <a:highlight>
                  <a:srgbClr val="FF00FF"/>
                </a:highlight>
              </a:rPr>
              <a:t>), (</a:t>
            </a:r>
            <a:r>
              <a:rPr lang="en-US" sz="2400" dirty="0">
                <a:solidFill>
                  <a:srgbClr val="FFFF00"/>
                </a:solidFill>
                <a:highlight>
                  <a:srgbClr val="FF00FF"/>
                </a:highlight>
              </a:rPr>
              <a:t>9</a:t>
            </a:r>
            <a:r>
              <a:rPr lang="en-US" sz="2400" dirty="0">
                <a:solidFill>
                  <a:schemeClr val="accent2">
                    <a:lumMod val="75000"/>
                  </a:schemeClr>
                </a:solidFill>
                <a:highlight>
                  <a:srgbClr val="FF00FF"/>
                </a:highlight>
              </a:rPr>
              <a:t>,</a:t>
            </a:r>
            <a:r>
              <a:rPr lang="en-US" sz="2400" dirty="0">
                <a:solidFill>
                  <a:srgbClr val="92D050"/>
                </a:solidFill>
                <a:highlight>
                  <a:srgbClr val="FF00FF"/>
                </a:highlight>
              </a:rPr>
              <a:t>0</a:t>
            </a:r>
            <a:r>
              <a:rPr lang="en-US" sz="2400" dirty="0">
                <a:solidFill>
                  <a:schemeClr val="accent2">
                    <a:lumMod val="75000"/>
                  </a:schemeClr>
                </a:solidFill>
                <a:highlight>
                  <a:srgbClr val="FF00FF"/>
                </a:highlight>
              </a:rPr>
              <a:t>)</a:t>
            </a:r>
          </a:p>
          <a:p>
            <a:pPr marL="914400" lvl="2" indent="0">
              <a:buNone/>
            </a:pPr>
            <a:r>
              <a:rPr lang="en-US" sz="2400" dirty="0">
                <a:solidFill>
                  <a:schemeClr val="accent2">
                    <a:lumMod val="75000"/>
                  </a:schemeClr>
                </a:solidFill>
              </a:rPr>
              <a:t>		</a:t>
            </a:r>
            <a:r>
              <a:rPr lang="en-US" sz="2400" dirty="0"/>
              <a:t>	</a:t>
            </a:r>
            <a:r>
              <a:rPr lang="en-US" sz="2400" dirty="0">
                <a:solidFill>
                  <a:schemeClr val="accent2">
                    <a:lumMod val="75000"/>
                  </a:schemeClr>
                </a:solidFill>
              </a:rPr>
              <a:t>(</a:t>
            </a:r>
            <a:r>
              <a:rPr lang="en-US" sz="2400" dirty="0">
                <a:solidFill>
                  <a:srgbClr val="FFFF00"/>
                </a:solidFill>
              </a:rPr>
              <a:t>0</a:t>
            </a:r>
            <a:r>
              <a:rPr lang="en-US" sz="2400" dirty="0">
                <a:solidFill>
                  <a:schemeClr val="accent2">
                    <a:lumMod val="75000"/>
                  </a:schemeClr>
                </a:solidFill>
              </a:rPr>
              <a:t>,</a:t>
            </a:r>
            <a:r>
              <a:rPr lang="en-US" sz="2400" dirty="0">
                <a:solidFill>
                  <a:srgbClr val="92D050"/>
                </a:solidFill>
              </a:rPr>
              <a:t>1</a:t>
            </a:r>
            <a:r>
              <a:rPr lang="en-US" sz="2400" dirty="0">
                <a:solidFill>
                  <a:schemeClr val="accent2">
                    <a:lumMod val="75000"/>
                  </a:schemeClr>
                </a:solidFill>
              </a:rPr>
              <a:t>), (</a:t>
            </a:r>
            <a:r>
              <a:rPr lang="en-US" sz="2400" dirty="0">
                <a:solidFill>
                  <a:srgbClr val="FFFF00"/>
                </a:solidFill>
              </a:rPr>
              <a:t>1</a:t>
            </a:r>
            <a:r>
              <a:rPr lang="en-US" sz="2400" dirty="0">
                <a:solidFill>
                  <a:schemeClr val="accent2">
                    <a:lumMod val="75000"/>
                  </a:schemeClr>
                </a:solidFill>
              </a:rPr>
              <a:t>,</a:t>
            </a:r>
            <a:r>
              <a:rPr lang="en-US" sz="2400" dirty="0">
                <a:solidFill>
                  <a:srgbClr val="92D050"/>
                </a:solidFill>
              </a:rPr>
              <a:t>1</a:t>
            </a:r>
            <a:r>
              <a:rPr lang="en-US" sz="2400" dirty="0">
                <a:solidFill>
                  <a:schemeClr val="accent2">
                    <a:lumMod val="75000"/>
                  </a:schemeClr>
                </a:solidFill>
              </a:rPr>
              <a:t>), (</a:t>
            </a:r>
            <a:r>
              <a:rPr lang="en-US" sz="2400" dirty="0">
                <a:solidFill>
                  <a:srgbClr val="FFFF00"/>
                </a:solidFill>
              </a:rPr>
              <a:t>2</a:t>
            </a:r>
            <a:r>
              <a:rPr lang="en-US" sz="2400" dirty="0">
                <a:solidFill>
                  <a:schemeClr val="accent2">
                    <a:lumMod val="75000"/>
                  </a:schemeClr>
                </a:solidFill>
              </a:rPr>
              <a:t>,</a:t>
            </a:r>
            <a:r>
              <a:rPr lang="en-US" sz="2400" dirty="0">
                <a:solidFill>
                  <a:srgbClr val="92D050"/>
                </a:solidFill>
              </a:rPr>
              <a:t>1</a:t>
            </a:r>
            <a:r>
              <a:rPr lang="en-US" sz="2400" dirty="0">
                <a:solidFill>
                  <a:schemeClr val="accent2">
                    <a:lumMod val="75000"/>
                  </a:schemeClr>
                </a:solidFill>
              </a:rPr>
              <a:t>), (</a:t>
            </a:r>
            <a:r>
              <a:rPr lang="en-US" sz="2400" dirty="0">
                <a:solidFill>
                  <a:srgbClr val="FFFF00"/>
                </a:solidFill>
              </a:rPr>
              <a:t>3</a:t>
            </a:r>
            <a:r>
              <a:rPr lang="en-US" sz="2400" dirty="0">
                <a:solidFill>
                  <a:schemeClr val="accent2">
                    <a:lumMod val="75000"/>
                  </a:schemeClr>
                </a:solidFill>
              </a:rPr>
              <a:t>,</a:t>
            </a:r>
            <a:r>
              <a:rPr lang="en-US" sz="2400" dirty="0">
                <a:solidFill>
                  <a:srgbClr val="92D050"/>
                </a:solidFill>
              </a:rPr>
              <a:t>1</a:t>
            </a:r>
            <a:r>
              <a:rPr lang="en-US" sz="2400" dirty="0">
                <a:solidFill>
                  <a:schemeClr val="accent2">
                    <a:lumMod val="75000"/>
                  </a:schemeClr>
                </a:solidFill>
              </a:rPr>
              <a:t>),,,,, (</a:t>
            </a:r>
            <a:r>
              <a:rPr lang="en-US" sz="2400" dirty="0">
                <a:solidFill>
                  <a:srgbClr val="FFFF00"/>
                </a:solidFill>
              </a:rPr>
              <a:t>8</a:t>
            </a:r>
            <a:r>
              <a:rPr lang="en-US" sz="2400" dirty="0">
                <a:solidFill>
                  <a:schemeClr val="accent2">
                    <a:lumMod val="75000"/>
                  </a:schemeClr>
                </a:solidFill>
              </a:rPr>
              <a:t>,</a:t>
            </a:r>
            <a:r>
              <a:rPr lang="en-US" sz="2400" dirty="0">
                <a:solidFill>
                  <a:srgbClr val="92D050"/>
                </a:solidFill>
              </a:rPr>
              <a:t>1</a:t>
            </a:r>
            <a:r>
              <a:rPr lang="en-US" sz="2400" dirty="0">
                <a:solidFill>
                  <a:schemeClr val="accent2">
                    <a:lumMod val="75000"/>
                  </a:schemeClr>
                </a:solidFill>
              </a:rPr>
              <a:t>), (</a:t>
            </a:r>
            <a:r>
              <a:rPr lang="en-US" sz="2400" dirty="0">
                <a:solidFill>
                  <a:srgbClr val="FFFF00"/>
                </a:solidFill>
              </a:rPr>
              <a:t>9</a:t>
            </a:r>
            <a:r>
              <a:rPr lang="en-US" sz="2400" dirty="0">
                <a:solidFill>
                  <a:schemeClr val="accent2">
                    <a:lumMod val="75000"/>
                  </a:schemeClr>
                </a:solidFill>
              </a:rPr>
              <a:t>,</a:t>
            </a:r>
            <a:r>
              <a:rPr lang="en-US" sz="2400" dirty="0">
                <a:solidFill>
                  <a:srgbClr val="92D050"/>
                </a:solidFill>
              </a:rPr>
              <a:t>1</a:t>
            </a:r>
            <a:r>
              <a:rPr lang="en-US" sz="2400" dirty="0">
                <a:solidFill>
                  <a:schemeClr val="accent2">
                    <a:lumMod val="75000"/>
                  </a:schemeClr>
                </a:solidFill>
              </a:rPr>
              <a:t>)</a:t>
            </a:r>
          </a:p>
          <a:p>
            <a:pPr marL="57150" lvl="2" indent="0">
              <a:buNone/>
            </a:pPr>
            <a:r>
              <a:rPr lang="en-US" sz="2400" dirty="0">
                <a:solidFill>
                  <a:schemeClr val="accent2">
                    <a:lumMod val="75000"/>
                  </a:schemeClr>
                </a:solidFill>
              </a:rPr>
              <a:t>		</a:t>
            </a:r>
            <a:r>
              <a:rPr lang="en-US" sz="2400" dirty="0"/>
              <a:t>	</a:t>
            </a:r>
            <a:r>
              <a:rPr lang="en-US" sz="2400" dirty="0">
                <a:solidFill>
                  <a:schemeClr val="accent2">
                    <a:lumMod val="75000"/>
                  </a:schemeClr>
                </a:solidFill>
              </a:rPr>
              <a:t>(</a:t>
            </a:r>
            <a:r>
              <a:rPr lang="en-US" sz="2400" dirty="0">
                <a:solidFill>
                  <a:srgbClr val="FFFF00"/>
                </a:solidFill>
              </a:rPr>
              <a:t>0</a:t>
            </a:r>
            <a:r>
              <a:rPr lang="en-US" sz="2400" dirty="0">
                <a:solidFill>
                  <a:schemeClr val="accent2">
                    <a:lumMod val="75000"/>
                  </a:schemeClr>
                </a:solidFill>
              </a:rPr>
              <a:t>,</a:t>
            </a:r>
            <a:r>
              <a:rPr lang="en-US" sz="2400" dirty="0">
                <a:solidFill>
                  <a:srgbClr val="92D050"/>
                </a:solidFill>
              </a:rPr>
              <a:t>9</a:t>
            </a:r>
            <a:r>
              <a:rPr lang="en-US" sz="2400" dirty="0">
                <a:solidFill>
                  <a:schemeClr val="accent2">
                    <a:lumMod val="75000"/>
                  </a:schemeClr>
                </a:solidFill>
              </a:rPr>
              <a:t>), (</a:t>
            </a:r>
            <a:r>
              <a:rPr lang="en-US" sz="2400" dirty="0">
                <a:solidFill>
                  <a:srgbClr val="FFFF00"/>
                </a:solidFill>
              </a:rPr>
              <a:t>1</a:t>
            </a:r>
            <a:r>
              <a:rPr lang="en-US" sz="2400" dirty="0">
                <a:solidFill>
                  <a:schemeClr val="accent2">
                    <a:lumMod val="75000"/>
                  </a:schemeClr>
                </a:solidFill>
              </a:rPr>
              <a:t>,</a:t>
            </a:r>
            <a:r>
              <a:rPr lang="en-US" sz="2400" dirty="0">
                <a:solidFill>
                  <a:srgbClr val="92D050"/>
                </a:solidFill>
              </a:rPr>
              <a:t>9</a:t>
            </a:r>
            <a:r>
              <a:rPr lang="en-US" sz="2400" dirty="0">
                <a:solidFill>
                  <a:schemeClr val="accent2">
                    <a:lumMod val="75000"/>
                  </a:schemeClr>
                </a:solidFill>
              </a:rPr>
              <a:t>), (</a:t>
            </a:r>
            <a:r>
              <a:rPr lang="en-US" sz="2400" dirty="0">
                <a:solidFill>
                  <a:srgbClr val="FFFF00"/>
                </a:solidFill>
              </a:rPr>
              <a:t>2</a:t>
            </a:r>
            <a:r>
              <a:rPr lang="en-US" sz="2400" dirty="0">
                <a:solidFill>
                  <a:schemeClr val="accent2">
                    <a:lumMod val="75000"/>
                  </a:schemeClr>
                </a:solidFill>
              </a:rPr>
              <a:t>,</a:t>
            </a:r>
            <a:r>
              <a:rPr lang="en-US" sz="2400" dirty="0">
                <a:solidFill>
                  <a:srgbClr val="92D050"/>
                </a:solidFill>
              </a:rPr>
              <a:t>9</a:t>
            </a:r>
            <a:r>
              <a:rPr lang="en-US" sz="2400" dirty="0">
                <a:solidFill>
                  <a:schemeClr val="accent2">
                    <a:lumMod val="75000"/>
                  </a:schemeClr>
                </a:solidFill>
              </a:rPr>
              <a:t>), (</a:t>
            </a:r>
            <a:r>
              <a:rPr lang="en-US" sz="2400" dirty="0">
                <a:solidFill>
                  <a:srgbClr val="FFFF00"/>
                </a:solidFill>
              </a:rPr>
              <a:t>3</a:t>
            </a:r>
            <a:r>
              <a:rPr lang="en-US" sz="2400" dirty="0">
                <a:solidFill>
                  <a:schemeClr val="accent2">
                    <a:lumMod val="75000"/>
                  </a:schemeClr>
                </a:solidFill>
              </a:rPr>
              <a:t>,</a:t>
            </a:r>
            <a:r>
              <a:rPr lang="en-US" sz="2400" dirty="0">
                <a:solidFill>
                  <a:srgbClr val="92D050"/>
                </a:solidFill>
              </a:rPr>
              <a:t>9</a:t>
            </a:r>
            <a:r>
              <a:rPr lang="en-US" sz="2400" dirty="0">
                <a:solidFill>
                  <a:schemeClr val="accent2">
                    <a:lumMod val="75000"/>
                  </a:schemeClr>
                </a:solidFill>
              </a:rPr>
              <a:t>),,,,, (</a:t>
            </a:r>
            <a:r>
              <a:rPr lang="en-US" sz="2400" dirty="0">
                <a:solidFill>
                  <a:srgbClr val="FFFF00"/>
                </a:solidFill>
              </a:rPr>
              <a:t>8</a:t>
            </a:r>
            <a:r>
              <a:rPr lang="en-US" sz="2400" dirty="0">
                <a:solidFill>
                  <a:schemeClr val="accent2">
                    <a:lumMod val="75000"/>
                  </a:schemeClr>
                </a:solidFill>
              </a:rPr>
              <a:t>,</a:t>
            </a:r>
            <a:r>
              <a:rPr lang="en-US" sz="2400" dirty="0">
                <a:solidFill>
                  <a:srgbClr val="92D050"/>
                </a:solidFill>
              </a:rPr>
              <a:t>9</a:t>
            </a:r>
            <a:r>
              <a:rPr lang="en-US" sz="2400" dirty="0">
                <a:solidFill>
                  <a:schemeClr val="accent2">
                    <a:lumMod val="75000"/>
                  </a:schemeClr>
                </a:solidFill>
              </a:rPr>
              <a:t>), (</a:t>
            </a:r>
            <a:r>
              <a:rPr lang="en-US" sz="2400" dirty="0">
                <a:solidFill>
                  <a:srgbClr val="FFFF00"/>
                </a:solidFill>
              </a:rPr>
              <a:t>9</a:t>
            </a:r>
            <a:r>
              <a:rPr lang="en-US" sz="2400" dirty="0">
                <a:solidFill>
                  <a:schemeClr val="accent2">
                    <a:lumMod val="75000"/>
                  </a:schemeClr>
                </a:solidFill>
              </a:rPr>
              <a:t>,</a:t>
            </a:r>
            <a:r>
              <a:rPr lang="en-US" sz="2400" dirty="0">
                <a:solidFill>
                  <a:srgbClr val="92D050"/>
                </a:solidFill>
              </a:rPr>
              <a:t>9</a:t>
            </a:r>
            <a:r>
              <a:rPr lang="en-US" sz="2400" dirty="0">
                <a:solidFill>
                  <a:schemeClr val="accent2">
                    <a:lumMod val="75000"/>
                  </a:schemeClr>
                </a:solidFill>
              </a:rPr>
              <a:t>)</a:t>
            </a:r>
            <a:r>
              <a:rPr lang="en-US" sz="2400" dirty="0">
                <a:solidFill>
                  <a:schemeClr val="bg1"/>
                </a:solidFill>
              </a:rPr>
              <a:t> </a:t>
            </a:r>
          </a:p>
          <a:p>
            <a:pPr marL="57150" lvl="2" indent="0">
              <a:buNone/>
            </a:pPr>
            <a:r>
              <a:rPr lang="en-US" sz="2400" dirty="0">
                <a:solidFill>
                  <a:schemeClr val="bg1"/>
                </a:solidFill>
              </a:rPr>
              <a:t>Reads bytes 10, 20, 30, 40, 50, 60, 70, 80, 90 first. </a:t>
            </a:r>
          </a:p>
          <a:p>
            <a:pPr marL="57150" lvl="2" indent="0">
              <a:buNone/>
            </a:pPr>
            <a:r>
              <a:rPr lang="en-US" sz="2400" dirty="0">
                <a:solidFill>
                  <a:schemeClr val="bg1"/>
                </a:solidFill>
              </a:rPr>
              <a:t>Skipping 10 bytes at a time</a:t>
            </a:r>
          </a:p>
        </p:txBody>
      </p:sp>
      <p:sp>
        <p:nvSpPr>
          <p:cNvPr id="3" name="Title 2">
            <a:extLst>
              <a:ext uri="{FF2B5EF4-FFF2-40B4-BE49-F238E27FC236}">
                <a16:creationId xmlns:a16="http://schemas.microsoft.com/office/drawing/2014/main" id="{B00895B9-C090-8624-BF56-96C83F93BF4E}"/>
              </a:ext>
            </a:extLst>
          </p:cNvPr>
          <p:cNvSpPr>
            <a:spLocks noGrp="1"/>
          </p:cNvSpPr>
          <p:nvPr>
            <p:ph type="title"/>
          </p:nvPr>
        </p:nvSpPr>
        <p:spPr/>
        <p:txBody>
          <a:bodyPr/>
          <a:lstStyle/>
          <a:p>
            <a:r>
              <a:rPr lang="en-US" dirty="0">
                <a:solidFill>
                  <a:schemeClr val="bg1"/>
                </a:solidFill>
              </a:rPr>
              <a:t>When memory access matters</a:t>
            </a:r>
          </a:p>
        </p:txBody>
      </p:sp>
      <p:sp>
        <p:nvSpPr>
          <p:cNvPr id="4" name="Date Placeholder 3">
            <a:extLst>
              <a:ext uri="{FF2B5EF4-FFF2-40B4-BE49-F238E27FC236}">
                <a16:creationId xmlns:a16="http://schemas.microsoft.com/office/drawing/2014/main" id="{105BC2C7-26B5-CBCE-E310-AFCB3256F94E}"/>
              </a:ext>
            </a:extLst>
          </p:cNvPr>
          <p:cNvSpPr>
            <a:spLocks noGrp="1"/>
          </p:cNvSpPr>
          <p:nvPr>
            <p:ph type="dt" sz="half" idx="10"/>
          </p:nvPr>
        </p:nvSpPr>
        <p:spPr/>
        <p:txBody>
          <a:bodyPr/>
          <a:lstStyle/>
          <a:p>
            <a:r>
              <a:rPr lang="en-US"/>
              <a:t>CSCE 2610 - Assembly</a:t>
            </a:r>
          </a:p>
        </p:txBody>
      </p:sp>
      <p:sp>
        <p:nvSpPr>
          <p:cNvPr id="6" name="Slide Number Placeholder 5">
            <a:extLst>
              <a:ext uri="{FF2B5EF4-FFF2-40B4-BE49-F238E27FC236}">
                <a16:creationId xmlns:a16="http://schemas.microsoft.com/office/drawing/2014/main" id="{FAF63FA9-D3BC-7CC6-4704-BAEE78F5E3FC}"/>
              </a:ext>
            </a:extLst>
          </p:cNvPr>
          <p:cNvSpPr>
            <a:spLocks noGrp="1"/>
          </p:cNvSpPr>
          <p:nvPr>
            <p:ph type="sldNum" sz="quarter" idx="12"/>
          </p:nvPr>
        </p:nvSpPr>
        <p:spPr/>
        <p:txBody>
          <a:bodyPr/>
          <a:lstStyle/>
          <a:p>
            <a:fld id="{1793BAB9-E1F0-F549-9C9A-9A92982B7AD1}" type="slidenum">
              <a:rPr lang="en-US" smtClean="0"/>
              <a:pPr/>
              <a:t>8</a:t>
            </a:fld>
            <a:endParaRPr lang="en-US"/>
          </a:p>
        </p:txBody>
      </p:sp>
    </p:spTree>
    <p:extLst>
      <p:ext uri="{BB962C8B-B14F-4D97-AF65-F5344CB8AC3E}">
        <p14:creationId xmlns:p14="http://schemas.microsoft.com/office/powerpoint/2010/main" val="1692472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18664381-4706-D8CC-6984-0612E550E6A9}"/>
              </a:ext>
            </a:extLst>
          </p:cNvPr>
          <p:cNvGraphicFramePr>
            <a:graphicFrameLocks noGrp="1"/>
          </p:cNvGraphicFramePr>
          <p:nvPr>
            <p:ph idx="1"/>
            <p:extLst>
              <p:ext uri="{D42A27DB-BD31-4B8C-83A1-F6EECF244321}">
                <p14:modId xmlns:p14="http://schemas.microsoft.com/office/powerpoint/2010/main" val="3742595043"/>
              </p:ext>
            </p:extLst>
          </p:nvPr>
        </p:nvGraphicFramePr>
        <p:xfrm>
          <a:off x="628647" y="1583891"/>
          <a:ext cx="7886703" cy="4079240"/>
        </p:xfrm>
        <a:graphic>
          <a:graphicData uri="http://schemas.openxmlformats.org/drawingml/2006/table">
            <a:tbl>
              <a:tblPr firstRow="1" bandRow="1">
                <a:tableStyleId>{5C22544A-7EE6-4342-B048-85BDC9FD1C3A}</a:tableStyleId>
              </a:tblPr>
              <a:tblGrid>
                <a:gridCol w="716973">
                  <a:extLst>
                    <a:ext uri="{9D8B030D-6E8A-4147-A177-3AD203B41FA5}">
                      <a16:colId xmlns:a16="http://schemas.microsoft.com/office/drawing/2014/main" val="4109494181"/>
                    </a:ext>
                  </a:extLst>
                </a:gridCol>
                <a:gridCol w="716973">
                  <a:extLst>
                    <a:ext uri="{9D8B030D-6E8A-4147-A177-3AD203B41FA5}">
                      <a16:colId xmlns:a16="http://schemas.microsoft.com/office/drawing/2014/main" val="1995721421"/>
                    </a:ext>
                  </a:extLst>
                </a:gridCol>
                <a:gridCol w="716973">
                  <a:extLst>
                    <a:ext uri="{9D8B030D-6E8A-4147-A177-3AD203B41FA5}">
                      <a16:colId xmlns:a16="http://schemas.microsoft.com/office/drawing/2014/main" val="2596719525"/>
                    </a:ext>
                  </a:extLst>
                </a:gridCol>
                <a:gridCol w="716973">
                  <a:extLst>
                    <a:ext uri="{9D8B030D-6E8A-4147-A177-3AD203B41FA5}">
                      <a16:colId xmlns:a16="http://schemas.microsoft.com/office/drawing/2014/main" val="3265266897"/>
                    </a:ext>
                  </a:extLst>
                </a:gridCol>
                <a:gridCol w="716973">
                  <a:extLst>
                    <a:ext uri="{9D8B030D-6E8A-4147-A177-3AD203B41FA5}">
                      <a16:colId xmlns:a16="http://schemas.microsoft.com/office/drawing/2014/main" val="2558774076"/>
                    </a:ext>
                  </a:extLst>
                </a:gridCol>
                <a:gridCol w="716973">
                  <a:extLst>
                    <a:ext uri="{9D8B030D-6E8A-4147-A177-3AD203B41FA5}">
                      <a16:colId xmlns:a16="http://schemas.microsoft.com/office/drawing/2014/main" val="3583815102"/>
                    </a:ext>
                  </a:extLst>
                </a:gridCol>
                <a:gridCol w="716973">
                  <a:extLst>
                    <a:ext uri="{9D8B030D-6E8A-4147-A177-3AD203B41FA5}">
                      <a16:colId xmlns:a16="http://schemas.microsoft.com/office/drawing/2014/main" val="3317160216"/>
                    </a:ext>
                  </a:extLst>
                </a:gridCol>
                <a:gridCol w="716973">
                  <a:extLst>
                    <a:ext uri="{9D8B030D-6E8A-4147-A177-3AD203B41FA5}">
                      <a16:colId xmlns:a16="http://schemas.microsoft.com/office/drawing/2014/main" val="784670935"/>
                    </a:ext>
                  </a:extLst>
                </a:gridCol>
                <a:gridCol w="716973">
                  <a:extLst>
                    <a:ext uri="{9D8B030D-6E8A-4147-A177-3AD203B41FA5}">
                      <a16:colId xmlns:a16="http://schemas.microsoft.com/office/drawing/2014/main" val="2131495993"/>
                    </a:ext>
                  </a:extLst>
                </a:gridCol>
                <a:gridCol w="716973">
                  <a:extLst>
                    <a:ext uri="{9D8B030D-6E8A-4147-A177-3AD203B41FA5}">
                      <a16:colId xmlns:a16="http://schemas.microsoft.com/office/drawing/2014/main" val="1734985627"/>
                    </a:ext>
                  </a:extLst>
                </a:gridCol>
                <a:gridCol w="716973">
                  <a:extLst>
                    <a:ext uri="{9D8B030D-6E8A-4147-A177-3AD203B41FA5}">
                      <a16:colId xmlns:a16="http://schemas.microsoft.com/office/drawing/2014/main" val="1261847747"/>
                    </a:ext>
                  </a:extLst>
                </a:gridCol>
              </a:tblGrid>
              <a:tr h="370840">
                <a:tc>
                  <a:txBody>
                    <a:bodyPr/>
                    <a:lstStyle/>
                    <a:p>
                      <a:pPr algn="ctr"/>
                      <a:r>
                        <a:rPr lang="en-US" dirty="0">
                          <a:solidFill>
                            <a:schemeClr val="bg1"/>
                          </a:solidFill>
                        </a:rPr>
                        <a:t>(</a:t>
                      </a:r>
                      <a:r>
                        <a:rPr lang="en-US" dirty="0" err="1">
                          <a:solidFill>
                            <a:schemeClr val="bg1"/>
                          </a:solidFill>
                        </a:rPr>
                        <a:t>r,c</a:t>
                      </a:r>
                      <a:r>
                        <a:rPr lang="en-US" dirty="0">
                          <a:solidFill>
                            <a:schemeClr val="bg1"/>
                          </a:solidFill>
                        </a:rPr>
                        <a:t>)</a:t>
                      </a:r>
                    </a:p>
                  </a:txBody>
                  <a:tcPr>
                    <a:solidFill>
                      <a:schemeClr val="accent1"/>
                    </a:solidFill>
                  </a:tcPr>
                </a:tc>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tc>
                  <a:txBody>
                    <a:bodyPr/>
                    <a:lstStyle/>
                    <a:p>
                      <a:r>
                        <a:rPr lang="en-US" dirty="0"/>
                        <a:t>8</a:t>
                      </a:r>
                    </a:p>
                  </a:txBody>
                  <a:tcPr/>
                </a:tc>
                <a:tc>
                  <a:txBody>
                    <a:bodyPr/>
                    <a:lstStyle/>
                    <a:p>
                      <a:r>
                        <a:rPr lang="en-US" dirty="0"/>
                        <a:t>9</a:t>
                      </a:r>
                    </a:p>
                  </a:txBody>
                  <a:tcPr/>
                </a:tc>
                <a:extLst>
                  <a:ext uri="{0D108BD9-81ED-4DB2-BD59-A6C34878D82A}">
                    <a16:rowId xmlns:a16="http://schemas.microsoft.com/office/drawing/2014/main" val="3841587542"/>
                  </a:ext>
                </a:extLst>
              </a:tr>
              <a:tr h="370840">
                <a:tc>
                  <a:txBody>
                    <a:bodyPr/>
                    <a:lstStyle/>
                    <a:p>
                      <a:pPr algn="ctr"/>
                      <a:r>
                        <a:rPr lang="en-US" dirty="0">
                          <a:solidFill>
                            <a:schemeClr val="bg1"/>
                          </a:solidFill>
                        </a:rPr>
                        <a:t>0</a:t>
                      </a:r>
                    </a:p>
                  </a:txBody>
                  <a:tcPr>
                    <a:solidFill>
                      <a:schemeClr val="accent1"/>
                    </a:solidFill>
                  </a:tcPr>
                </a:tc>
                <a:tc>
                  <a:txBody>
                    <a:bodyPr/>
                    <a:lstStyle/>
                    <a:p>
                      <a:pPr algn="ctr"/>
                      <a:r>
                        <a:rPr lang="en-US" dirty="0"/>
                        <a:t>0,0</a:t>
                      </a:r>
                    </a:p>
                  </a:txBody>
                  <a:tcPr>
                    <a:solidFill>
                      <a:schemeClr val="bg2"/>
                    </a:solidFill>
                  </a:tcPr>
                </a:tc>
                <a:tc>
                  <a:txBody>
                    <a:bodyPr/>
                    <a:lstStyle/>
                    <a:p>
                      <a:pPr algn="ctr"/>
                      <a:r>
                        <a:rPr lang="en-US" dirty="0"/>
                        <a:t>0,1</a:t>
                      </a:r>
                    </a:p>
                  </a:txBody>
                  <a:tcPr>
                    <a:solidFill>
                      <a:schemeClr val="accent4">
                        <a:lumMod val="20000"/>
                        <a:lumOff val="80000"/>
                      </a:schemeClr>
                    </a:solidFill>
                  </a:tcPr>
                </a:tc>
                <a:tc>
                  <a:txBody>
                    <a:bodyPr/>
                    <a:lstStyle/>
                    <a:p>
                      <a:pPr algn="ctr"/>
                      <a:r>
                        <a:rPr lang="en-US" dirty="0"/>
                        <a:t>0,2</a:t>
                      </a:r>
                    </a:p>
                  </a:txBody>
                  <a:tcPr>
                    <a:solidFill>
                      <a:schemeClr val="accent4">
                        <a:lumMod val="20000"/>
                        <a:lumOff val="80000"/>
                      </a:schemeClr>
                    </a:solidFill>
                  </a:tcPr>
                </a:tc>
                <a:tc>
                  <a:txBody>
                    <a:bodyPr/>
                    <a:lstStyle/>
                    <a:p>
                      <a:pPr algn="ctr"/>
                      <a:r>
                        <a:rPr lang="en-US" dirty="0"/>
                        <a:t>0,3</a:t>
                      </a:r>
                    </a:p>
                  </a:txBody>
                  <a:tcPr>
                    <a:solidFill>
                      <a:schemeClr val="accent4">
                        <a:lumMod val="20000"/>
                        <a:lumOff val="80000"/>
                      </a:schemeClr>
                    </a:solidFill>
                  </a:tcPr>
                </a:tc>
                <a:tc>
                  <a:txBody>
                    <a:bodyPr/>
                    <a:lstStyle/>
                    <a:p>
                      <a:pPr algn="ctr"/>
                      <a:r>
                        <a:rPr lang="en-US" dirty="0"/>
                        <a:t>0,4</a:t>
                      </a:r>
                    </a:p>
                  </a:txBody>
                  <a:tcPr>
                    <a:solidFill>
                      <a:schemeClr val="accent4">
                        <a:lumMod val="20000"/>
                        <a:lumOff val="80000"/>
                      </a:schemeClr>
                    </a:solidFill>
                  </a:tcPr>
                </a:tc>
                <a:tc>
                  <a:txBody>
                    <a:bodyPr/>
                    <a:lstStyle/>
                    <a:p>
                      <a:pPr algn="ctr"/>
                      <a:r>
                        <a:rPr lang="en-US" dirty="0"/>
                        <a:t>0,5</a:t>
                      </a:r>
                    </a:p>
                  </a:txBody>
                  <a:tcPr>
                    <a:solidFill>
                      <a:schemeClr val="accent4">
                        <a:lumMod val="20000"/>
                        <a:lumOff val="80000"/>
                      </a:schemeClr>
                    </a:solidFill>
                  </a:tcPr>
                </a:tc>
                <a:tc>
                  <a:txBody>
                    <a:bodyPr/>
                    <a:lstStyle/>
                    <a:p>
                      <a:pPr algn="ctr"/>
                      <a:r>
                        <a:rPr lang="en-US" dirty="0"/>
                        <a:t>0,6</a:t>
                      </a:r>
                    </a:p>
                  </a:txBody>
                  <a:tcPr>
                    <a:solidFill>
                      <a:schemeClr val="accent4">
                        <a:lumMod val="20000"/>
                        <a:lumOff val="80000"/>
                      </a:schemeClr>
                    </a:solidFill>
                  </a:tcPr>
                </a:tc>
                <a:tc>
                  <a:txBody>
                    <a:bodyPr/>
                    <a:lstStyle/>
                    <a:p>
                      <a:pPr algn="ctr"/>
                      <a:r>
                        <a:rPr lang="en-US" dirty="0"/>
                        <a:t>0,7</a:t>
                      </a:r>
                    </a:p>
                  </a:txBody>
                  <a:tcPr>
                    <a:solidFill>
                      <a:schemeClr val="accent4">
                        <a:lumMod val="20000"/>
                        <a:lumOff val="80000"/>
                      </a:schemeClr>
                    </a:solidFill>
                  </a:tcPr>
                </a:tc>
                <a:tc>
                  <a:txBody>
                    <a:bodyPr/>
                    <a:lstStyle/>
                    <a:p>
                      <a:pPr algn="ctr"/>
                      <a:r>
                        <a:rPr lang="en-US" dirty="0"/>
                        <a:t>0,8</a:t>
                      </a:r>
                    </a:p>
                  </a:txBody>
                  <a:tcPr>
                    <a:solidFill>
                      <a:schemeClr val="accent4">
                        <a:lumMod val="20000"/>
                        <a:lumOff val="80000"/>
                      </a:schemeClr>
                    </a:solidFill>
                  </a:tcPr>
                </a:tc>
                <a:tc>
                  <a:txBody>
                    <a:bodyPr/>
                    <a:lstStyle/>
                    <a:p>
                      <a:pPr algn="ctr"/>
                      <a:r>
                        <a:rPr lang="en-US" dirty="0"/>
                        <a:t>0,9</a:t>
                      </a:r>
                    </a:p>
                  </a:txBody>
                  <a:tcPr>
                    <a:solidFill>
                      <a:schemeClr val="accent4">
                        <a:lumMod val="20000"/>
                        <a:lumOff val="80000"/>
                      </a:schemeClr>
                    </a:solidFill>
                  </a:tcPr>
                </a:tc>
                <a:extLst>
                  <a:ext uri="{0D108BD9-81ED-4DB2-BD59-A6C34878D82A}">
                    <a16:rowId xmlns:a16="http://schemas.microsoft.com/office/drawing/2014/main" val="2670949170"/>
                  </a:ext>
                </a:extLst>
              </a:tr>
              <a:tr h="370840">
                <a:tc>
                  <a:txBody>
                    <a:bodyPr/>
                    <a:lstStyle/>
                    <a:p>
                      <a:pPr algn="ctr"/>
                      <a:r>
                        <a:rPr lang="en-US" dirty="0">
                          <a:solidFill>
                            <a:schemeClr val="bg1"/>
                          </a:solidFill>
                        </a:rPr>
                        <a:t>1</a:t>
                      </a:r>
                    </a:p>
                  </a:txBody>
                  <a:tcPr>
                    <a:solidFill>
                      <a:schemeClr val="accent1"/>
                    </a:solidFill>
                  </a:tcPr>
                </a:tc>
                <a:tc>
                  <a:txBody>
                    <a:bodyPr/>
                    <a:lstStyle/>
                    <a:p>
                      <a:pPr algn="ctr"/>
                      <a:r>
                        <a:rPr lang="en-US" dirty="0"/>
                        <a:t>1,0</a:t>
                      </a:r>
                    </a:p>
                  </a:txBody>
                  <a:tcPr>
                    <a:solidFill>
                      <a:schemeClr val="accent6">
                        <a:lumMod val="40000"/>
                        <a:lumOff val="60000"/>
                      </a:schemeClr>
                    </a:solidFill>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403045487"/>
                  </a:ext>
                </a:extLst>
              </a:tr>
              <a:tr h="370840">
                <a:tc>
                  <a:txBody>
                    <a:bodyPr/>
                    <a:lstStyle/>
                    <a:p>
                      <a:pPr algn="ctr"/>
                      <a:r>
                        <a:rPr lang="en-US" dirty="0">
                          <a:solidFill>
                            <a:schemeClr val="bg1"/>
                          </a:solidFill>
                        </a:rPr>
                        <a:t>2</a:t>
                      </a:r>
                    </a:p>
                  </a:txBody>
                  <a:tcPr>
                    <a:solidFill>
                      <a:schemeClr val="accent1"/>
                    </a:solidFill>
                  </a:tcPr>
                </a:tc>
                <a:tc>
                  <a:txBody>
                    <a:bodyPr/>
                    <a:lstStyle/>
                    <a:p>
                      <a:pPr algn="ctr"/>
                      <a:r>
                        <a:rPr lang="en-US" dirty="0"/>
                        <a:t>2,0</a:t>
                      </a:r>
                    </a:p>
                  </a:txBody>
                  <a:tcPr>
                    <a:solidFill>
                      <a:schemeClr val="accent6">
                        <a:lumMod val="40000"/>
                        <a:lumOff val="60000"/>
                      </a:schemeClr>
                    </a:solidFill>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1779321843"/>
                  </a:ext>
                </a:extLst>
              </a:tr>
              <a:tr h="370840">
                <a:tc>
                  <a:txBody>
                    <a:bodyPr/>
                    <a:lstStyle/>
                    <a:p>
                      <a:pPr algn="ctr"/>
                      <a:r>
                        <a:rPr lang="en-US" dirty="0">
                          <a:solidFill>
                            <a:schemeClr val="bg1"/>
                          </a:solidFill>
                        </a:rPr>
                        <a:t>3</a:t>
                      </a:r>
                    </a:p>
                  </a:txBody>
                  <a:tcPr>
                    <a:solidFill>
                      <a:schemeClr val="accent1"/>
                    </a:solidFill>
                  </a:tcPr>
                </a:tc>
                <a:tc>
                  <a:txBody>
                    <a:bodyPr/>
                    <a:lstStyle/>
                    <a:p>
                      <a:pPr algn="ctr"/>
                      <a:r>
                        <a:rPr lang="en-US" dirty="0"/>
                        <a:t>3,0</a:t>
                      </a:r>
                    </a:p>
                  </a:txBody>
                  <a:tcPr>
                    <a:solidFill>
                      <a:schemeClr val="accent6">
                        <a:lumMod val="40000"/>
                        <a:lumOff val="60000"/>
                      </a:schemeClr>
                    </a:solidFill>
                  </a:tcPr>
                </a:tc>
                <a:tc>
                  <a:txBody>
                    <a:bodyPr/>
                    <a:lstStyle/>
                    <a:p>
                      <a:pPr algn="ctr"/>
                      <a:endParaRPr lang="en-US"/>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2775986802"/>
                  </a:ext>
                </a:extLst>
              </a:tr>
              <a:tr h="370840">
                <a:tc>
                  <a:txBody>
                    <a:bodyPr/>
                    <a:lstStyle/>
                    <a:p>
                      <a:pPr algn="ctr"/>
                      <a:r>
                        <a:rPr lang="en-US" dirty="0">
                          <a:solidFill>
                            <a:schemeClr val="bg1"/>
                          </a:solidFill>
                        </a:rPr>
                        <a:t>4</a:t>
                      </a:r>
                    </a:p>
                  </a:txBody>
                  <a:tcPr>
                    <a:solidFill>
                      <a:schemeClr val="accent1"/>
                    </a:solidFill>
                  </a:tcPr>
                </a:tc>
                <a:tc>
                  <a:txBody>
                    <a:bodyPr/>
                    <a:lstStyle/>
                    <a:p>
                      <a:pPr algn="ctr"/>
                      <a:r>
                        <a:rPr lang="en-US" dirty="0"/>
                        <a:t>4,0</a:t>
                      </a:r>
                    </a:p>
                  </a:txBody>
                  <a:tcPr>
                    <a:solidFill>
                      <a:schemeClr val="accent6">
                        <a:lumMod val="40000"/>
                        <a:lumOff val="60000"/>
                      </a:schemeClr>
                    </a:solidFill>
                  </a:tcPr>
                </a:tc>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4214230326"/>
                  </a:ext>
                </a:extLst>
              </a:tr>
              <a:tr h="370840">
                <a:tc>
                  <a:txBody>
                    <a:bodyPr/>
                    <a:lstStyle/>
                    <a:p>
                      <a:pPr algn="ctr"/>
                      <a:r>
                        <a:rPr lang="en-US" dirty="0">
                          <a:solidFill>
                            <a:schemeClr val="bg1"/>
                          </a:solidFill>
                        </a:rPr>
                        <a:t>5</a:t>
                      </a:r>
                    </a:p>
                  </a:txBody>
                  <a:tcPr>
                    <a:solidFill>
                      <a:schemeClr val="accent1"/>
                    </a:solidFill>
                  </a:tcPr>
                </a:tc>
                <a:tc>
                  <a:txBody>
                    <a:bodyPr/>
                    <a:lstStyle/>
                    <a:p>
                      <a:pPr algn="ctr"/>
                      <a:r>
                        <a:rPr lang="en-US" dirty="0"/>
                        <a:t>5,0</a:t>
                      </a:r>
                    </a:p>
                  </a:txBody>
                  <a:tcPr>
                    <a:solidFill>
                      <a:schemeClr val="accent6">
                        <a:lumMod val="40000"/>
                        <a:lumOff val="60000"/>
                      </a:schemeClr>
                    </a:solidFill>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458834232"/>
                  </a:ext>
                </a:extLst>
              </a:tr>
              <a:tr h="370840">
                <a:tc>
                  <a:txBody>
                    <a:bodyPr/>
                    <a:lstStyle/>
                    <a:p>
                      <a:pPr algn="ctr"/>
                      <a:r>
                        <a:rPr lang="en-US" dirty="0">
                          <a:solidFill>
                            <a:schemeClr val="bg1"/>
                          </a:solidFill>
                        </a:rPr>
                        <a:t>6</a:t>
                      </a:r>
                    </a:p>
                  </a:txBody>
                  <a:tcPr>
                    <a:solidFill>
                      <a:schemeClr val="accent1"/>
                    </a:solidFill>
                  </a:tcPr>
                </a:tc>
                <a:tc>
                  <a:txBody>
                    <a:bodyPr/>
                    <a:lstStyle/>
                    <a:p>
                      <a:pPr algn="ctr"/>
                      <a:r>
                        <a:rPr lang="en-US" dirty="0"/>
                        <a:t>6,0</a:t>
                      </a:r>
                    </a:p>
                  </a:txBody>
                  <a:tcPr>
                    <a:solidFill>
                      <a:schemeClr val="accent6">
                        <a:lumMod val="40000"/>
                        <a:lumOff val="60000"/>
                      </a:schemeClr>
                    </a:solidFill>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2476832273"/>
                  </a:ext>
                </a:extLst>
              </a:tr>
              <a:tr h="370840">
                <a:tc>
                  <a:txBody>
                    <a:bodyPr/>
                    <a:lstStyle/>
                    <a:p>
                      <a:pPr algn="ctr"/>
                      <a:r>
                        <a:rPr lang="en-US" dirty="0">
                          <a:solidFill>
                            <a:schemeClr val="bg1"/>
                          </a:solidFill>
                        </a:rPr>
                        <a:t>7</a:t>
                      </a:r>
                    </a:p>
                  </a:txBody>
                  <a:tcPr>
                    <a:solidFill>
                      <a:schemeClr val="accent1"/>
                    </a:solidFill>
                  </a:tcPr>
                </a:tc>
                <a:tc>
                  <a:txBody>
                    <a:bodyPr/>
                    <a:lstStyle/>
                    <a:p>
                      <a:pPr algn="ctr"/>
                      <a:r>
                        <a:rPr lang="en-US" dirty="0"/>
                        <a:t>7,0</a:t>
                      </a:r>
                    </a:p>
                  </a:txBody>
                  <a:tcPr>
                    <a:solidFill>
                      <a:schemeClr val="accent6">
                        <a:lumMod val="40000"/>
                        <a:lumOff val="60000"/>
                      </a:schemeClr>
                    </a:solidFill>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784256450"/>
                  </a:ext>
                </a:extLst>
              </a:tr>
              <a:tr h="370840">
                <a:tc>
                  <a:txBody>
                    <a:bodyPr/>
                    <a:lstStyle/>
                    <a:p>
                      <a:pPr algn="ctr"/>
                      <a:r>
                        <a:rPr lang="en-US" dirty="0">
                          <a:solidFill>
                            <a:schemeClr val="bg1"/>
                          </a:solidFill>
                        </a:rPr>
                        <a:t>8</a:t>
                      </a:r>
                    </a:p>
                  </a:txBody>
                  <a:tcPr>
                    <a:solidFill>
                      <a:schemeClr val="accent1"/>
                    </a:solidFill>
                  </a:tcPr>
                </a:tc>
                <a:tc>
                  <a:txBody>
                    <a:bodyPr/>
                    <a:lstStyle/>
                    <a:p>
                      <a:pPr algn="ctr"/>
                      <a:r>
                        <a:rPr lang="en-US" dirty="0"/>
                        <a:t>8,0</a:t>
                      </a:r>
                    </a:p>
                  </a:txBody>
                  <a:tcPr>
                    <a:solidFill>
                      <a:schemeClr val="accent6">
                        <a:lumMod val="40000"/>
                        <a:lumOff val="60000"/>
                      </a:schemeClr>
                    </a:solidFill>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898608926"/>
                  </a:ext>
                </a:extLst>
              </a:tr>
              <a:tr h="370840">
                <a:tc>
                  <a:txBody>
                    <a:bodyPr/>
                    <a:lstStyle/>
                    <a:p>
                      <a:pPr algn="ctr"/>
                      <a:r>
                        <a:rPr lang="en-US" dirty="0">
                          <a:solidFill>
                            <a:schemeClr val="bg1"/>
                          </a:solidFill>
                        </a:rPr>
                        <a:t>9</a:t>
                      </a:r>
                    </a:p>
                  </a:txBody>
                  <a:tcPr>
                    <a:solidFill>
                      <a:schemeClr val="accent1"/>
                    </a:solidFill>
                  </a:tcPr>
                </a:tc>
                <a:tc>
                  <a:txBody>
                    <a:bodyPr/>
                    <a:lstStyle/>
                    <a:p>
                      <a:pPr algn="ctr"/>
                      <a:r>
                        <a:rPr lang="en-US" dirty="0"/>
                        <a:t>9,0</a:t>
                      </a:r>
                    </a:p>
                  </a:txBody>
                  <a:tcPr>
                    <a:solidFill>
                      <a:schemeClr val="accent6">
                        <a:lumMod val="40000"/>
                        <a:lumOff val="60000"/>
                      </a:schemeClr>
                    </a:solidFill>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a:t>9,9</a:t>
                      </a:r>
                    </a:p>
                  </a:txBody>
                  <a:tcPr/>
                </a:tc>
                <a:extLst>
                  <a:ext uri="{0D108BD9-81ED-4DB2-BD59-A6C34878D82A}">
                    <a16:rowId xmlns:a16="http://schemas.microsoft.com/office/drawing/2014/main" val="4067950472"/>
                  </a:ext>
                </a:extLst>
              </a:tr>
            </a:tbl>
          </a:graphicData>
        </a:graphic>
      </p:graphicFrame>
      <p:sp>
        <p:nvSpPr>
          <p:cNvPr id="3" name="Title 2">
            <a:extLst>
              <a:ext uri="{FF2B5EF4-FFF2-40B4-BE49-F238E27FC236}">
                <a16:creationId xmlns:a16="http://schemas.microsoft.com/office/drawing/2014/main" id="{4A7C16AA-BB15-19DD-E893-514C3EB3FEE9}"/>
              </a:ext>
            </a:extLst>
          </p:cNvPr>
          <p:cNvSpPr>
            <a:spLocks noGrp="1"/>
          </p:cNvSpPr>
          <p:nvPr>
            <p:ph type="title"/>
          </p:nvPr>
        </p:nvSpPr>
        <p:spPr/>
        <p:txBody>
          <a:bodyPr>
            <a:normAutofit/>
          </a:bodyPr>
          <a:lstStyle/>
          <a:p>
            <a:r>
              <a:rPr lang="en-US" dirty="0"/>
              <a:t>Think of the (row, col) as addresses</a:t>
            </a:r>
          </a:p>
        </p:txBody>
      </p:sp>
      <p:sp>
        <p:nvSpPr>
          <p:cNvPr id="4" name="Date Placeholder 3">
            <a:extLst>
              <a:ext uri="{FF2B5EF4-FFF2-40B4-BE49-F238E27FC236}">
                <a16:creationId xmlns:a16="http://schemas.microsoft.com/office/drawing/2014/main" id="{4F37799C-A20C-FFE8-A2A5-077E47C9E439}"/>
              </a:ext>
            </a:extLst>
          </p:cNvPr>
          <p:cNvSpPr>
            <a:spLocks noGrp="1"/>
          </p:cNvSpPr>
          <p:nvPr>
            <p:ph type="dt" sz="half" idx="10"/>
          </p:nvPr>
        </p:nvSpPr>
        <p:spPr/>
        <p:txBody>
          <a:bodyPr/>
          <a:lstStyle/>
          <a:p>
            <a:r>
              <a:rPr lang="en-US"/>
              <a:t>CSCE 2610 - Assembly</a:t>
            </a:r>
          </a:p>
        </p:txBody>
      </p:sp>
      <p:sp>
        <p:nvSpPr>
          <p:cNvPr id="6" name="Slide Number Placeholder 5">
            <a:extLst>
              <a:ext uri="{FF2B5EF4-FFF2-40B4-BE49-F238E27FC236}">
                <a16:creationId xmlns:a16="http://schemas.microsoft.com/office/drawing/2014/main" id="{906C1518-5919-3850-D134-56690537E15A}"/>
              </a:ext>
            </a:extLst>
          </p:cNvPr>
          <p:cNvSpPr>
            <a:spLocks noGrp="1"/>
          </p:cNvSpPr>
          <p:nvPr>
            <p:ph type="sldNum" sz="quarter" idx="12"/>
          </p:nvPr>
        </p:nvSpPr>
        <p:spPr/>
        <p:txBody>
          <a:bodyPr/>
          <a:lstStyle/>
          <a:p>
            <a:fld id="{1793BAB9-E1F0-F549-9C9A-9A92982B7AD1}" type="slidenum">
              <a:rPr lang="en-US" smtClean="0"/>
              <a:pPr/>
              <a:t>9</a:t>
            </a:fld>
            <a:endParaRPr lang="en-US"/>
          </a:p>
        </p:txBody>
      </p:sp>
      <p:sp>
        <p:nvSpPr>
          <p:cNvPr id="8" name="TextBox 7">
            <a:extLst>
              <a:ext uri="{FF2B5EF4-FFF2-40B4-BE49-F238E27FC236}">
                <a16:creationId xmlns:a16="http://schemas.microsoft.com/office/drawing/2014/main" id="{AFA2A436-E549-7DD6-713A-AAB91CF09637}"/>
              </a:ext>
            </a:extLst>
          </p:cNvPr>
          <p:cNvSpPr txBox="1"/>
          <p:nvPr/>
        </p:nvSpPr>
        <p:spPr>
          <a:xfrm>
            <a:off x="3519244" y="3059668"/>
            <a:ext cx="3617850" cy="369332"/>
          </a:xfrm>
          <a:prstGeom prst="rect">
            <a:avLst/>
          </a:prstGeom>
          <a:noFill/>
        </p:spPr>
        <p:txBody>
          <a:bodyPr wrap="none" rtlCol="0">
            <a:spAutoFit/>
          </a:bodyPr>
          <a:lstStyle/>
          <a:p>
            <a:r>
              <a:rPr lang="en-US" dirty="0"/>
              <a:t>All these words on in the same block</a:t>
            </a:r>
          </a:p>
        </p:txBody>
      </p:sp>
      <p:sp>
        <p:nvSpPr>
          <p:cNvPr id="9" name="Left Brace 8">
            <a:extLst>
              <a:ext uri="{FF2B5EF4-FFF2-40B4-BE49-F238E27FC236}">
                <a16:creationId xmlns:a16="http://schemas.microsoft.com/office/drawing/2014/main" id="{7B90DFA7-03BB-2C57-F306-878840A0778A}"/>
              </a:ext>
            </a:extLst>
          </p:cNvPr>
          <p:cNvSpPr/>
          <p:nvPr/>
        </p:nvSpPr>
        <p:spPr>
          <a:xfrm rot="16200000">
            <a:off x="4909684" y="-353693"/>
            <a:ext cx="680227" cy="6160327"/>
          </a:xfrm>
          <a:prstGeom prst="leftBrace">
            <a:avLst>
              <a:gd name="adj1" fmla="val 8333"/>
              <a:gd name="adj2" fmla="val 51086"/>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n w="57150">
                <a:solidFill>
                  <a:schemeClr val="tx1"/>
                </a:solidFill>
              </a:ln>
            </a:endParaRPr>
          </a:p>
        </p:txBody>
      </p:sp>
      <p:sp>
        <p:nvSpPr>
          <p:cNvPr id="10" name="Left Brace 9">
            <a:extLst>
              <a:ext uri="{FF2B5EF4-FFF2-40B4-BE49-F238E27FC236}">
                <a16:creationId xmlns:a16="http://schemas.microsoft.com/office/drawing/2014/main" id="{E56D8624-39C0-5217-3270-519FACC7E9A3}"/>
              </a:ext>
            </a:extLst>
          </p:cNvPr>
          <p:cNvSpPr/>
          <p:nvPr/>
        </p:nvSpPr>
        <p:spPr>
          <a:xfrm rot="10800000">
            <a:off x="2124456" y="1996067"/>
            <a:ext cx="904494" cy="3667063"/>
          </a:xfrm>
          <a:prstGeom prst="leftBrace">
            <a:avLst>
              <a:gd name="adj1" fmla="val 8333"/>
              <a:gd name="adj2" fmla="val 42267"/>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n w="57150">
                <a:solidFill>
                  <a:schemeClr val="tx1"/>
                </a:solidFill>
              </a:ln>
            </a:endParaRPr>
          </a:p>
        </p:txBody>
      </p:sp>
      <p:sp>
        <p:nvSpPr>
          <p:cNvPr id="11" name="TextBox 10">
            <a:extLst>
              <a:ext uri="{FF2B5EF4-FFF2-40B4-BE49-F238E27FC236}">
                <a16:creationId xmlns:a16="http://schemas.microsoft.com/office/drawing/2014/main" id="{1CF47C0F-9F30-F7C5-69BD-BAF7F8F16A13}"/>
              </a:ext>
            </a:extLst>
          </p:cNvPr>
          <p:cNvSpPr txBox="1"/>
          <p:nvPr/>
        </p:nvSpPr>
        <p:spPr>
          <a:xfrm>
            <a:off x="3028950" y="3921050"/>
            <a:ext cx="4155176" cy="369332"/>
          </a:xfrm>
          <a:prstGeom prst="rect">
            <a:avLst/>
          </a:prstGeom>
          <a:noFill/>
        </p:spPr>
        <p:txBody>
          <a:bodyPr wrap="none" rtlCol="0">
            <a:spAutoFit/>
          </a:bodyPr>
          <a:lstStyle/>
          <a:p>
            <a:r>
              <a:rPr lang="en-US" dirty="0"/>
              <a:t>Each of these words are in different blocks</a:t>
            </a:r>
          </a:p>
        </p:txBody>
      </p:sp>
    </p:spTree>
    <p:extLst>
      <p:ext uri="{BB962C8B-B14F-4D97-AF65-F5344CB8AC3E}">
        <p14:creationId xmlns:p14="http://schemas.microsoft.com/office/powerpoint/2010/main" val="22104021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dots</Template>
  <TotalTime>26093</TotalTime>
  <Words>7341</Words>
  <Application>Microsoft Macintosh PowerPoint</Application>
  <PresentationFormat>On-screen Show (4:3)</PresentationFormat>
  <Paragraphs>2240</Paragraphs>
  <Slides>59</Slides>
  <Notes>40</Notes>
  <HiddenSlides>26</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59</vt:i4>
      </vt:variant>
    </vt:vector>
  </HeadingPairs>
  <TitlesOfParts>
    <vt:vector size="71" baseType="lpstr">
      <vt:lpstr>Arial</vt:lpstr>
      <vt:lpstr>Calibri</vt:lpstr>
      <vt:lpstr>MinionPro</vt:lpstr>
      <vt:lpstr>Symbol</vt:lpstr>
      <vt:lpstr>Times</vt:lpstr>
      <vt:lpstr>Times New Roman</vt:lpstr>
      <vt:lpstr>Tw Cen MT</vt:lpstr>
      <vt:lpstr>Tw Cen MT Condensed</vt:lpstr>
      <vt:lpstr>Wingdings</vt:lpstr>
      <vt:lpstr>Wingdings 3</vt:lpstr>
      <vt:lpstr>Integral</vt:lpstr>
      <vt:lpstr>Chart</vt:lpstr>
      <vt:lpstr>PowerPoint Presentation</vt:lpstr>
      <vt:lpstr>Advanced DRAM Organization</vt:lpstr>
      <vt:lpstr>DRAM Generations</vt:lpstr>
      <vt:lpstr>Memory Hierarchy</vt:lpstr>
      <vt:lpstr>Memory Type – Speed and Cost</vt:lpstr>
      <vt:lpstr>Memory Type – Speed and Cost</vt:lpstr>
      <vt:lpstr>Types of computer memory</vt:lpstr>
      <vt:lpstr>When memory access matters</vt:lpstr>
      <vt:lpstr>Think of the (row, col) as addresses</vt:lpstr>
      <vt:lpstr>What is the address of the data element</vt:lpstr>
      <vt:lpstr>PowerPoint Presentation</vt:lpstr>
      <vt:lpstr>Blocks of Memory</vt:lpstr>
      <vt:lpstr>Memory</vt:lpstr>
      <vt:lpstr>Cache</vt:lpstr>
      <vt:lpstr>PowerPoint Presentation</vt:lpstr>
      <vt:lpstr>Memory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is the total cache size?</vt:lpstr>
      <vt:lpstr>PowerPoint Presentation</vt:lpstr>
      <vt:lpstr>PowerPoint Presentation</vt:lpstr>
      <vt:lpstr>PowerPoint Presentation</vt:lpstr>
      <vt:lpstr>Cache size</vt:lpstr>
      <vt:lpstr>PowerPoint Presentation</vt:lpstr>
      <vt:lpstr>PowerPoint Presentation</vt:lpstr>
      <vt:lpstr>PowerPoint Presentation</vt:lpstr>
      <vt:lpstr>PowerPoint Presentation</vt:lpstr>
      <vt:lpstr>PowerPoint Presentation</vt:lpstr>
      <vt:lpstr>PowerPoint Presentation</vt:lpstr>
      <vt:lpstr>Associative Caches</vt:lpstr>
      <vt:lpstr>Spectrum of Associativity</vt:lpstr>
      <vt:lpstr>Associativity Example</vt:lpstr>
      <vt:lpstr>Associativity Example</vt:lpstr>
      <vt:lpstr>PowerPoint Presentation</vt:lpstr>
      <vt:lpstr>Cache Performance Example</vt:lpstr>
      <vt:lpstr>Average Access Time</vt:lpstr>
      <vt:lpstr>PowerPoint Presentation</vt:lpstr>
      <vt:lpstr>Write-Through</vt:lpstr>
      <vt:lpstr>Write-Back</vt:lpstr>
      <vt:lpstr>Write Allocation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Concluding Remarks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Gary James</dc:creator>
  <cp:lastModifiedBy>James, Gary</cp:lastModifiedBy>
  <cp:revision>19</cp:revision>
  <dcterms:created xsi:type="dcterms:W3CDTF">2023-04-07T22:25:28Z</dcterms:created>
  <dcterms:modified xsi:type="dcterms:W3CDTF">2024-06-17T20:12:13Z</dcterms:modified>
</cp:coreProperties>
</file>