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74" r:id="rId1"/>
  </p:sldMasterIdLst>
  <p:notesMasterIdLst>
    <p:notesMasterId r:id="rId8"/>
  </p:notesMasterIdLst>
  <p:handoutMasterIdLst>
    <p:handoutMasterId r:id="rId9"/>
  </p:handoutMasterIdLst>
  <p:sldIdLst>
    <p:sldId id="546" r:id="rId2"/>
    <p:sldId id="528" r:id="rId3"/>
    <p:sldId id="531" r:id="rId4"/>
    <p:sldId id="518" r:id="rId5"/>
    <p:sldId id="468" r:id="rId6"/>
    <p:sldId id="549" r:id="rId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CC7432-8B03-A748-904B-549BB030A1B1}">
          <p14:sldIdLst>
            <p14:sldId id="546"/>
          </p14:sldIdLst>
        </p14:section>
        <p14:section name="Chapter 3.2 Addition and Subtraction" id="{C092F1AE-E6D0-3F43-A9B3-11CA167C0E6D}">
          <p14:sldIdLst>
            <p14:sldId id="528"/>
            <p14:sldId id="531"/>
            <p14:sldId id="518"/>
            <p14:sldId id="46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C4"/>
    <a:srgbClr val="139A29"/>
    <a:srgbClr val="007A3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3" autoAdjust="0"/>
    <p:restoredTop sz="94789"/>
  </p:normalViewPr>
  <p:slideViewPr>
    <p:cSldViewPr snapToGrid="0" snapToObjects="1">
      <p:cViewPr varScale="1">
        <p:scale>
          <a:sx n="112" d="100"/>
          <a:sy n="112" d="100"/>
        </p:scale>
        <p:origin x="2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8AAC75-2BC7-497B-B419-735327A8616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360F9C2-657C-48C2-B7AC-86B124AF5208}">
      <dgm:prSet/>
      <dgm:spPr/>
      <dgm:t>
        <a:bodyPr/>
        <a:lstStyle/>
        <a:p>
          <a:pPr>
            <a:defRPr b="1"/>
          </a:pPr>
          <a:r>
            <a:rPr lang="en-US"/>
            <a:t>This chapter deals with Computer Arithmetic</a:t>
          </a:r>
        </a:p>
      </dgm:t>
    </dgm:pt>
    <dgm:pt modelId="{B3EBA900-48D9-435A-B0DA-405BAE89EAD7}" type="parTrans" cxnId="{B751B0C8-92FA-41A0-B5FB-355BAC779CE8}">
      <dgm:prSet/>
      <dgm:spPr/>
      <dgm:t>
        <a:bodyPr/>
        <a:lstStyle/>
        <a:p>
          <a:endParaRPr lang="en-US"/>
        </a:p>
      </dgm:t>
    </dgm:pt>
    <dgm:pt modelId="{F2EEA710-6F26-452D-B4A4-D29295ECCA48}" type="sibTrans" cxnId="{B751B0C8-92FA-41A0-B5FB-355BAC779CE8}">
      <dgm:prSet/>
      <dgm:spPr/>
      <dgm:t>
        <a:bodyPr/>
        <a:lstStyle/>
        <a:p>
          <a:endParaRPr lang="en-US"/>
        </a:p>
      </dgm:t>
    </dgm:pt>
    <dgm:pt modelId="{BD484A47-FFD3-48D4-90F1-A04E69940847}">
      <dgm:prSet/>
      <dgm:spPr/>
      <dgm:t>
        <a:bodyPr/>
        <a:lstStyle/>
        <a:p>
          <a:pPr>
            <a:defRPr b="1"/>
          </a:pPr>
          <a:r>
            <a:rPr lang="en-US"/>
            <a:t>Integer Addition	and  Integer Subtraction (using complement addition)</a:t>
          </a:r>
        </a:p>
      </dgm:t>
    </dgm:pt>
    <dgm:pt modelId="{BB107A40-2036-4A96-96D8-B859BAE6BB59}" type="parTrans" cxnId="{7A7E36D9-A990-40E6-B090-2EC1219739A5}">
      <dgm:prSet/>
      <dgm:spPr/>
      <dgm:t>
        <a:bodyPr/>
        <a:lstStyle/>
        <a:p>
          <a:endParaRPr lang="en-US"/>
        </a:p>
      </dgm:t>
    </dgm:pt>
    <dgm:pt modelId="{2466C83B-8FC3-4AD9-8A62-6190484E77B5}" type="sibTrans" cxnId="{7A7E36D9-A990-40E6-B090-2EC1219739A5}">
      <dgm:prSet/>
      <dgm:spPr/>
      <dgm:t>
        <a:bodyPr/>
        <a:lstStyle/>
        <a:p>
          <a:endParaRPr lang="en-US"/>
        </a:p>
      </dgm:t>
    </dgm:pt>
    <dgm:pt modelId="{BA4A916C-B706-45FD-8D13-46B0931F3C56}">
      <dgm:prSet/>
      <dgm:spPr/>
      <dgm:t>
        <a:bodyPr/>
        <a:lstStyle/>
        <a:p>
          <a:pPr>
            <a:defRPr b="1"/>
          </a:pPr>
          <a:r>
            <a:rPr lang="en-US" dirty="0"/>
            <a:t>Integer Multiplication</a:t>
          </a:r>
        </a:p>
      </dgm:t>
    </dgm:pt>
    <dgm:pt modelId="{58B37224-0791-442E-9AFC-D4BEB4C60CBA}" type="parTrans" cxnId="{A462F2D7-DBF4-455B-8C85-84BB7A422B3F}">
      <dgm:prSet/>
      <dgm:spPr/>
      <dgm:t>
        <a:bodyPr/>
        <a:lstStyle/>
        <a:p>
          <a:endParaRPr lang="en-US"/>
        </a:p>
      </dgm:t>
    </dgm:pt>
    <dgm:pt modelId="{DFF2E05C-327D-483D-890F-19CCB013EF3A}" type="sibTrans" cxnId="{A462F2D7-DBF4-455B-8C85-84BB7A422B3F}">
      <dgm:prSet/>
      <dgm:spPr/>
      <dgm:t>
        <a:bodyPr/>
        <a:lstStyle/>
        <a:p>
          <a:endParaRPr lang="en-US"/>
        </a:p>
      </dgm:t>
    </dgm:pt>
    <dgm:pt modelId="{B21A6CAA-D865-4EB2-B585-685D4845D52D}">
      <dgm:prSet/>
      <dgm:spPr/>
      <dgm:t>
        <a:bodyPr/>
        <a:lstStyle/>
        <a:p>
          <a:pPr>
            <a:defRPr b="1"/>
          </a:pPr>
          <a:r>
            <a:rPr lang="en-US"/>
            <a:t>Integer Division</a:t>
          </a:r>
        </a:p>
      </dgm:t>
    </dgm:pt>
    <dgm:pt modelId="{D8364969-858D-4071-BEAC-0DC883647AB9}" type="parTrans" cxnId="{74C73408-9454-406C-A520-4C3E0B67B8FA}">
      <dgm:prSet/>
      <dgm:spPr/>
      <dgm:t>
        <a:bodyPr/>
        <a:lstStyle/>
        <a:p>
          <a:endParaRPr lang="en-US"/>
        </a:p>
      </dgm:t>
    </dgm:pt>
    <dgm:pt modelId="{55BB4A85-C477-4C9C-B37B-E57BDA93E25D}" type="sibTrans" cxnId="{74C73408-9454-406C-A520-4C3E0B67B8FA}">
      <dgm:prSet/>
      <dgm:spPr/>
      <dgm:t>
        <a:bodyPr/>
        <a:lstStyle/>
        <a:p>
          <a:endParaRPr lang="en-US"/>
        </a:p>
      </dgm:t>
    </dgm:pt>
    <dgm:pt modelId="{259B9644-BACE-4908-9393-24FB481C805A}">
      <dgm:prSet/>
      <dgm:spPr/>
      <dgm:t>
        <a:bodyPr/>
        <a:lstStyle/>
        <a:p>
          <a:pPr>
            <a:defRPr b="1"/>
          </a:pPr>
          <a:r>
            <a:rPr lang="en-US"/>
            <a:t>Floating point: Single and Double precision representations</a:t>
          </a:r>
        </a:p>
      </dgm:t>
    </dgm:pt>
    <dgm:pt modelId="{F19F8F39-E3BD-4B95-8292-E2A15F3752E5}" type="parTrans" cxnId="{75307461-D6B2-418F-93B0-F8D913C1B9BF}">
      <dgm:prSet/>
      <dgm:spPr/>
      <dgm:t>
        <a:bodyPr/>
        <a:lstStyle/>
        <a:p>
          <a:endParaRPr lang="en-US"/>
        </a:p>
      </dgm:t>
    </dgm:pt>
    <dgm:pt modelId="{57DD3B5E-FCBA-4260-8604-E156F6EFBFB5}" type="sibTrans" cxnId="{75307461-D6B2-418F-93B0-F8D913C1B9BF}">
      <dgm:prSet/>
      <dgm:spPr/>
      <dgm:t>
        <a:bodyPr/>
        <a:lstStyle/>
        <a:p>
          <a:endParaRPr lang="en-US"/>
        </a:p>
      </dgm:t>
    </dgm:pt>
    <dgm:pt modelId="{BD8B5E9C-6822-490D-B4F8-0E6C953E1599}">
      <dgm:prSet/>
      <dgm:spPr/>
      <dgm:t>
        <a:bodyPr/>
        <a:lstStyle/>
        <a:p>
          <a:r>
            <a:rPr lang="en-US" dirty="0"/>
            <a:t>Representing positive and negative floating point numbers</a:t>
          </a:r>
        </a:p>
      </dgm:t>
    </dgm:pt>
    <dgm:pt modelId="{73C5B79E-6E4D-431A-B4CE-610809FA7BAD}" type="parTrans" cxnId="{3D589C66-D776-4420-AF11-D470E59A6EC5}">
      <dgm:prSet/>
      <dgm:spPr/>
      <dgm:t>
        <a:bodyPr/>
        <a:lstStyle/>
        <a:p>
          <a:endParaRPr lang="en-US"/>
        </a:p>
      </dgm:t>
    </dgm:pt>
    <dgm:pt modelId="{DCE56979-5DF7-4350-BEF7-3F00CF4FADD4}" type="sibTrans" cxnId="{3D589C66-D776-4420-AF11-D470E59A6EC5}">
      <dgm:prSet/>
      <dgm:spPr/>
      <dgm:t>
        <a:bodyPr/>
        <a:lstStyle/>
        <a:p>
          <a:endParaRPr lang="en-US"/>
        </a:p>
      </dgm:t>
    </dgm:pt>
    <dgm:pt modelId="{881E656B-AC04-4A45-9557-E27ADF92A603}">
      <dgm:prSet/>
      <dgm:spPr/>
      <dgm:t>
        <a:bodyPr/>
        <a:lstStyle/>
        <a:p>
          <a:pPr>
            <a:defRPr b="1"/>
          </a:pPr>
          <a:r>
            <a:rPr lang="en-US"/>
            <a:t>Floating point Addition (and subtraction)</a:t>
          </a:r>
        </a:p>
      </dgm:t>
    </dgm:pt>
    <dgm:pt modelId="{E6CDC1C4-4BFC-47DB-944D-BCB71EF048CC}" type="parTrans" cxnId="{58A8F3B4-2CE0-4749-BD6F-2915E67F1825}">
      <dgm:prSet/>
      <dgm:spPr/>
      <dgm:t>
        <a:bodyPr/>
        <a:lstStyle/>
        <a:p>
          <a:endParaRPr lang="en-US"/>
        </a:p>
      </dgm:t>
    </dgm:pt>
    <dgm:pt modelId="{3781CA81-D438-4448-8E1C-77A1A96BC96D}" type="sibTrans" cxnId="{58A8F3B4-2CE0-4749-BD6F-2915E67F1825}">
      <dgm:prSet/>
      <dgm:spPr/>
      <dgm:t>
        <a:bodyPr/>
        <a:lstStyle/>
        <a:p>
          <a:endParaRPr lang="en-US"/>
        </a:p>
      </dgm:t>
    </dgm:pt>
    <dgm:pt modelId="{D6125BEB-C4DF-48F9-BFDF-FBE0C2089AA4}">
      <dgm:prSet/>
      <dgm:spPr/>
      <dgm:t>
        <a:bodyPr/>
        <a:lstStyle/>
        <a:p>
          <a:pPr>
            <a:defRPr b="1"/>
          </a:pPr>
          <a:r>
            <a:rPr lang="en-US"/>
            <a:t>Floating point Multiplication and Division</a:t>
          </a:r>
        </a:p>
      </dgm:t>
    </dgm:pt>
    <dgm:pt modelId="{2CFBC531-7846-40B0-89CC-B0058FCAD349}" type="parTrans" cxnId="{70933976-106D-492F-9BB9-5810BFC86AC5}">
      <dgm:prSet/>
      <dgm:spPr/>
      <dgm:t>
        <a:bodyPr/>
        <a:lstStyle/>
        <a:p>
          <a:endParaRPr lang="en-US"/>
        </a:p>
      </dgm:t>
    </dgm:pt>
    <dgm:pt modelId="{6C335770-076E-42FD-A794-577DFCA61022}" type="sibTrans" cxnId="{70933976-106D-492F-9BB9-5810BFC86AC5}">
      <dgm:prSet/>
      <dgm:spPr/>
      <dgm:t>
        <a:bodyPr/>
        <a:lstStyle/>
        <a:p>
          <a:endParaRPr lang="en-US"/>
        </a:p>
      </dgm:t>
    </dgm:pt>
    <dgm:pt modelId="{F9751350-3A05-4616-A721-A4814912BDB8}" type="pres">
      <dgm:prSet presAssocID="{688AAC75-2BC7-497B-B419-735327A86161}" presName="root" presStyleCnt="0">
        <dgm:presLayoutVars>
          <dgm:dir/>
          <dgm:resizeHandles val="exact"/>
        </dgm:presLayoutVars>
      </dgm:prSet>
      <dgm:spPr/>
    </dgm:pt>
    <dgm:pt modelId="{499A86FF-4E29-4EAC-8F0B-C48A6A00CB38}" type="pres">
      <dgm:prSet presAssocID="{E360F9C2-657C-48C2-B7AC-86B124AF5208}" presName="compNode" presStyleCnt="0"/>
      <dgm:spPr/>
    </dgm:pt>
    <dgm:pt modelId="{D9E427AF-2D74-4424-8354-5C4E0F20372D}" type="pres">
      <dgm:prSet presAssocID="{E360F9C2-657C-48C2-B7AC-86B124AF520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F4D57BB-2710-4B5F-9EF6-12549CCA41BB}" type="pres">
      <dgm:prSet presAssocID="{E360F9C2-657C-48C2-B7AC-86B124AF5208}" presName="iconSpace" presStyleCnt="0"/>
      <dgm:spPr/>
    </dgm:pt>
    <dgm:pt modelId="{36ABFABD-7282-4ED5-AD42-57BC5528058F}" type="pres">
      <dgm:prSet presAssocID="{E360F9C2-657C-48C2-B7AC-86B124AF5208}" presName="parTx" presStyleLbl="revTx" presStyleIdx="0" presStyleCnt="14">
        <dgm:presLayoutVars>
          <dgm:chMax val="0"/>
          <dgm:chPref val="0"/>
        </dgm:presLayoutVars>
      </dgm:prSet>
      <dgm:spPr/>
    </dgm:pt>
    <dgm:pt modelId="{16311CE5-BD13-4442-891F-04A0B94BCB06}" type="pres">
      <dgm:prSet presAssocID="{E360F9C2-657C-48C2-B7AC-86B124AF5208}" presName="txSpace" presStyleCnt="0"/>
      <dgm:spPr/>
    </dgm:pt>
    <dgm:pt modelId="{E2537730-AEE1-44E0-9A20-AB855429AA0E}" type="pres">
      <dgm:prSet presAssocID="{E360F9C2-657C-48C2-B7AC-86B124AF5208}" presName="desTx" presStyleLbl="revTx" presStyleIdx="1" presStyleCnt="14">
        <dgm:presLayoutVars/>
      </dgm:prSet>
      <dgm:spPr/>
    </dgm:pt>
    <dgm:pt modelId="{3D3FC185-664D-4315-90B8-545AC0669D4D}" type="pres">
      <dgm:prSet presAssocID="{F2EEA710-6F26-452D-B4A4-D29295ECCA48}" presName="sibTrans" presStyleCnt="0"/>
      <dgm:spPr/>
    </dgm:pt>
    <dgm:pt modelId="{6BE210F9-CA10-48C6-8A15-93F2AEF3B69F}" type="pres">
      <dgm:prSet presAssocID="{BD484A47-FFD3-48D4-90F1-A04E69940847}" presName="compNode" presStyleCnt="0"/>
      <dgm:spPr/>
    </dgm:pt>
    <dgm:pt modelId="{4F1D19F3-BA54-467A-9E54-AB112DD2386D}" type="pres">
      <dgm:prSet presAssocID="{BD484A47-FFD3-48D4-90F1-A04E6994084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5F0207CC-6FD7-4EC3-8227-37075EA0855C}" type="pres">
      <dgm:prSet presAssocID="{BD484A47-FFD3-48D4-90F1-A04E69940847}" presName="iconSpace" presStyleCnt="0"/>
      <dgm:spPr/>
    </dgm:pt>
    <dgm:pt modelId="{F2319436-82B0-4B07-A916-C7A852DE98E8}" type="pres">
      <dgm:prSet presAssocID="{BD484A47-FFD3-48D4-90F1-A04E69940847}" presName="parTx" presStyleLbl="revTx" presStyleIdx="2" presStyleCnt="14">
        <dgm:presLayoutVars>
          <dgm:chMax val="0"/>
          <dgm:chPref val="0"/>
        </dgm:presLayoutVars>
      </dgm:prSet>
      <dgm:spPr/>
    </dgm:pt>
    <dgm:pt modelId="{921FE2F3-8360-4328-B999-F3A2679A7FA1}" type="pres">
      <dgm:prSet presAssocID="{BD484A47-FFD3-48D4-90F1-A04E69940847}" presName="txSpace" presStyleCnt="0"/>
      <dgm:spPr/>
    </dgm:pt>
    <dgm:pt modelId="{015BD19C-A392-4D88-9204-5FC9A52C9A5B}" type="pres">
      <dgm:prSet presAssocID="{BD484A47-FFD3-48D4-90F1-A04E69940847}" presName="desTx" presStyleLbl="revTx" presStyleIdx="3" presStyleCnt="14">
        <dgm:presLayoutVars/>
      </dgm:prSet>
      <dgm:spPr/>
    </dgm:pt>
    <dgm:pt modelId="{D40E4F88-EA2E-4335-9696-5AE2C2317EC6}" type="pres">
      <dgm:prSet presAssocID="{2466C83B-8FC3-4AD9-8A62-6190484E77B5}" presName="sibTrans" presStyleCnt="0"/>
      <dgm:spPr/>
    </dgm:pt>
    <dgm:pt modelId="{A9A128CD-79EF-45A4-9500-40BEF28D8306}" type="pres">
      <dgm:prSet presAssocID="{BA4A916C-B706-45FD-8D13-46B0931F3C56}" presName="compNode" presStyleCnt="0"/>
      <dgm:spPr/>
    </dgm:pt>
    <dgm:pt modelId="{56CDE594-DB36-464C-819B-F784E2C4E82E}" type="pres">
      <dgm:prSet presAssocID="{BA4A916C-B706-45FD-8D13-46B0931F3C5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35D93CD-0D19-484E-A0DA-172063A9928E}" type="pres">
      <dgm:prSet presAssocID="{BA4A916C-B706-45FD-8D13-46B0931F3C56}" presName="iconSpace" presStyleCnt="0"/>
      <dgm:spPr/>
    </dgm:pt>
    <dgm:pt modelId="{E530EAB6-D7AF-489D-8A69-9D80BE0122AD}" type="pres">
      <dgm:prSet presAssocID="{BA4A916C-B706-45FD-8D13-46B0931F3C56}" presName="parTx" presStyleLbl="revTx" presStyleIdx="4" presStyleCnt="14">
        <dgm:presLayoutVars>
          <dgm:chMax val="0"/>
          <dgm:chPref val="0"/>
        </dgm:presLayoutVars>
      </dgm:prSet>
      <dgm:spPr/>
    </dgm:pt>
    <dgm:pt modelId="{2C9A750A-2EF6-4A62-946A-AC7D1B594347}" type="pres">
      <dgm:prSet presAssocID="{BA4A916C-B706-45FD-8D13-46B0931F3C56}" presName="txSpace" presStyleCnt="0"/>
      <dgm:spPr/>
    </dgm:pt>
    <dgm:pt modelId="{D4BF40FA-33F5-4346-8649-83F1FE901156}" type="pres">
      <dgm:prSet presAssocID="{BA4A916C-B706-45FD-8D13-46B0931F3C56}" presName="desTx" presStyleLbl="revTx" presStyleIdx="5" presStyleCnt="14">
        <dgm:presLayoutVars/>
      </dgm:prSet>
      <dgm:spPr/>
    </dgm:pt>
    <dgm:pt modelId="{8F5EB16F-2318-4091-980A-C9318F386A7E}" type="pres">
      <dgm:prSet presAssocID="{DFF2E05C-327D-483D-890F-19CCB013EF3A}" presName="sibTrans" presStyleCnt="0"/>
      <dgm:spPr/>
    </dgm:pt>
    <dgm:pt modelId="{CA595249-3EAF-42E9-B28D-6F21CE9D7F24}" type="pres">
      <dgm:prSet presAssocID="{B21A6CAA-D865-4EB2-B585-685D4845D52D}" presName="compNode" presStyleCnt="0"/>
      <dgm:spPr/>
    </dgm:pt>
    <dgm:pt modelId="{B5AD7188-0E18-4405-9F31-C89381B18B9A}" type="pres">
      <dgm:prSet presAssocID="{B21A6CAA-D865-4EB2-B585-685D4845D52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77C28E-D680-4B57-B66E-A51906BA07CA}" type="pres">
      <dgm:prSet presAssocID="{B21A6CAA-D865-4EB2-B585-685D4845D52D}" presName="iconSpace" presStyleCnt="0"/>
      <dgm:spPr/>
    </dgm:pt>
    <dgm:pt modelId="{F0505C1B-C8B4-47B4-8FFF-03F54BF32CDD}" type="pres">
      <dgm:prSet presAssocID="{B21A6CAA-D865-4EB2-B585-685D4845D52D}" presName="parTx" presStyleLbl="revTx" presStyleIdx="6" presStyleCnt="14">
        <dgm:presLayoutVars>
          <dgm:chMax val="0"/>
          <dgm:chPref val="0"/>
        </dgm:presLayoutVars>
      </dgm:prSet>
      <dgm:spPr/>
    </dgm:pt>
    <dgm:pt modelId="{07DD8F91-90D7-4171-9DCC-6D3EE8DC3C06}" type="pres">
      <dgm:prSet presAssocID="{B21A6CAA-D865-4EB2-B585-685D4845D52D}" presName="txSpace" presStyleCnt="0"/>
      <dgm:spPr/>
    </dgm:pt>
    <dgm:pt modelId="{125F748D-0733-4F46-B7C7-87312EFDA694}" type="pres">
      <dgm:prSet presAssocID="{B21A6CAA-D865-4EB2-B585-685D4845D52D}" presName="desTx" presStyleLbl="revTx" presStyleIdx="7" presStyleCnt="14">
        <dgm:presLayoutVars/>
      </dgm:prSet>
      <dgm:spPr/>
    </dgm:pt>
    <dgm:pt modelId="{F4174A2C-AB16-4F68-9474-9A8562858105}" type="pres">
      <dgm:prSet presAssocID="{55BB4A85-C477-4C9C-B37B-E57BDA93E25D}" presName="sibTrans" presStyleCnt="0"/>
      <dgm:spPr/>
    </dgm:pt>
    <dgm:pt modelId="{80E8CC9B-83B6-4678-9F86-D8BC4945D50C}" type="pres">
      <dgm:prSet presAssocID="{259B9644-BACE-4908-9393-24FB481C805A}" presName="compNode" presStyleCnt="0"/>
      <dgm:spPr/>
    </dgm:pt>
    <dgm:pt modelId="{09366637-CEC8-4E99-99C4-3D6A40531942}" type="pres">
      <dgm:prSet presAssocID="{259B9644-BACE-4908-9393-24FB481C805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053BFA5C-959D-4B04-A89D-EF771A2C0151}" type="pres">
      <dgm:prSet presAssocID="{259B9644-BACE-4908-9393-24FB481C805A}" presName="iconSpace" presStyleCnt="0"/>
      <dgm:spPr/>
    </dgm:pt>
    <dgm:pt modelId="{9C963F88-4795-4F65-8A4A-C8E8905C1DA4}" type="pres">
      <dgm:prSet presAssocID="{259B9644-BACE-4908-9393-24FB481C805A}" presName="parTx" presStyleLbl="revTx" presStyleIdx="8" presStyleCnt="14">
        <dgm:presLayoutVars>
          <dgm:chMax val="0"/>
          <dgm:chPref val="0"/>
        </dgm:presLayoutVars>
      </dgm:prSet>
      <dgm:spPr/>
    </dgm:pt>
    <dgm:pt modelId="{B8E741DF-14E3-4881-B4A9-49A30B9A689E}" type="pres">
      <dgm:prSet presAssocID="{259B9644-BACE-4908-9393-24FB481C805A}" presName="txSpace" presStyleCnt="0"/>
      <dgm:spPr/>
    </dgm:pt>
    <dgm:pt modelId="{6DD1BF84-E384-4CA9-8BC8-859AE1D4AB3F}" type="pres">
      <dgm:prSet presAssocID="{259B9644-BACE-4908-9393-24FB481C805A}" presName="desTx" presStyleLbl="revTx" presStyleIdx="9" presStyleCnt="14" custLinFactNeighborX="26890" custLinFactNeighborY="7478">
        <dgm:presLayoutVars/>
      </dgm:prSet>
      <dgm:spPr/>
    </dgm:pt>
    <dgm:pt modelId="{27F7A1F0-43A8-481D-8CC1-9837ED60DD59}" type="pres">
      <dgm:prSet presAssocID="{57DD3B5E-FCBA-4260-8604-E156F6EFBFB5}" presName="sibTrans" presStyleCnt="0"/>
      <dgm:spPr/>
    </dgm:pt>
    <dgm:pt modelId="{D1A8D288-F115-46CF-BF60-6285B767E1BB}" type="pres">
      <dgm:prSet presAssocID="{881E656B-AC04-4A45-9557-E27ADF92A603}" presName="compNode" presStyleCnt="0"/>
      <dgm:spPr/>
    </dgm:pt>
    <dgm:pt modelId="{DF59F30E-FE34-456D-AA56-8D14BD830663}" type="pres">
      <dgm:prSet presAssocID="{881E656B-AC04-4A45-9557-E27ADF92A60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E53E9B2-5C75-49B3-9679-37AA6B90A53D}" type="pres">
      <dgm:prSet presAssocID="{881E656B-AC04-4A45-9557-E27ADF92A603}" presName="iconSpace" presStyleCnt="0"/>
      <dgm:spPr/>
    </dgm:pt>
    <dgm:pt modelId="{5B3465A8-CA81-4D0B-A28E-C593560AFF77}" type="pres">
      <dgm:prSet presAssocID="{881E656B-AC04-4A45-9557-E27ADF92A603}" presName="parTx" presStyleLbl="revTx" presStyleIdx="10" presStyleCnt="14">
        <dgm:presLayoutVars>
          <dgm:chMax val="0"/>
          <dgm:chPref val="0"/>
        </dgm:presLayoutVars>
      </dgm:prSet>
      <dgm:spPr/>
    </dgm:pt>
    <dgm:pt modelId="{42673416-CC8D-4307-95B6-904E01294EB4}" type="pres">
      <dgm:prSet presAssocID="{881E656B-AC04-4A45-9557-E27ADF92A603}" presName="txSpace" presStyleCnt="0"/>
      <dgm:spPr/>
    </dgm:pt>
    <dgm:pt modelId="{9978B5A2-6E86-493B-977F-EDD5C2B1147F}" type="pres">
      <dgm:prSet presAssocID="{881E656B-AC04-4A45-9557-E27ADF92A603}" presName="desTx" presStyleLbl="revTx" presStyleIdx="11" presStyleCnt="14">
        <dgm:presLayoutVars/>
      </dgm:prSet>
      <dgm:spPr/>
    </dgm:pt>
    <dgm:pt modelId="{B8EBA588-4263-49B9-934D-06E8591D59DF}" type="pres">
      <dgm:prSet presAssocID="{3781CA81-D438-4448-8E1C-77A1A96BC96D}" presName="sibTrans" presStyleCnt="0"/>
      <dgm:spPr/>
    </dgm:pt>
    <dgm:pt modelId="{6807A801-9B36-4B84-9361-F2D0A97CF858}" type="pres">
      <dgm:prSet presAssocID="{D6125BEB-C4DF-48F9-BFDF-FBE0C2089AA4}" presName="compNode" presStyleCnt="0"/>
      <dgm:spPr/>
    </dgm:pt>
    <dgm:pt modelId="{49F18E3C-2FA3-4AA7-88CD-C2DB724C7AFB}" type="pres">
      <dgm:prSet presAssocID="{D6125BEB-C4DF-48F9-BFDF-FBE0C2089AA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6F63BD8-9196-4585-9F69-0F70316D5D2C}" type="pres">
      <dgm:prSet presAssocID="{D6125BEB-C4DF-48F9-BFDF-FBE0C2089AA4}" presName="iconSpace" presStyleCnt="0"/>
      <dgm:spPr/>
    </dgm:pt>
    <dgm:pt modelId="{A503AD14-5BE9-450C-8815-33C1C507C81E}" type="pres">
      <dgm:prSet presAssocID="{D6125BEB-C4DF-48F9-BFDF-FBE0C2089AA4}" presName="parTx" presStyleLbl="revTx" presStyleIdx="12" presStyleCnt="14">
        <dgm:presLayoutVars>
          <dgm:chMax val="0"/>
          <dgm:chPref val="0"/>
        </dgm:presLayoutVars>
      </dgm:prSet>
      <dgm:spPr/>
    </dgm:pt>
    <dgm:pt modelId="{11B4925B-569F-401F-9E61-03491ED5AFE7}" type="pres">
      <dgm:prSet presAssocID="{D6125BEB-C4DF-48F9-BFDF-FBE0C2089AA4}" presName="txSpace" presStyleCnt="0"/>
      <dgm:spPr/>
    </dgm:pt>
    <dgm:pt modelId="{D166AE8F-2D66-43CE-B613-1C4184DE898C}" type="pres">
      <dgm:prSet presAssocID="{D6125BEB-C4DF-48F9-BFDF-FBE0C2089AA4}" presName="desTx" presStyleLbl="revTx" presStyleIdx="13" presStyleCnt="14">
        <dgm:presLayoutVars/>
      </dgm:prSet>
      <dgm:spPr/>
    </dgm:pt>
  </dgm:ptLst>
  <dgm:cxnLst>
    <dgm:cxn modelId="{74C73408-9454-406C-A520-4C3E0B67B8FA}" srcId="{688AAC75-2BC7-497B-B419-735327A86161}" destId="{B21A6CAA-D865-4EB2-B585-685D4845D52D}" srcOrd="3" destOrd="0" parTransId="{D8364969-858D-4071-BEAC-0DC883647AB9}" sibTransId="{55BB4A85-C477-4C9C-B37B-E57BDA93E25D}"/>
    <dgm:cxn modelId="{2BDC7025-B244-4659-A956-E8300D3A3D16}" type="presOf" srcId="{881E656B-AC04-4A45-9557-E27ADF92A603}" destId="{5B3465A8-CA81-4D0B-A28E-C593560AFF77}" srcOrd="0" destOrd="0" presId="urn:microsoft.com/office/officeart/2018/5/layout/CenteredIconLabelDescriptionList"/>
    <dgm:cxn modelId="{3F8DB94B-0F58-41FF-BE50-8D724BBD949B}" type="presOf" srcId="{BD484A47-FFD3-48D4-90F1-A04E69940847}" destId="{F2319436-82B0-4B07-A916-C7A852DE98E8}" srcOrd="0" destOrd="0" presId="urn:microsoft.com/office/officeart/2018/5/layout/CenteredIconLabelDescriptionList"/>
    <dgm:cxn modelId="{3AA7CA51-B851-47C2-BD92-5F8BC381A752}" type="presOf" srcId="{688AAC75-2BC7-497B-B419-735327A86161}" destId="{F9751350-3A05-4616-A721-A4814912BDB8}" srcOrd="0" destOrd="0" presId="urn:microsoft.com/office/officeart/2018/5/layout/CenteredIconLabelDescriptionList"/>
    <dgm:cxn modelId="{75307461-D6B2-418F-93B0-F8D913C1B9BF}" srcId="{688AAC75-2BC7-497B-B419-735327A86161}" destId="{259B9644-BACE-4908-9393-24FB481C805A}" srcOrd="4" destOrd="0" parTransId="{F19F8F39-E3BD-4B95-8292-E2A15F3752E5}" sibTransId="{57DD3B5E-FCBA-4260-8604-E156F6EFBFB5}"/>
    <dgm:cxn modelId="{3D589C66-D776-4420-AF11-D470E59A6EC5}" srcId="{259B9644-BACE-4908-9393-24FB481C805A}" destId="{BD8B5E9C-6822-490D-B4F8-0E6C953E1599}" srcOrd="0" destOrd="0" parTransId="{73C5B79E-6E4D-431A-B4CE-610809FA7BAD}" sibTransId="{DCE56979-5DF7-4350-BEF7-3F00CF4FADD4}"/>
    <dgm:cxn modelId="{40F14667-F708-4DC9-8EB5-EDC35AB8C6D6}" type="presOf" srcId="{BD8B5E9C-6822-490D-B4F8-0E6C953E1599}" destId="{6DD1BF84-E384-4CA9-8BC8-859AE1D4AB3F}" srcOrd="0" destOrd="0" presId="urn:microsoft.com/office/officeart/2018/5/layout/CenteredIconLabelDescriptionList"/>
    <dgm:cxn modelId="{402D6C73-AB1B-4A16-9CA4-B541BD63E6F1}" type="presOf" srcId="{B21A6CAA-D865-4EB2-B585-685D4845D52D}" destId="{F0505C1B-C8B4-47B4-8FFF-03F54BF32CDD}" srcOrd="0" destOrd="0" presId="urn:microsoft.com/office/officeart/2018/5/layout/CenteredIconLabelDescriptionList"/>
    <dgm:cxn modelId="{70933976-106D-492F-9BB9-5810BFC86AC5}" srcId="{688AAC75-2BC7-497B-B419-735327A86161}" destId="{D6125BEB-C4DF-48F9-BFDF-FBE0C2089AA4}" srcOrd="6" destOrd="0" parTransId="{2CFBC531-7846-40B0-89CC-B0058FCAD349}" sibTransId="{6C335770-076E-42FD-A794-577DFCA61022}"/>
    <dgm:cxn modelId="{138ABA8E-E7AB-4810-A15C-6257D36C8CC8}" type="presOf" srcId="{259B9644-BACE-4908-9393-24FB481C805A}" destId="{9C963F88-4795-4F65-8A4A-C8E8905C1DA4}" srcOrd="0" destOrd="0" presId="urn:microsoft.com/office/officeart/2018/5/layout/CenteredIconLabelDescriptionList"/>
    <dgm:cxn modelId="{58A8F3B4-2CE0-4749-BD6F-2915E67F1825}" srcId="{688AAC75-2BC7-497B-B419-735327A86161}" destId="{881E656B-AC04-4A45-9557-E27ADF92A603}" srcOrd="5" destOrd="0" parTransId="{E6CDC1C4-4BFC-47DB-944D-BCB71EF048CC}" sibTransId="{3781CA81-D438-4448-8E1C-77A1A96BC96D}"/>
    <dgm:cxn modelId="{B751B0C8-92FA-41A0-B5FB-355BAC779CE8}" srcId="{688AAC75-2BC7-497B-B419-735327A86161}" destId="{E360F9C2-657C-48C2-B7AC-86B124AF5208}" srcOrd="0" destOrd="0" parTransId="{B3EBA900-48D9-435A-B0DA-405BAE89EAD7}" sibTransId="{F2EEA710-6F26-452D-B4A4-D29295ECCA48}"/>
    <dgm:cxn modelId="{5C2C30CA-E2B8-44D3-B38F-A22E0F13607A}" type="presOf" srcId="{D6125BEB-C4DF-48F9-BFDF-FBE0C2089AA4}" destId="{A503AD14-5BE9-450C-8815-33C1C507C81E}" srcOrd="0" destOrd="0" presId="urn:microsoft.com/office/officeart/2018/5/layout/CenteredIconLabelDescriptionList"/>
    <dgm:cxn modelId="{97AB78D6-73F4-4C2E-9BC3-81947E4B1C62}" type="presOf" srcId="{BA4A916C-B706-45FD-8D13-46B0931F3C56}" destId="{E530EAB6-D7AF-489D-8A69-9D80BE0122AD}" srcOrd="0" destOrd="0" presId="urn:microsoft.com/office/officeart/2018/5/layout/CenteredIconLabelDescriptionList"/>
    <dgm:cxn modelId="{A462F2D7-DBF4-455B-8C85-84BB7A422B3F}" srcId="{688AAC75-2BC7-497B-B419-735327A86161}" destId="{BA4A916C-B706-45FD-8D13-46B0931F3C56}" srcOrd="2" destOrd="0" parTransId="{58B37224-0791-442E-9AFC-D4BEB4C60CBA}" sibTransId="{DFF2E05C-327D-483D-890F-19CCB013EF3A}"/>
    <dgm:cxn modelId="{7A7E36D9-A990-40E6-B090-2EC1219739A5}" srcId="{688AAC75-2BC7-497B-B419-735327A86161}" destId="{BD484A47-FFD3-48D4-90F1-A04E69940847}" srcOrd="1" destOrd="0" parTransId="{BB107A40-2036-4A96-96D8-B859BAE6BB59}" sibTransId="{2466C83B-8FC3-4AD9-8A62-6190484E77B5}"/>
    <dgm:cxn modelId="{34017AF7-CA8D-4963-956D-890FDB8028B8}" type="presOf" srcId="{E360F9C2-657C-48C2-B7AC-86B124AF5208}" destId="{36ABFABD-7282-4ED5-AD42-57BC5528058F}" srcOrd="0" destOrd="0" presId="urn:microsoft.com/office/officeart/2018/5/layout/CenteredIconLabelDescriptionList"/>
    <dgm:cxn modelId="{713C69F7-B383-4969-95D7-9D41DEDCA3EF}" type="presParOf" srcId="{F9751350-3A05-4616-A721-A4814912BDB8}" destId="{499A86FF-4E29-4EAC-8F0B-C48A6A00CB38}" srcOrd="0" destOrd="0" presId="urn:microsoft.com/office/officeart/2018/5/layout/CenteredIconLabelDescriptionList"/>
    <dgm:cxn modelId="{FF958BD8-FEB7-44F1-B1B6-226005BC5EFA}" type="presParOf" srcId="{499A86FF-4E29-4EAC-8F0B-C48A6A00CB38}" destId="{D9E427AF-2D74-4424-8354-5C4E0F20372D}" srcOrd="0" destOrd="0" presId="urn:microsoft.com/office/officeart/2018/5/layout/CenteredIconLabelDescriptionList"/>
    <dgm:cxn modelId="{B132BFDE-F486-4A6D-A225-51A844276977}" type="presParOf" srcId="{499A86FF-4E29-4EAC-8F0B-C48A6A00CB38}" destId="{FF4D57BB-2710-4B5F-9EF6-12549CCA41BB}" srcOrd="1" destOrd="0" presId="urn:microsoft.com/office/officeart/2018/5/layout/CenteredIconLabelDescriptionList"/>
    <dgm:cxn modelId="{F6CB3E1C-F10A-4188-8B67-1BCD8D213292}" type="presParOf" srcId="{499A86FF-4E29-4EAC-8F0B-C48A6A00CB38}" destId="{36ABFABD-7282-4ED5-AD42-57BC5528058F}" srcOrd="2" destOrd="0" presId="urn:microsoft.com/office/officeart/2018/5/layout/CenteredIconLabelDescriptionList"/>
    <dgm:cxn modelId="{E192B2E5-38D1-43E0-86C2-9D3D0F55C772}" type="presParOf" srcId="{499A86FF-4E29-4EAC-8F0B-C48A6A00CB38}" destId="{16311CE5-BD13-4442-891F-04A0B94BCB06}" srcOrd="3" destOrd="0" presId="urn:microsoft.com/office/officeart/2018/5/layout/CenteredIconLabelDescriptionList"/>
    <dgm:cxn modelId="{9B205017-0FF2-4057-AB0A-C2BE8D4D7113}" type="presParOf" srcId="{499A86FF-4E29-4EAC-8F0B-C48A6A00CB38}" destId="{E2537730-AEE1-44E0-9A20-AB855429AA0E}" srcOrd="4" destOrd="0" presId="urn:microsoft.com/office/officeart/2018/5/layout/CenteredIconLabelDescriptionList"/>
    <dgm:cxn modelId="{088E11AD-FDA6-4946-A438-59C2CCFB6BA3}" type="presParOf" srcId="{F9751350-3A05-4616-A721-A4814912BDB8}" destId="{3D3FC185-664D-4315-90B8-545AC0669D4D}" srcOrd="1" destOrd="0" presId="urn:microsoft.com/office/officeart/2018/5/layout/CenteredIconLabelDescriptionList"/>
    <dgm:cxn modelId="{647F894C-6CA6-409D-9A47-CC9C81EF647D}" type="presParOf" srcId="{F9751350-3A05-4616-A721-A4814912BDB8}" destId="{6BE210F9-CA10-48C6-8A15-93F2AEF3B69F}" srcOrd="2" destOrd="0" presId="urn:microsoft.com/office/officeart/2018/5/layout/CenteredIconLabelDescriptionList"/>
    <dgm:cxn modelId="{051DE60D-5651-4B6C-A8BB-CC2FCE1344B0}" type="presParOf" srcId="{6BE210F9-CA10-48C6-8A15-93F2AEF3B69F}" destId="{4F1D19F3-BA54-467A-9E54-AB112DD2386D}" srcOrd="0" destOrd="0" presId="urn:microsoft.com/office/officeart/2018/5/layout/CenteredIconLabelDescriptionList"/>
    <dgm:cxn modelId="{7EF65593-22F4-421C-BF82-05A1D6EEB2E7}" type="presParOf" srcId="{6BE210F9-CA10-48C6-8A15-93F2AEF3B69F}" destId="{5F0207CC-6FD7-4EC3-8227-37075EA0855C}" srcOrd="1" destOrd="0" presId="urn:microsoft.com/office/officeart/2018/5/layout/CenteredIconLabelDescriptionList"/>
    <dgm:cxn modelId="{3E3D212B-156F-4548-97B6-46D3C845B3EE}" type="presParOf" srcId="{6BE210F9-CA10-48C6-8A15-93F2AEF3B69F}" destId="{F2319436-82B0-4B07-A916-C7A852DE98E8}" srcOrd="2" destOrd="0" presId="urn:microsoft.com/office/officeart/2018/5/layout/CenteredIconLabelDescriptionList"/>
    <dgm:cxn modelId="{33FBFDB3-EFA0-4D57-8E94-8BF52D44FBE5}" type="presParOf" srcId="{6BE210F9-CA10-48C6-8A15-93F2AEF3B69F}" destId="{921FE2F3-8360-4328-B999-F3A2679A7FA1}" srcOrd="3" destOrd="0" presId="urn:microsoft.com/office/officeart/2018/5/layout/CenteredIconLabelDescriptionList"/>
    <dgm:cxn modelId="{2590856B-9674-4E71-91F2-02D90A813B8B}" type="presParOf" srcId="{6BE210F9-CA10-48C6-8A15-93F2AEF3B69F}" destId="{015BD19C-A392-4D88-9204-5FC9A52C9A5B}" srcOrd="4" destOrd="0" presId="urn:microsoft.com/office/officeart/2018/5/layout/CenteredIconLabelDescriptionList"/>
    <dgm:cxn modelId="{8CA189DA-895B-461D-B993-77A0946E47D0}" type="presParOf" srcId="{F9751350-3A05-4616-A721-A4814912BDB8}" destId="{D40E4F88-EA2E-4335-9696-5AE2C2317EC6}" srcOrd="3" destOrd="0" presId="urn:microsoft.com/office/officeart/2018/5/layout/CenteredIconLabelDescriptionList"/>
    <dgm:cxn modelId="{38B46116-2642-472F-9499-81222095D76C}" type="presParOf" srcId="{F9751350-3A05-4616-A721-A4814912BDB8}" destId="{A9A128CD-79EF-45A4-9500-40BEF28D8306}" srcOrd="4" destOrd="0" presId="urn:microsoft.com/office/officeart/2018/5/layout/CenteredIconLabelDescriptionList"/>
    <dgm:cxn modelId="{D5D1F53E-4D07-4809-AE2C-CB42F74AEA62}" type="presParOf" srcId="{A9A128CD-79EF-45A4-9500-40BEF28D8306}" destId="{56CDE594-DB36-464C-819B-F784E2C4E82E}" srcOrd="0" destOrd="0" presId="urn:microsoft.com/office/officeart/2018/5/layout/CenteredIconLabelDescriptionList"/>
    <dgm:cxn modelId="{59C1C2BA-5986-47E6-89B5-9D39B5F3EDFD}" type="presParOf" srcId="{A9A128CD-79EF-45A4-9500-40BEF28D8306}" destId="{F35D93CD-0D19-484E-A0DA-172063A9928E}" srcOrd="1" destOrd="0" presId="urn:microsoft.com/office/officeart/2018/5/layout/CenteredIconLabelDescriptionList"/>
    <dgm:cxn modelId="{3790B26E-7C59-4434-B1AB-1AC21F59626E}" type="presParOf" srcId="{A9A128CD-79EF-45A4-9500-40BEF28D8306}" destId="{E530EAB6-D7AF-489D-8A69-9D80BE0122AD}" srcOrd="2" destOrd="0" presId="urn:microsoft.com/office/officeart/2018/5/layout/CenteredIconLabelDescriptionList"/>
    <dgm:cxn modelId="{77C060B8-08E8-4655-BC51-15C4C7F268DB}" type="presParOf" srcId="{A9A128CD-79EF-45A4-9500-40BEF28D8306}" destId="{2C9A750A-2EF6-4A62-946A-AC7D1B594347}" srcOrd="3" destOrd="0" presId="urn:microsoft.com/office/officeart/2018/5/layout/CenteredIconLabelDescriptionList"/>
    <dgm:cxn modelId="{CCDD280F-594B-4044-A688-1330078840D4}" type="presParOf" srcId="{A9A128CD-79EF-45A4-9500-40BEF28D8306}" destId="{D4BF40FA-33F5-4346-8649-83F1FE901156}" srcOrd="4" destOrd="0" presId="urn:microsoft.com/office/officeart/2018/5/layout/CenteredIconLabelDescriptionList"/>
    <dgm:cxn modelId="{D4FB276A-E689-4D92-90E6-81B5BAD07FAE}" type="presParOf" srcId="{F9751350-3A05-4616-A721-A4814912BDB8}" destId="{8F5EB16F-2318-4091-980A-C9318F386A7E}" srcOrd="5" destOrd="0" presId="urn:microsoft.com/office/officeart/2018/5/layout/CenteredIconLabelDescriptionList"/>
    <dgm:cxn modelId="{56120D18-827E-41CA-B78A-8A66C6DD2F23}" type="presParOf" srcId="{F9751350-3A05-4616-A721-A4814912BDB8}" destId="{CA595249-3EAF-42E9-B28D-6F21CE9D7F24}" srcOrd="6" destOrd="0" presId="urn:microsoft.com/office/officeart/2018/5/layout/CenteredIconLabelDescriptionList"/>
    <dgm:cxn modelId="{22720E7D-1627-4D90-9B5F-624C2352CA9F}" type="presParOf" srcId="{CA595249-3EAF-42E9-B28D-6F21CE9D7F24}" destId="{B5AD7188-0E18-4405-9F31-C89381B18B9A}" srcOrd="0" destOrd="0" presId="urn:microsoft.com/office/officeart/2018/5/layout/CenteredIconLabelDescriptionList"/>
    <dgm:cxn modelId="{6793DAD9-3C25-4E8A-9FBA-B606D0193A39}" type="presParOf" srcId="{CA595249-3EAF-42E9-B28D-6F21CE9D7F24}" destId="{6977C28E-D680-4B57-B66E-A51906BA07CA}" srcOrd="1" destOrd="0" presId="urn:microsoft.com/office/officeart/2018/5/layout/CenteredIconLabelDescriptionList"/>
    <dgm:cxn modelId="{241A00A4-B765-4D63-BA42-98DEE5A1B811}" type="presParOf" srcId="{CA595249-3EAF-42E9-B28D-6F21CE9D7F24}" destId="{F0505C1B-C8B4-47B4-8FFF-03F54BF32CDD}" srcOrd="2" destOrd="0" presId="urn:microsoft.com/office/officeart/2018/5/layout/CenteredIconLabelDescriptionList"/>
    <dgm:cxn modelId="{9B44151F-8DB8-4C58-9C38-D158325C7875}" type="presParOf" srcId="{CA595249-3EAF-42E9-B28D-6F21CE9D7F24}" destId="{07DD8F91-90D7-4171-9DCC-6D3EE8DC3C06}" srcOrd="3" destOrd="0" presId="urn:microsoft.com/office/officeart/2018/5/layout/CenteredIconLabelDescriptionList"/>
    <dgm:cxn modelId="{1D994B16-52DF-4DB3-A784-B877CAC64C2F}" type="presParOf" srcId="{CA595249-3EAF-42E9-B28D-6F21CE9D7F24}" destId="{125F748D-0733-4F46-B7C7-87312EFDA694}" srcOrd="4" destOrd="0" presId="urn:microsoft.com/office/officeart/2018/5/layout/CenteredIconLabelDescriptionList"/>
    <dgm:cxn modelId="{2DC33180-53FC-4044-9E6A-1EAE9472150D}" type="presParOf" srcId="{F9751350-3A05-4616-A721-A4814912BDB8}" destId="{F4174A2C-AB16-4F68-9474-9A8562858105}" srcOrd="7" destOrd="0" presId="urn:microsoft.com/office/officeart/2018/5/layout/CenteredIconLabelDescriptionList"/>
    <dgm:cxn modelId="{FDDDBB3B-CEE3-4E5D-8F82-6AC31D44C315}" type="presParOf" srcId="{F9751350-3A05-4616-A721-A4814912BDB8}" destId="{80E8CC9B-83B6-4678-9F86-D8BC4945D50C}" srcOrd="8" destOrd="0" presId="urn:microsoft.com/office/officeart/2018/5/layout/CenteredIconLabelDescriptionList"/>
    <dgm:cxn modelId="{CA156029-B488-4C5E-BE36-8D672F8F658B}" type="presParOf" srcId="{80E8CC9B-83B6-4678-9F86-D8BC4945D50C}" destId="{09366637-CEC8-4E99-99C4-3D6A40531942}" srcOrd="0" destOrd="0" presId="urn:microsoft.com/office/officeart/2018/5/layout/CenteredIconLabelDescriptionList"/>
    <dgm:cxn modelId="{027539C7-9C6A-47EE-BC00-47ADAC8623A4}" type="presParOf" srcId="{80E8CC9B-83B6-4678-9F86-D8BC4945D50C}" destId="{053BFA5C-959D-4B04-A89D-EF771A2C0151}" srcOrd="1" destOrd="0" presId="urn:microsoft.com/office/officeart/2018/5/layout/CenteredIconLabelDescriptionList"/>
    <dgm:cxn modelId="{10C58A00-FCDC-4223-8610-3110FC44F55D}" type="presParOf" srcId="{80E8CC9B-83B6-4678-9F86-D8BC4945D50C}" destId="{9C963F88-4795-4F65-8A4A-C8E8905C1DA4}" srcOrd="2" destOrd="0" presId="urn:microsoft.com/office/officeart/2018/5/layout/CenteredIconLabelDescriptionList"/>
    <dgm:cxn modelId="{9B7B84F7-400C-47E1-9B0C-065BF6B19119}" type="presParOf" srcId="{80E8CC9B-83B6-4678-9F86-D8BC4945D50C}" destId="{B8E741DF-14E3-4881-B4A9-49A30B9A689E}" srcOrd="3" destOrd="0" presId="urn:microsoft.com/office/officeart/2018/5/layout/CenteredIconLabelDescriptionList"/>
    <dgm:cxn modelId="{5CDA5E67-792F-42AF-B604-3F0BAFBFCC94}" type="presParOf" srcId="{80E8CC9B-83B6-4678-9F86-D8BC4945D50C}" destId="{6DD1BF84-E384-4CA9-8BC8-859AE1D4AB3F}" srcOrd="4" destOrd="0" presId="urn:microsoft.com/office/officeart/2018/5/layout/CenteredIconLabelDescriptionList"/>
    <dgm:cxn modelId="{48268A95-BAD0-4485-8506-B587896199F7}" type="presParOf" srcId="{F9751350-3A05-4616-A721-A4814912BDB8}" destId="{27F7A1F0-43A8-481D-8CC1-9837ED60DD59}" srcOrd="9" destOrd="0" presId="urn:microsoft.com/office/officeart/2018/5/layout/CenteredIconLabelDescriptionList"/>
    <dgm:cxn modelId="{0E423FE6-6AA7-416C-B418-EE96CF8AC895}" type="presParOf" srcId="{F9751350-3A05-4616-A721-A4814912BDB8}" destId="{D1A8D288-F115-46CF-BF60-6285B767E1BB}" srcOrd="10" destOrd="0" presId="urn:microsoft.com/office/officeart/2018/5/layout/CenteredIconLabelDescriptionList"/>
    <dgm:cxn modelId="{AB2579D9-D211-4F44-A03B-38996A4285A1}" type="presParOf" srcId="{D1A8D288-F115-46CF-BF60-6285B767E1BB}" destId="{DF59F30E-FE34-456D-AA56-8D14BD830663}" srcOrd="0" destOrd="0" presId="urn:microsoft.com/office/officeart/2018/5/layout/CenteredIconLabelDescriptionList"/>
    <dgm:cxn modelId="{FEBBCE55-2CBF-405D-9923-CE31A1DDCCD1}" type="presParOf" srcId="{D1A8D288-F115-46CF-BF60-6285B767E1BB}" destId="{8E53E9B2-5C75-49B3-9679-37AA6B90A53D}" srcOrd="1" destOrd="0" presId="urn:microsoft.com/office/officeart/2018/5/layout/CenteredIconLabelDescriptionList"/>
    <dgm:cxn modelId="{29CB76DC-2CCD-4009-B4C9-6F6BC6132A3F}" type="presParOf" srcId="{D1A8D288-F115-46CF-BF60-6285B767E1BB}" destId="{5B3465A8-CA81-4D0B-A28E-C593560AFF77}" srcOrd="2" destOrd="0" presId="urn:microsoft.com/office/officeart/2018/5/layout/CenteredIconLabelDescriptionList"/>
    <dgm:cxn modelId="{F1CE86EE-9E13-4C6E-82DB-E41EBB52B3FF}" type="presParOf" srcId="{D1A8D288-F115-46CF-BF60-6285B767E1BB}" destId="{42673416-CC8D-4307-95B6-904E01294EB4}" srcOrd="3" destOrd="0" presId="urn:microsoft.com/office/officeart/2018/5/layout/CenteredIconLabelDescriptionList"/>
    <dgm:cxn modelId="{215D5469-E549-412D-8EAC-FB1658B736F3}" type="presParOf" srcId="{D1A8D288-F115-46CF-BF60-6285B767E1BB}" destId="{9978B5A2-6E86-493B-977F-EDD5C2B1147F}" srcOrd="4" destOrd="0" presId="urn:microsoft.com/office/officeart/2018/5/layout/CenteredIconLabelDescriptionList"/>
    <dgm:cxn modelId="{DF3E65CC-F9A4-4686-ADB5-78E18C6608E2}" type="presParOf" srcId="{F9751350-3A05-4616-A721-A4814912BDB8}" destId="{B8EBA588-4263-49B9-934D-06E8591D59DF}" srcOrd="11" destOrd="0" presId="urn:microsoft.com/office/officeart/2018/5/layout/CenteredIconLabelDescriptionList"/>
    <dgm:cxn modelId="{7F8F024B-6268-4B62-A28F-E24E380F8CD5}" type="presParOf" srcId="{F9751350-3A05-4616-A721-A4814912BDB8}" destId="{6807A801-9B36-4B84-9361-F2D0A97CF858}" srcOrd="12" destOrd="0" presId="urn:microsoft.com/office/officeart/2018/5/layout/CenteredIconLabelDescriptionList"/>
    <dgm:cxn modelId="{3E231C67-47C8-4C72-977A-3905DAE0B27C}" type="presParOf" srcId="{6807A801-9B36-4B84-9361-F2D0A97CF858}" destId="{49F18E3C-2FA3-4AA7-88CD-C2DB724C7AFB}" srcOrd="0" destOrd="0" presId="urn:microsoft.com/office/officeart/2018/5/layout/CenteredIconLabelDescriptionList"/>
    <dgm:cxn modelId="{5A0358A9-C763-4FE0-B872-8C0266970B98}" type="presParOf" srcId="{6807A801-9B36-4B84-9361-F2D0A97CF858}" destId="{F6F63BD8-9196-4585-9F69-0F70316D5D2C}" srcOrd="1" destOrd="0" presId="urn:microsoft.com/office/officeart/2018/5/layout/CenteredIconLabelDescriptionList"/>
    <dgm:cxn modelId="{42DBBE12-81B8-4B62-B6CA-C364936877E3}" type="presParOf" srcId="{6807A801-9B36-4B84-9361-F2D0A97CF858}" destId="{A503AD14-5BE9-450C-8815-33C1C507C81E}" srcOrd="2" destOrd="0" presId="urn:microsoft.com/office/officeart/2018/5/layout/CenteredIconLabelDescriptionList"/>
    <dgm:cxn modelId="{02F4D543-7C45-44B3-96D4-AD3F6B5506A9}" type="presParOf" srcId="{6807A801-9B36-4B84-9361-F2D0A97CF858}" destId="{11B4925B-569F-401F-9E61-03491ED5AFE7}" srcOrd="3" destOrd="0" presId="urn:microsoft.com/office/officeart/2018/5/layout/CenteredIconLabelDescriptionList"/>
    <dgm:cxn modelId="{B9E736FF-86B7-49FB-89FF-BF79818F62A5}" type="presParOf" srcId="{6807A801-9B36-4B84-9361-F2D0A97CF858}" destId="{D166AE8F-2D66-43CE-B613-1C4184DE898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427AF-2D74-4424-8354-5C4E0F20372D}">
      <dsp:nvSpPr>
        <dsp:cNvPr id="0" name=""/>
        <dsp:cNvSpPr/>
      </dsp:nvSpPr>
      <dsp:spPr>
        <a:xfrm>
          <a:off x="351517" y="347977"/>
          <a:ext cx="367683" cy="367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BFABD-7282-4ED5-AD42-57BC5528058F}">
      <dsp:nvSpPr>
        <dsp:cNvPr id="0" name=""/>
        <dsp:cNvSpPr/>
      </dsp:nvSpPr>
      <dsp:spPr>
        <a:xfrm>
          <a:off x="10097" y="828687"/>
          <a:ext cx="1050523" cy="149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This chapter deals with Computer Arithmetic</a:t>
          </a:r>
        </a:p>
      </dsp:txBody>
      <dsp:txXfrm>
        <a:off x="10097" y="828687"/>
        <a:ext cx="1050523" cy="1499923"/>
      </dsp:txXfrm>
    </dsp:sp>
    <dsp:sp modelId="{E2537730-AEE1-44E0-9A20-AB855429AA0E}">
      <dsp:nvSpPr>
        <dsp:cNvPr id="0" name=""/>
        <dsp:cNvSpPr/>
      </dsp:nvSpPr>
      <dsp:spPr>
        <a:xfrm>
          <a:off x="10097" y="2381182"/>
          <a:ext cx="1050523" cy="595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D19F3-BA54-467A-9E54-AB112DD2386D}">
      <dsp:nvSpPr>
        <dsp:cNvPr id="0" name=""/>
        <dsp:cNvSpPr/>
      </dsp:nvSpPr>
      <dsp:spPr>
        <a:xfrm>
          <a:off x="1585882" y="347977"/>
          <a:ext cx="367683" cy="367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19436-82B0-4B07-A916-C7A852DE98E8}">
      <dsp:nvSpPr>
        <dsp:cNvPr id="0" name=""/>
        <dsp:cNvSpPr/>
      </dsp:nvSpPr>
      <dsp:spPr>
        <a:xfrm>
          <a:off x="1244462" y="828687"/>
          <a:ext cx="1050523" cy="149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Integer Addition	and  Integer Subtraction (using complement addition)</a:t>
          </a:r>
        </a:p>
      </dsp:txBody>
      <dsp:txXfrm>
        <a:off x="1244462" y="828687"/>
        <a:ext cx="1050523" cy="1499923"/>
      </dsp:txXfrm>
    </dsp:sp>
    <dsp:sp modelId="{015BD19C-A392-4D88-9204-5FC9A52C9A5B}">
      <dsp:nvSpPr>
        <dsp:cNvPr id="0" name=""/>
        <dsp:cNvSpPr/>
      </dsp:nvSpPr>
      <dsp:spPr>
        <a:xfrm>
          <a:off x="1244462" y="2381182"/>
          <a:ext cx="1050523" cy="595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DE594-DB36-464C-819B-F784E2C4E82E}">
      <dsp:nvSpPr>
        <dsp:cNvPr id="0" name=""/>
        <dsp:cNvSpPr/>
      </dsp:nvSpPr>
      <dsp:spPr>
        <a:xfrm>
          <a:off x="2820247" y="347977"/>
          <a:ext cx="367683" cy="367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0EAB6-D7AF-489D-8A69-9D80BE0122AD}">
      <dsp:nvSpPr>
        <dsp:cNvPr id="0" name=""/>
        <dsp:cNvSpPr/>
      </dsp:nvSpPr>
      <dsp:spPr>
        <a:xfrm>
          <a:off x="2478827" y="828687"/>
          <a:ext cx="1050523" cy="149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Integer Multiplication</a:t>
          </a:r>
        </a:p>
      </dsp:txBody>
      <dsp:txXfrm>
        <a:off x="2478827" y="828687"/>
        <a:ext cx="1050523" cy="1499923"/>
      </dsp:txXfrm>
    </dsp:sp>
    <dsp:sp modelId="{D4BF40FA-33F5-4346-8649-83F1FE901156}">
      <dsp:nvSpPr>
        <dsp:cNvPr id="0" name=""/>
        <dsp:cNvSpPr/>
      </dsp:nvSpPr>
      <dsp:spPr>
        <a:xfrm>
          <a:off x="2478827" y="2381182"/>
          <a:ext cx="1050523" cy="595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D7188-0E18-4405-9F31-C89381B18B9A}">
      <dsp:nvSpPr>
        <dsp:cNvPr id="0" name=""/>
        <dsp:cNvSpPr/>
      </dsp:nvSpPr>
      <dsp:spPr>
        <a:xfrm>
          <a:off x="4054612" y="347977"/>
          <a:ext cx="367683" cy="367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05C1B-C8B4-47B4-8FFF-03F54BF32CDD}">
      <dsp:nvSpPr>
        <dsp:cNvPr id="0" name=""/>
        <dsp:cNvSpPr/>
      </dsp:nvSpPr>
      <dsp:spPr>
        <a:xfrm>
          <a:off x="3713192" y="828687"/>
          <a:ext cx="1050523" cy="149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Integer Division</a:t>
          </a:r>
        </a:p>
      </dsp:txBody>
      <dsp:txXfrm>
        <a:off x="3713192" y="828687"/>
        <a:ext cx="1050523" cy="1499923"/>
      </dsp:txXfrm>
    </dsp:sp>
    <dsp:sp modelId="{125F748D-0733-4F46-B7C7-87312EFDA694}">
      <dsp:nvSpPr>
        <dsp:cNvPr id="0" name=""/>
        <dsp:cNvSpPr/>
      </dsp:nvSpPr>
      <dsp:spPr>
        <a:xfrm>
          <a:off x="3713192" y="2381182"/>
          <a:ext cx="1050523" cy="595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66637-CEC8-4E99-99C4-3D6A40531942}">
      <dsp:nvSpPr>
        <dsp:cNvPr id="0" name=""/>
        <dsp:cNvSpPr/>
      </dsp:nvSpPr>
      <dsp:spPr>
        <a:xfrm>
          <a:off x="5288977" y="347977"/>
          <a:ext cx="367683" cy="3676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63F88-4795-4F65-8A4A-C8E8905C1DA4}">
      <dsp:nvSpPr>
        <dsp:cNvPr id="0" name=""/>
        <dsp:cNvSpPr/>
      </dsp:nvSpPr>
      <dsp:spPr>
        <a:xfrm>
          <a:off x="4947557" y="828687"/>
          <a:ext cx="1050523" cy="149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Floating point: Single and Double precision representations</a:t>
          </a:r>
        </a:p>
      </dsp:txBody>
      <dsp:txXfrm>
        <a:off x="4947557" y="828687"/>
        <a:ext cx="1050523" cy="1499923"/>
      </dsp:txXfrm>
    </dsp:sp>
    <dsp:sp modelId="{6DD1BF84-E384-4CA9-8BC8-859AE1D4AB3F}">
      <dsp:nvSpPr>
        <dsp:cNvPr id="0" name=""/>
        <dsp:cNvSpPr/>
      </dsp:nvSpPr>
      <dsp:spPr>
        <a:xfrm>
          <a:off x="5230042" y="2425701"/>
          <a:ext cx="1050523" cy="595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Representing positive and negative floating point numbers</a:t>
          </a:r>
        </a:p>
      </dsp:txBody>
      <dsp:txXfrm>
        <a:off x="5230042" y="2425701"/>
        <a:ext cx="1050523" cy="595334"/>
      </dsp:txXfrm>
    </dsp:sp>
    <dsp:sp modelId="{DF59F30E-FE34-456D-AA56-8D14BD830663}">
      <dsp:nvSpPr>
        <dsp:cNvPr id="0" name=""/>
        <dsp:cNvSpPr/>
      </dsp:nvSpPr>
      <dsp:spPr>
        <a:xfrm>
          <a:off x="6523342" y="347977"/>
          <a:ext cx="367683" cy="3676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65A8-CA81-4D0B-A28E-C593560AFF77}">
      <dsp:nvSpPr>
        <dsp:cNvPr id="0" name=""/>
        <dsp:cNvSpPr/>
      </dsp:nvSpPr>
      <dsp:spPr>
        <a:xfrm>
          <a:off x="6181922" y="828687"/>
          <a:ext cx="1050523" cy="149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Floating point Addition (and subtraction)</a:t>
          </a:r>
        </a:p>
      </dsp:txBody>
      <dsp:txXfrm>
        <a:off x="6181922" y="828687"/>
        <a:ext cx="1050523" cy="1499923"/>
      </dsp:txXfrm>
    </dsp:sp>
    <dsp:sp modelId="{9978B5A2-6E86-493B-977F-EDD5C2B1147F}">
      <dsp:nvSpPr>
        <dsp:cNvPr id="0" name=""/>
        <dsp:cNvSpPr/>
      </dsp:nvSpPr>
      <dsp:spPr>
        <a:xfrm>
          <a:off x="6181922" y="2381182"/>
          <a:ext cx="1050523" cy="595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18E3C-2FA3-4AA7-88CD-C2DB724C7AFB}">
      <dsp:nvSpPr>
        <dsp:cNvPr id="0" name=""/>
        <dsp:cNvSpPr/>
      </dsp:nvSpPr>
      <dsp:spPr>
        <a:xfrm>
          <a:off x="7757707" y="347977"/>
          <a:ext cx="367683" cy="3676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3AD14-5BE9-450C-8815-33C1C507C81E}">
      <dsp:nvSpPr>
        <dsp:cNvPr id="0" name=""/>
        <dsp:cNvSpPr/>
      </dsp:nvSpPr>
      <dsp:spPr>
        <a:xfrm>
          <a:off x="7416287" y="828687"/>
          <a:ext cx="1050523" cy="149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Floating point Multiplication and Division</a:t>
          </a:r>
        </a:p>
      </dsp:txBody>
      <dsp:txXfrm>
        <a:off x="7416287" y="828687"/>
        <a:ext cx="1050523" cy="1499923"/>
      </dsp:txXfrm>
    </dsp:sp>
    <dsp:sp modelId="{D166AE8F-2D66-43CE-B613-1C4184DE898C}">
      <dsp:nvSpPr>
        <dsp:cNvPr id="0" name=""/>
        <dsp:cNvSpPr/>
      </dsp:nvSpPr>
      <dsp:spPr>
        <a:xfrm>
          <a:off x="7416287" y="2381182"/>
          <a:ext cx="1050523" cy="595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EF453-3529-3A42-AFF9-BCD2FFAC1A61}" type="datetime1">
              <a:rPr lang="en-US" smtClean="0"/>
              <a:pPr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604AE-607F-1748-AF38-31532CAE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82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29D3E-CA85-604F-9237-1D681A07E52F}" type="datetime1">
              <a:rPr lang="en-US" smtClean="0"/>
              <a:pPr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B768-8DD1-0841-B818-06F39B157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4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9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0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1581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745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828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502592"/>
            <a:ext cx="2133600" cy="365125"/>
          </a:xfrm>
        </p:spPr>
        <p:txBody>
          <a:bodyPr/>
          <a:lstStyle/>
          <a:p>
            <a:fld id="{2975AF23-922C-0348-8EA4-EC546A65D2C0}" type="datetime1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502592"/>
            <a:ext cx="2895600" cy="365125"/>
          </a:xfrm>
        </p:spPr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502592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2440" y="1295400"/>
            <a:ext cx="7361238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75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57200" y="1417638"/>
            <a:ext cx="8229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139A29"/>
                </a:solidFill>
                <a:latin typeface="Arial"/>
                <a:cs typeface="Arial"/>
              </a:rPr>
              <a:t>Title Slide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288925" indent="-2889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Statement.</a:t>
            </a:r>
          </a:p>
          <a:p>
            <a:pPr marL="288925" indent="-288925">
              <a:buFont typeface="Arial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288925" indent="-2889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Statement.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438C-50C3-9A4C-A799-12C5DEEEEFCA}" type="datetime1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2440" y="1295400"/>
            <a:ext cx="7361238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FAC-9FAF-444C-B979-9856B231589A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2440" y="1295400"/>
            <a:ext cx="7361238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1266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4703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058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19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04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926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2235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36C5803-9766-044B-88EE-3A6063B4A06B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5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3649" r:id="rId13"/>
    <p:sldLayoutId id="2147483650" r:id="rId14"/>
    <p:sldLayoutId id="2147483655" r:id="rId15"/>
    <p:sldLayoutId id="2147483656" r:id="rId16"/>
    <p:sldLayoutId id="2147483652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EFFEDBB-7835-7F4A-9873-AA3F09D5C886}"/>
              </a:ext>
            </a:extLst>
          </p:cNvPr>
          <p:cNvSpPr txBox="1">
            <a:spLocks noChangeArrowheads="1"/>
          </p:cNvSpPr>
          <p:nvPr/>
        </p:nvSpPr>
        <p:spPr>
          <a:xfrm>
            <a:off x="633357" y="1600199"/>
            <a:ext cx="2654449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en-US" sz="3200" b="0" i="0" kern="1200" cap="all" spc="-15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Chapter 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1EF890-3FDA-D64B-B143-506C2C3B839F}"/>
              </a:ext>
            </a:extLst>
          </p:cNvPr>
          <p:cNvSpPr txBox="1"/>
          <p:nvPr/>
        </p:nvSpPr>
        <p:spPr>
          <a:xfrm>
            <a:off x="3693638" y="1600199"/>
            <a:ext cx="4597502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/>
              <a:t>This chapter deals with Computer Arithmetic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/>
              <a:t>Integer Addition	and  Integer Subtraction (using complement addition)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/>
              <a:t>Integer Multiplication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/>
              <a:t>Integer Division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/>
              <a:t>Floating point: Single and Double precision representations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/>
              <a:t>	Representing positive and negative floating-point numbers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/>
              <a:t>Floating point Addition (and subtraction)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/>
              <a:t>Floating point Multiplication and Division</a:t>
            </a:r>
          </a:p>
        </p:txBody>
      </p:sp>
    </p:spTree>
    <p:extLst>
      <p:ext uri="{BB962C8B-B14F-4D97-AF65-F5344CB8AC3E}">
        <p14:creationId xmlns:p14="http://schemas.microsoft.com/office/powerpoint/2010/main" val="10197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7162692F-7D4E-5A4B-B010-2FD71CEB7790}"/>
              </a:ext>
            </a:extLst>
          </p:cNvPr>
          <p:cNvSpPr txBox="1">
            <a:spLocks noChangeArrowheads="1"/>
          </p:cNvSpPr>
          <p:nvPr/>
        </p:nvSpPr>
        <p:spPr>
          <a:xfrm>
            <a:off x="1088684" y="804519"/>
            <a:ext cx="720245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en-US" sz="3200" cap="all"/>
              <a:t>Chapter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684" y="329307"/>
            <a:ext cx="4454127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October 06,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0045" y="798973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7E4C76B-B62B-E041-BECA-E1452F308EB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E13B6-251F-3645-A8BC-1AA37AE5FFB8}"/>
              </a:ext>
            </a:extLst>
          </p:cNvPr>
          <p:cNvSpPr txBox="1"/>
          <p:nvPr/>
        </p:nvSpPr>
        <p:spPr>
          <a:xfrm>
            <a:off x="777013" y="3847966"/>
            <a:ext cx="72829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Signed and unsigned integers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negative numbers use 2’s complement</a:t>
            </a:r>
          </a:p>
          <a:p>
            <a:pPr>
              <a:spcAft>
                <a:spcPts val="600"/>
              </a:spcAft>
            </a:pP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We use 2’s complement addition to subtract numbers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A=  10</a:t>
            </a:r>
            <a:r>
              <a:rPr lang="en-US" sz="1600" baseline="-25000" dirty="0">
                <a:latin typeface="Times" charset="0"/>
                <a:ea typeface="Times" charset="0"/>
                <a:cs typeface="Times" charset="0"/>
              </a:rPr>
              <a:t>ten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0 1010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B = 5</a:t>
            </a:r>
            <a:r>
              <a:rPr lang="en-US" sz="1600" baseline="-25000" dirty="0">
                <a:latin typeface="Times" charset="0"/>
                <a:ea typeface="Times" charset="0"/>
                <a:cs typeface="Times" charset="0"/>
              </a:rPr>
              <a:t>ten		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0 0101	- B = 11011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A-B = A + (-B)	0 1010 + 1 1011 = 0 101 = 5</a:t>
            </a:r>
            <a:r>
              <a:rPr lang="en-US" sz="1600" baseline="-25000" dirty="0">
                <a:latin typeface="Times" charset="0"/>
                <a:ea typeface="Times" charset="0"/>
                <a:cs typeface="Times" charset="0"/>
              </a:rPr>
              <a:t>ten</a:t>
            </a:r>
          </a:p>
        </p:txBody>
      </p:sp>
      <p:graphicFrame>
        <p:nvGraphicFramePr>
          <p:cNvPr id="50" name="TextBox 8">
            <a:extLst>
              <a:ext uri="{FF2B5EF4-FFF2-40B4-BE49-F238E27FC236}">
                <a16:creationId xmlns:a16="http://schemas.microsoft.com/office/drawing/2014/main" id="{7603C720-8795-AFFF-9251-60B89114B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158986"/>
              </p:ext>
            </p:extLst>
          </p:nvPr>
        </p:nvGraphicFramePr>
        <p:xfrm>
          <a:off x="360045" y="1412730"/>
          <a:ext cx="8476908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040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5873FF5-2A5C-E449-9DCC-F6BB760C3003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495678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Addition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" name="Text Box 37">
            <a:extLst>
              <a:ext uri="{FF2B5EF4-FFF2-40B4-BE49-F238E27FC236}">
                <a16:creationId xmlns:a16="http://schemas.microsoft.com/office/drawing/2014/main" id="{42CEA1B4-0102-824E-914C-D23F55220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3" y="1212575"/>
            <a:ext cx="5123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x-none" sz="1600" dirty="0">
                <a:latin typeface="Times" charset="0"/>
                <a:ea typeface="Times" charset="0"/>
                <a:cs typeface="Times" charset="0"/>
              </a:rPr>
              <a:t>More general ALU</a:t>
            </a:r>
          </a:p>
        </p:txBody>
      </p:sp>
      <p:grpSp>
        <p:nvGrpSpPr>
          <p:cNvPr id="23" name="Group 5">
            <a:extLst>
              <a:ext uri="{FF2B5EF4-FFF2-40B4-BE49-F238E27FC236}">
                <a16:creationId xmlns:a16="http://schemas.microsoft.com/office/drawing/2014/main" id="{D36A313B-7289-574A-A754-0D079EF9446E}"/>
              </a:ext>
            </a:extLst>
          </p:cNvPr>
          <p:cNvGrpSpPr>
            <a:grpSpLocks/>
          </p:cNvGrpSpPr>
          <p:nvPr/>
        </p:nvGrpSpPr>
        <p:grpSpPr bwMode="auto">
          <a:xfrm>
            <a:off x="2641902" y="474136"/>
            <a:ext cx="5640393" cy="2155825"/>
            <a:chOff x="2928" y="1810"/>
            <a:chExt cx="3553" cy="1358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24EC2BD6-11D5-254F-BD31-197351C3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306"/>
              <a:ext cx="50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ALU</a:t>
              </a: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9373C2F-64CE-2748-A7BC-A6D11DEED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160"/>
              <a:ext cx="1873" cy="673"/>
            </a:xfrm>
            <a:custGeom>
              <a:avLst/>
              <a:gdLst>
                <a:gd name="T0" fmla="*/ 0 w 1873"/>
                <a:gd name="T1" fmla="*/ 96 h 673"/>
                <a:gd name="T2" fmla="*/ 0 w 1873"/>
                <a:gd name="T3" fmla="*/ 384 h 673"/>
                <a:gd name="T4" fmla="*/ 288 w 1873"/>
                <a:gd name="T5" fmla="*/ 672 h 673"/>
                <a:gd name="T6" fmla="*/ 1584 w 1873"/>
                <a:gd name="T7" fmla="*/ 672 h 673"/>
                <a:gd name="T8" fmla="*/ 1872 w 1873"/>
                <a:gd name="T9" fmla="*/ 384 h 673"/>
                <a:gd name="T10" fmla="*/ 1872 w 1873"/>
                <a:gd name="T11" fmla="*/ 0 h 673"/>
                <a:gd name="T12" fmla="*/ 1056 w 1873"/>
                <a:gd name="T13" fmla="*/ 0 h 673"/>
                <a:gd name="T14" fmla="*/ 960 w 1873"/>
                <a:gd name="T15" fmla="*/ 96 h 673"/>
                <a:gd name="T16" fmla="*/ 864 w 1873"/>
                <a:gd name="T17" fmla="*/ 0 h 673"/>
                <a:gd name="T18" fmla="*/ 0 w 1873"/>
                <a:gd name="T1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3" h="673">
                  <a:moveTo>
                    <a:pt x="0" y="96"/>
                  </a:moveTo>
                  <a:lnTo>
                    <a:pt x="0" y="384"/>
                  </a:lnTo>
                  <a:lnTo>
                    <a:pt x="288" y="672"/>
                  </a:lnTo>
                  <a:lnTo>
                    <a:pt x="1584" y="672"/>
                  </a:lnTo>
                  <a:lnTo>
                    <a:pt x="1872" y="384"/>
                  </a:lnTo>
                  <a:lnTo>
                    <a:pt x="1872" y="0"/>
                  </a:lnTo>
                  <a:lnTo>
                    <a:pt x="1056" y="0"/>
                  </a:lnTo>
                  <a:lnTo>
                    <a:pt x="960" y="96"/>
                  </a:lnTo>
                  <a:lnTo>
                    <a:pt x="864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4FEE1DE2-1A7C-FA45-A322-CABCD90B6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16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ACFA9452-A93B-844B-B171-D75A0564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146"/>
              <a:ext cx="2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/>
                <a:t>A</a:t>
              </a:r>
            </a:p>
          </p:txBody>
        </p: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B7C32802-3722-874A-BD6E-6B7A76FB1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146"/>
              <a:ext cx="2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/>
                <a:t>B</a:t>
              </a:r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13C8698A-DAEF-FB4F-861F-697D89A4C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2338"/>
              <a:ext cx="23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/>
                <a:t>m</a:t>
              </a:r>
            </a:p>
          </p:txBody>
        </p:sp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510F0879-144F-4B4A-80FD-AB0AC2B9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2337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E58FB3BC-87B4-B345-81FF-14B1080AF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2482"/>
              <a:ext cx="30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/>
                <a:t>ovf</a:t>
              </a: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F5F9A8EB-AC75-0E43-B554-5E9619A4F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626"/>
              <a:ext cx="2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/>
                <a:t>S</a:t>
              </a: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8D1814BF-94D2-6E4C-86C2-4AB06612D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2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C5F71CC6-5823-FD4B-B691-8D24DD012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872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7842B0BB-7842-5546-9EE3-F8A203D54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810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/>
                <a:t>64</a:t>
              </a:r>
              <a:endParaRPr lang="en-US" altLang="x-none" sz="1800" dirty="0"/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4ACF1206-BA0C-0E41-B09A-BB7535E27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82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B7DA2168-4ACC-CE48-8882-3781BA3A0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872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4BA13312-49D9-1D40-87B7-F5A33F7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1810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/>
                <a:t>64</a:t>
              </a:r>
              <a:endParaRPr lang="en-US" altLang="x-none" sz="1800" dirty="0"/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B3FE7B93-1409-9640-A3A2-E0C748047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3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A2CCDDFA-0501-C742-8178-028E54105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880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040CD639-04F6-AF48-9668-D3D43848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2818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/>
                <a:t>64</a:t>
              </a:r>
              <a:endParaRPr lang="en-US" altLang="x-none" sz="1800" dirty="0"/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CA9F8C6A-BE81-B14B-B627-373613CB7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24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5">
              <a:extLst>
                <a:ext uri="{FF2B5EF4-FFF2-40B4-BE49-F238E27FC236}">
                  <a16:creationId xmlns:a16="http://schemas.microsoft.com/office/drawing/2014/main" id="{0BBDA412-1437-4043-AF66-120696DB9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6">
              <a:extLst>
                <a:ext uri="{FF2B5EF4-FFF2-40B4-BE49-F238E27FC236}">
                  <a16:creationId xmlns:a16="http://schemas.microsoft.com/office/drawing/2014/main" id="{13F4884A-4A84-E544-889D-7B3A62330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4" y="2400"/>
              <a:ext cx="4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B1D196BB-7A49-8744-A183-7368721F3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2194"/>
              <a:ext cx="11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/>
                <a:t>Control (opcode)</a:t>
              </a:r>
              <a:endParaRPr lang="en-US" altLang="x-none" sz="1800" dirty="0"/>
            </a:p>
          </p:txBody>
        </p:sp>
        <p:sp>
          <p:nvSpPr>
            <p:cNvPr id="46" name="Line 28">
              <a:extLst>
                <a:ext uri="{FF2B5EF4-FFF2-40B4-BE49-F238E27FC236}">
                  <a16:creationId xmlns:a16="http://schemas.microsoft.com/office/drawing/2014/main" id="{EA70836A-7E3B-8E4A-B317-493F5F2F0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4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21EA7E6C-0B26-0145-86DE-441A9AC84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2338"/>
              <a:ext cx="1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/>
                <a:t>c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908365F-C1C1-7D4D-AFDE-141E6A5B2481}"/>
              </a:ext>
            </a:extLst>
          </p:cNvPr>
          <p:cNvSpPr txBox="1"/>
          <p:nvPr/>
        </p:nvSpPr>
        <p:spPr>
          <a:xfrm>
            <a:off x="742278" y="2706981"/>
            <a:ext cx="7282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When can we get an overflow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during addition or subtraction?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If the result is “too large” 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Add two positive numbers and result is negative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Subtract one negative number from another and result is positive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D6C2A52F-CD9B-424E-B381-8756275EBDC9}"/>
              </a:ext>
            </a:extLst>
          </p:cNvPr>
          <p:cNvGraphicFramePr>
            <a:graphicFrameLocks noGrp="1"/>
          </p:cNvGraphicFramePr>
          <p:nvPr/>
        </p:nvGraphicFramePr>
        <p:xfrm>
          <a:off x="1197403" y="3861026"/>
          <a:ext cx="6455228" cy="1493520"/>
        </p:xfrm>
        <a:graphic>
          <a:graphicData uri="http://schemas.openxmlformats.org/drawingml/2006/table">
            <a:tbl>
              <a:tblPr/>
              <a:tblGrid>
                <a:gridCol w="1613807">
                  <a:extLst>
                    <a:ext uri="{9D8B030D-6E8A-4147-A177-3AD203B41FA5}">
                      <a16:colId xmlns:a16="http://schemas.microsoft.com/office/drawing/2014/main" val="3540121099"/>
                    </a:ext>
                  </a:extLst>
                </a:gridCol>
                <a:gridCol w="1613807">
                  <a:extLst>
                    <a:ext uri="{9D8B030D-6E8A-4147-A177-3AD203B41FA5}">
                      <a16:colId xmlns:a16="http://schemas.microsoft.com/office/drawing/2014/main" val="1238639348"/>
                    </a:ext>
                  </a:extLst>
                </a:gridCol>
                <a:gridCol w="1613807">
                  <a:extLst>
                    <a:ext uri="{9D8B030D-6E8A-4147-A177-3AD203B41FA5}">
                      <a16:colId xmlns:a16="http://schemas.microsoft.com/office/drawing/2014/main" val="3757202447"/>
                    </a:ext>
                  </a:extLst>
                </a:gridCol>
                <a:gridCol w="1613807">
                  <a:extLst>
                    <a:ext uri="{9D8B030D-6E8A-4147-A177-3AD203B41FA5}">
                      <a16:colId xmlns:a16="http://schemas.microsoft.com/office/drawing/2014/main" val="144337938"/>
                    </a:ext>
                  </a:extLst>
                </a:gridCol>
              </a:tblGrid>
              <a:tr h="553135">
                <a:tc>
                  <a:txBody>
                    <a:bodyPr/>
                    <a:lstStyle/>
                    <a:p>
                      <a:br>
                        <a:rPr lang="en-US" sz="1400"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Operation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0" marB="0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Operand A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0" marB="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1400"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Operand B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0" marB="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 indicating overflow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0" marB="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4782"/>
                  </a:ext>
                </a:extLst>
              </a:tr>
              <a:tr h="184378"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</a:rPr>
                        <a:t>A </a:t>
                      </a:r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en-US" sz="1400" i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140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Symbol" pitchFamily="2" charset="2"/>
                        </a:rPr>
                        <a:t>≥ </a:t>
                      </a:r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400">
                        <a:solidFill>
                          <a:srgbClr val="231F20"/>
                        </a:solidFill>
                        <a:effectLst/>
                        <a:latin typeface="Symbol" pitchFamily="2" charset="2"/>
                      </a:endParaRP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Symbol" pitchFamily="2" charset="2"/>
                        </a:rPr>
                        <a:t>≥ </a:t>
                      </a:r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400">
                        <a:solidFill>
                          <a:srgbClr val="231F20"/>
                        </a:solidFill>
                        <a:effectLst/>
                        <a:latin typeface="Symbol" pitchFamily="2" charset="2"/>
                      </a:endParaRP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&lt; 0</a:t>
                      </a: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602049"/>
                  </a:ext>
                </a:extLst>
              </a:tr>
              <a:tr h="184378"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</a:rPr>
                        <a:t>A </a:t>
                      </a:r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en-US" sz="1400" i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140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&lt; 0</a:t>
                      </a: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&lt; 0</a:t>
                      </a: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Symbol" pitchFamily="2" charset="2"/>
                        </a:rPr>
                        <a:t>≥ </a:t>
                      </a:r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400">
                        <a:solidFill>
                          <a:srgbClr val="231F20"/>
                        </a:solidFill>
                        <a:effectLst/>
                        <a:latin typeface="Symbol" pitchFamily="2" charset="2"/>
                      </a:endParaRP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707599"/>
                  </a:ext>
                </a:extLst>
              </a:tr>
              <a:tr h="184378"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</a:rPr>
                        <a:t>A </a:t>
                      </a:r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– </a:t>
                      </a:r>
                      <a:r>
                        <a:rPr lang="en-US" sz="1400" i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140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31F20"/>
                          </a:solidFill>
                          <a:effectLst/>
                          <a:latin typeface="Symbol" pitchFamily="2" charset="2"/>
                        </a:rPr>
                        <a:t>≥ </a:t>
                      </a:r>
                      <a:r>
                        <a:rPr lang="en-US" sz="14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rgbClr val="231F20"/>
                        </a:solidFill>
                        <a:effectLst/>
                        <a:latin typeface="Symbol" pitchFamily="2" charset="2"/>
                      </a:endParaRP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&lt; 0</a:t>
                      </a: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&lt; 0</a:t>
                      </a: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251464"/>
                  </a:ext>
                </a:extLst>
              </a:tr>
              <a:tr h="184378"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</a:rPr>
                        <a:t>A </a:t>
                      </a:r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– </a:t>
                      </a:r>
                      <a:r>
                        <a:rPr lang="en-US" sz="1400" i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140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&lt; 0</a:t>
                      </a: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Symbol" pitchFamily="2" charset="2"/>
                        </a:rPr>
                        <a:t>≥ </a:t>
                      </a:r>
                      <a:r>
                        <a:rPr lang="en-US" sz="14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400">
                        <a:solidFill>
                          <a:srgbClr val="231F20"/>
                        </a:solidFill>
                        <a:effectLst/>
                        <a:latin typeface="Symbol" pitchFamily="2" charset="2"/>
                      </a:endParaRP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231F20"/>
                          </a:solidFill>
                          <a:effectLst/>
                          <a:latin typeface="Symbol" pitchFamily="2" charset="2"/>
                        </a:rPr>
                        <a:t>≥ </a:t>
                      </a:r>
                      <a:r>
                        <a:rPr lang="en-US" sz="14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rgbClr val="231F20"/>
                        </a:solidFill>
                        <a:effectLst/>
                        <a:latin typeface="Symbol" pitchFamily="2" charset="2"/>
                      </a:endParaRPr>
                    </a:p>
                  </a:txBody>
                  <a:tcPr marL="47625" marR="47625" marT="0" marB="0">
                    <a:lnL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09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1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B4608E2-6DED-A04C-9B5F-FFC54D123982}"/>
              </a:ext>
            </a:extLst>
          </p:cNvPr>
          <p:cNvSpPr txBox="1">
            <a:spLocks noChangeArrowheads="1"/>
          </p:cNvSpPr>
          <p:nvPr/>
        </p:nvSpPr>
        <p:spPr>
          <a:xfrm>
            <a:off x="1639614" y="764373"/>
            <a:ext cx="6990036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en-US" sz="4000" b="1" cap="all" dirty="0"/>
              <a:t>Signed and Unsigned numbers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6355845"/>
            <a:ext cx="5829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October 06,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07E4C76B-B62B-E041-BECA-E1452F308EB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C2B12D-CE16-9D4A-ABA9-2D442BB20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487" y="2075649"/>
            <a:ext cx="8115300" cy="3475485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>
              <a:buSzPct val="101000"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+mn-lt"/>
                <a:cs typeface="+mn-cs"/>
              </a:rPr>
              <a:t>Signed </a:t>
            </a:r>
            <a:r>
              <a:rPr lang="en-US" altLang="en-US" sz="1500" dirty="0">
                <a:solidFill>
                  <a:schemeClr val="tx1"/>
                </a:solidFill>
                <a:latin typeface="+mn-lt"/>
                <a:cs typeface="+mn-cs"/>
                <a:sym typeface="Wingdings"/>
              </a:rPr>
              <a:t> both positive and negative numbers</a:t>
            </a:r>
          </a:p>
          <a:p>
            <a:pPr marL="857250" lvl="1">
              <a:buSzPct val="101000"/>
            </a:pPr>
            <a:r>
              <a:rPr lang="en-US" altLang="en-US" sz="1500" dirty="0">
                <a:sym typeface="Wingdings"/>
              </a:rPr>
              <a:t>Negative numbers are represented as 2’s complement</a:t>
            </a:r>
            <a:endParaRPr lang="en-US" altLang="en-US" sz="1500" dirty="0"/>
          </a:p>
          <a:p>
            <a:pPr lvl="2">
              <a:buSzPct val="101000"/>
            </a:pPr>
            <a:r>
              <a:rPr lang="en-US" altLang="en-US" sz="1500" dirty="0"/>
              <a:t>Complement bits and add 1</a:t>
            </a:r>
          </a:p>
          <a:p>
            <a:pPr marL="400050" lvl="1">
              <a:buSzPct val="101000"/>
            </a:pPr>
            <a:r>
              <a:rPr lang="en-US" altLang="en-US" sz="1500" dirty="0"/>
              <a:t> Complement means 1 → 0, 0 → 1</a:t>
            </a:r>
          </a:p>
          <a:p>
            <a:pPr marL="457200">
              <a:buSzPct val="101000"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+mn-lt"/>
                <a:cs typeface="+mn-cs"/>
              </a:rPr>
              <a:t>Example: negate +2</a:t>
            </a:r>
          </a:p>
          <a:p>
            <a:pPr lvl="1">
              <a:buSzPct val="101000"/>
            </a:pP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+2 = 0000 0000 … 0010</a:t>
            </a:r>
            <a:r>
              <a:rPr lang="en-US" altLang="en-US" sz="15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101000"/>
            </a:pP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–2 = 1111 1111 … 1101</a:t>
            </a:r>
            <a:r>
              <a:rPr lang="en-US" altLang="en-US" sz="15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b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= 1111 1111 … 1110</a:t>
            </a:r>
            <a:r>
              <a:rPr lang="en-US" altLang="en-US" sz="15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7A2D13-C2A3-144C-A908-74721188FFF2}"/>
              </a:ext>
            </a:extLst>
          </p:cNvPr>
          <p:cNvSpPr txBox="1"/>
          <p:nvPr/>
        </p:nvSpPr>
        <p:spPr>
          <a:xfrm>
            <a:off x="4187414" y="3429000"/>
            <a:ext cx="476967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Now lets us consider what happens when we want to take a 32 bit number and store that in a 64 bit register</a:t>
            </a:r>
          </a:p>
          <a:p>
            <a:pPr>
              <a:spcAft>
                <a:spcPts val="600"/>
              </a:spcAft>
            </a:pP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Should the remaining 32 bits be zeros?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If 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unscaled/unsigned YES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(we are treating 32 bit original number as unsigned)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If the original number is signed </a:t>
            </a:r>
            <a:r>
              <a:rPr lang="mr-IN" sz="1600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we copy sign bit for the remaining 32 bits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WHY?</a:t>
            </a:r>
            <a:endParaRPr lang="en-US" sz="16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Sign Extended</a:t>
            </a:r>
          </a:p>
        </p:txBody>
      </p:sp>
    </p:spTree>
    <p:extLst>
      <p:ext uri="{BB962C8B-B14F-4D97-AF65-F5344CB8AC3E}">
        <p14:creationId xmlns:p14="http://schemas.microsoft.com/office/powerpoint/2010/main" val="12505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October 06,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569D944-D773-C444-BA62-6E252D53FF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164770"/>
            <a:ext cx="8096794" cy="437388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Base 16</a:t>
            </a:r>
          </a:p>
          <a:p>
            <a:pPr lvl="1">
              <a:lnSpc>
                <a:spcPct val="90000"/>
              </a:lnSpc>
              <a:buSzPct val="101000"/>
            </a:pPr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Compact representation of bit strings</a:t>
            </a:r>
          </a:p>
          <a:p>
            <a:pPr lvl="1">
              <a:lnSpc>
                <a:spcPct val="90000"/>
              </a:lnSpc>
              <a:buSzPct val="101000"/>
            </a:pPr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4 bits per hex digit </a:t>
            </a:r>
            <a:r>
              <a:rPr lang="en-AU" altLang="en-US" sz="1600" i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or 2 digits per byte</a:t>
            </a:r>
          </a:p>
          <a:p>
            <a:pPr lvl="1">
              <a:lnSpc>
                <a:spcPct val="90000"/>
              </a:lnSpc>
              <a:buSzPct val="101000"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90000"/>
              </a:lnSpc>
              <a:buSzPct val="101000"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90000"/>
              </a:lnSpc>
              <a:buSzPct val="101000"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90000"/>
              </a:lnSpc>
              <a:buSzPct val="101000"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90000"/>
              </a:lnSpc>
              <a:buSzPct val="101000"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90000"/>
              </a:lnSpc>
              <a:buSzPct val="101000"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90000"/>
              </a:lnSpc>
              <a:buSzPct val="101000"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457200" indent="-457200">
              <a:lnSpc>
                <a:spcPct val="9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Example: eca8 6420 (8 hex digits, 4 byte or 32 bits)</a:t>
            </a:r>
          </a:p>
          <a:p>
            <a:pPr marL="457200" indent="-457200">
              <a:lnSpc>
                <a:spcPct val="90000"/>
              </a:lnSpc>
              <a:buSzPct val="101000"/>
              <a:buFont typeface="Arial" panose="020B0604020202020204" pitchFamily="34" charset="0"/>
              <a:buChar char="•"/>
            </a:pPr>
            <a:endParaRPr lang="en-AU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90000"/>
              </a:lnSpc>
              <a:buSzPct val="101000"/>
            </a:pPr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1110 1100 1010 1000 0110 0100 0010 0000</a:t>
            </a:r>
          </a:p>
          <a:p>
            <a:pPr>
              <a:lnSpc>
                <a:spcPct val="90000"/>
              </a:lnSpc>
              <a:buSzPct val="101000"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  <a:buSzPct val="101000"/>
            </a:pPr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You need to get comfortable converting Hex into binary and binary to Hex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78AB01A-AE5E-6747-BEEE-257DD04F394D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Hexadecimal (Hex) numbers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14" name="Group 76">
            <a:extLst>
              <a:ext uri="{FF2B5EF4-FFF2-40B4-BE49-F238E27FC236}">
                <a16:creationId xmlns:a16="http://schemas.microsoft.com/office/drawing/2014/main" id="{40F43863-E440-6E41-8710-77A15D87B7C2}"/>
              </a:ext>
            </a:extLst>
          </p:cNvPr>
          <p:cNvGraphicFramePr>
            <a:graphicFrameLocks noGrp="1"/>
          </p:cNvGraphicFramePr>
          <p:nvPr/>
        </p:nvGraphicFramePr>
        <p:xfrm>
          <a:off x="916426" y="2178796"/>
          <a:ext cx="7127875" cy="15113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3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EACB4-8278-3B43-B2B3-F2CF9582CECC}"/>
              </a:ext>
            </a:extLst>
          </p:cNvPr>
          <p:cNvSpPr txBox="1"/>
          <p:nvPr/>
        </p:nvSpPr>
        <p:spPr>
          <a:xfrm>
            <a:off x="4485103" y="666388"/>
            <a:ext cx="4338539" cy="206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Signed and unsigned integers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negative numbers use 2’s complement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We use 2’s complement addition to subtract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A=  10</a:t>
            </a:r>
            <a:r>
              <a:rPr lang="en-US" sz="1600" baseline="-25000" dirty="0">
                <a:latin typeface="Times" charset="0"/>
                <a:ea typeface="Times" charset="0"/>
                <a:cs typeface="Times" charset="0"/>
              </a:rPr>
              <a:t>ten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0 1010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B = 5</a:t>
            </a:r>
            <a:r>
              <a:rPr lang="en-US" sz="1600" baseline="-25000" dirty="0">
                <a:latin typeface="Times" charset="0"/>
                <a:ea typeface="Times" charset="0"/>
                <a:cs typeface="Times" charset="0"/>
              </a:rPr>
              <a:t>ten		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0 0101	- B = 11011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A-B = A + (-B)	0 1010 + 1 1011 = 0 101 = 5</a:t>
            </a:r>
            <a:r>
              <a:rPr lang="en-US" sz="1600" baseline="-25000" dirty="0">
                <a:latin typeface="Times" charset="0"/>
                <a:ea typeface="Times" charset="0"/>
                <a:cs typeface="Times" charset="0"/>
              </a:rPr>
              <a:t>ten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ACF084E7-9690-FD4F-94BD-94F13400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102" y="3072012"/>
            <a:ext cx="4338539" cy="255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Another Example</a:t>
            </a:r>
          </a:p>
          <a:p>
            <a:r>
              <a:rPr lang="en-US" sz="1600" dirty="0">
                <a:latin typeface="Times" pitchFamily="2" charset="0"/>
              </a:rPr>
              <a:t>	A= 5ED4</a:t>
            </a:r>
            <a:r>
              <a:rPr lang="en-US" sz="1600" baseline="-25000" dirty="0">
                <a:latin typeface="Times" pitchFamily="2" charset="0"/>
              </a:rPr>
              <a:t>hex</a:t>
            </a:r>
            <a:r>
              <a:rPr lang="en-US" sz="1600" dirty="0">
                <a:latin typeface="Times" pitchFamily="2" charset="0"/>
              </a:rPr>
              <a:t>  = 0101 1110 1101 0100</a:t>
            </a:r>
            <a:r>
              <a:rPr lang="en-US" sz="1600" baseline="-25000" dirty="0">
                <a:latin typeface="Times" pitchFamily="2" charset="0"/>
              </a:rPr>
              <a:t>binary</a:t>
            </a:r>
            <a:endParaRPr lang="en-US" sz="1600" dirty="0">
              <a:latin typeface="Times" pitchFamily="2" charset="0"/>
            </a:endParaRPr>
          </a:p>
          <a:p>
            <a:r>
              <a:rPr lang="en-US" sz="1600" dirty="0">
                <a:latin typeface="Times" pitchFamily="2" charset="0"/>
              </a:rPr>
              <a:t>	B = 07A4</a:t>
            </a:r>
            <a:r>
              <a:rPr lang="en-US" sz="1600" baseline="-25000" dirty="0">
                <a:latin typeface="Times" pitchFamily="2" charset="0"/>
              </a:rPr>
              <a:t>hex</a:t>
            </a:r>
            <a:r>
              <a:rPr lang="en-US" sz="1600" dirty="0">
                <a:latin typeface="Times" pitchFamily="2" charset="0"/>
              </a:rPr>
              <a:t>  = 0000 0111 1010 0100</a:t>
            </a:r>
            <a:r>
              <a:rPr lang="en-US" sz="1600" baseline="-25000" dirty="0">
                <a:latin typeface="Times" pitchFamily="2" charset="0"/>
              </a:rPr>
              <a:t>binary</a:t>
            </a:r>
          </a:p>
          <a:p>
            <a:endParaRPr lang="en-US" sz="1600" dirty="0">
              <a:latin typeface="Times" pitchFamily="2" charset="0"/>
            </a:endParaRPr>
          </a:p>
          <a:p>
            <a:r>
              <a:rPr lang="en-US" sz="1600" dirty="0">
                <a:latin typeface="Times" pitchFamily="2" charset="0"/>
              </a:rPr>
              <a:t>Compute A- B in binary</a:t>
            </a:r>
          </a:p>
          <a:p>
            <a:endParaRPr lang="en-US" sz="1600" dirty="0">
              <a:latin typeface="Times" pitchFamily="2" charset="0"/>
            </a:endParaRPr>
          </a:p>
          <a:p>
            <a:r>
              <a:rPr lang="en-US" sz="1600" dirty="0">
                <a:latin typeface="Times" pitchFamily="2" charset="0"/>
              </a:rPr>
              <a:t>2’s complement of B (that is we need –B)</a:t>
            </a:r>
          </a:p>
          <a:p>
            <a:r>
              <a:rPr lang="en-US" sz="1600" dirty="0">
                <a:latin typeface="Times" pitchFamily="2" charset="0"/>
              </a:rPr>
              <a:t>	-B =   	1111 1000 0101 1100</a:t>
            </a:r>
          </a:p>
          <a:p>
            <a:r>
              <a:rPr lang="en-US" sz="1600" dirty="0">
                <a:latin typeface="Times" pitchFamily="2" charset="0"/>
              </a:rPr>
              <a:t>	  A =		0101 1110 1101 0100</a:t>
            </a:r>
          </a:p>
          <a:p>
            <a:r>
              <a:rPr lang="en-US" sz="1600" dirty="0">
                <a:latin typeface="Times" pitchFamily="2" charset="0"/>
              </a:rPr>
              <a:t> +	     =		0101 0111 0011 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97390-0065-7141-BA16-2ABD81DD51BD}"/>
              </a:ext>
            </a:extLst>
          </p:cNvPr>
          <p:cNvSpPr txBox="1"/>
          <p:nvPr/>
        </p:nvSpPr>
        <p:spPr>
          <a:xfrm>
            <a:off x="512679" y="2387675"/>
            <a:ext cx="2962042" cy="2646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52438" algn="l"/>
                <a:tab pos="1133475" algn="l"/>
                <a:tab pos="1654175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How to convert decimal to binary</a:t>
            </a:r>
          </a:p>
          <a:p>
            <a:pPr>
              <a:tabLst>
                <a:tab pos="452438" algn="l"/>
                <a:tab pos="1133475" algn="l"/>
                <a:tab pos="1654175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Divide by 2 repeatedly</a:t>
            </a:r>
          </a:p>
          <a:p>
            <a:pPr>
              <a:tabLst>
                <a:tab pos="452438" algn="l"/>
                <a:tab pos="1133475" algn="l"/>
                <a:tab pos="1654175" algn="l"/>
              </a:tabLst>
            </a:pPr>
            <a:endParaRPr lang="en-US" sz="1400" dirty="0">
              <a:latin typeface="Times" pitchFamily="2" charset="0"/>
              <a:cs typeface="Arial"/>
            </a:endParaRPr>
          </a:p>
          <a:p>
            <a:pPr>
              <a:buAutoNum type="arabicPlain" startAt="105"/>
              <a:tabLst>
                <a:tab pos="452438" algn="l"/>
                <a:tab pos="1133475" algn="l"/>
                <a:tab pos="1654175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=	105/2 =	52,  	R=</a:t>
            </a:r>
            <a:r>
              <a:rPr lang="en-US" dirty="0">
                <a:solidFill>
                  <a:srgbClr val="FF0000"/>
                </a:solidFill>
                <a:latin typeface="Times" pitchFamily="2" charset="0"/>
                <a:cs typeface="Arial"/>
              </a:rPr>
              <a:t>1</a:t>
            </a:r>
            <a:endParaRPr lang="en-US" sz="1400" dirty="0">
              <a:solidFill>
                <a:srgbClr val="FF0000"/>
              </a:solidFill>
              <a:latin typeface="Times" pitchFamily="2" charset="0"/>
              <a:cs typeface="Arial"/>
            </a:endParaRPr>
          </a:p>
          <a:p>
            <a:pPr>
              <a:tabLst>
                <a:tab pos="452438" algn="l"/>
                <a:tab pos="1133475" algn="l"/>
                <a:tab pos="1654175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52/2  = 	26,  	R=0</a:t>
            </a:r>
          </a:p>
          <a:p>
            <a:pPr>
              <a:tabLst>
                <a:tab pos="452438" algn="l"/>
                <a:tab pos="1133475" algn="l"/>
                <a:tab pos="1654175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26/2  =	13,  	R=0</a:t>
            </a:r>
          </a:p>
          <a:p>
            <a:pPr>
              <a:tabLst>
                <a:tab pos="452438" algn="l"/>
                <a:tab pos="1133475" algn="l"/>
                <a:tab pos="1654175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13/2  = 	6,   	R=1</a:t>
            </a:r>
          </a:p>
          <a:p>
            <a:pPr>
              <a:tabLst>
                <a:tab pos="452438" algn="l"/>
                <a:tab pos="1133475" algn="l"/>
                <a:tab pos="1654175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  6/2   =	3,   	R=0</a:t>
            </a:r>
          </a:p>
          <a:p>
            <a:pPr>
              <a:tabLst>
                <a:tab pos="452438" algn="l"/>
                <a:tab pos="1133475" algn="l"/>
                <a:tab pos="1654175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  3/2   =	1,   	R=1</a:t>
            </a:r>
          </a:p>
          <a:p>
            <a:pPr>
              <a:tabLst>
                <a:tab pos="452438" algn="l"/>
                <a:tab pos="1133475" algn="l"/>
                <a:tab pos="1654175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  1/2.  =	0, 	R=</a:t>
            </a:r>
            <a:r>
              <a:rPr lang="en-US" dirty="0">
                <a:solidFill>
                  <a:srgbClr val="00B0F0"/>
                </a:solidFill>
                <a:latin typeface="Times" pitchFamily="2" charset="0"/>
                <a:cs typeface="Arial"/>
              </a:rPr>
              <a:t>1</a:t>
            </a:r>
            <a:r>
              <a:rPr lang="en-US" sz="1400" dirty="0">
                <a:solidFill>
                  <a:srgbClr val="00B0F0"/>
                </a:solidFill>
                <a:latin typeface="Times" pitchFamily="2" charset="0"/>
                <a:cs typeface="Arial"/>
              </a:rPr>
              <a:t> </a:t>
            </a:r>
          </a:p>
          <a:p>
            <a:pPr>
              <a:tabLst>
                <a:tab pos="452438" algn="l"/>
                <a:tab pos="1133475" algn="l"/>
                <a:tab pos="1654175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105</a:t>
            </a:r>
            <a:r>
              <a:rPr lang="en-US" sz="1400" baseline="-25000" dirty="0">
                <a:latin typeface="Times" pitchFamily="2" charset="0"/>
                <a:cs typeface="Arial"/>
              </a:rPr>
              <a:t>10 </a:t>
            </a:r>
            <a:r>
              <a:rPr lang="en-US" sz="1400" dirty="0">
                <a:latin typeface="Times" pitchFamily="2" charset="0"/>
                <a:cs typeface="Arial"/>
              </a:rPr>
              <a:t>  = </a:t>
            </a:r>
            <a:r>
              <a:rPr lang="en-US" dirty="0">
                <a:solidFill>
                  <a:srgbClr val="00B0F0"/>
                </a:solidFill>
                <a:latin typeface="Times" pitchFamily="2" charset="0"/>
                <a:cs typeface="Arial"/>
              </a:rPr>
              <a:t>1</a:t>
            </a:r>
            <a:r>
              <a:rPr lang="en-US" sz="1400" dirty="0">
                <a:latin typeface="Times" pitchFamily="2" charset="0"/>
                <a:cs typeface="Arial"/>
              </a:rPr>
              <a:t>10100</a:t>
            </a:r>
            <a:r>
              <a:rPr lang="en-US" dirty="0">
                <a:solidFill>
                  <a:srgbClr val="FF0000"/>
                </a:solidFill>
                <a:latin typeface="Times" pitchFamily="2" charset="0"/>
                <a:cs typeface="Arial"/>
              </a:rPr>
              <a:t>1</a:t>
            </a:r>
            <a:r>
              <a:rPr lang="en-US" sz="1400" baseline="-25000" dirty="0">
                <a:latin typeface="Times" pitchFamily="2" charset="0"/>
                <a:cs typeface="Arial"/>
              </a:rPr>
              <a:t>2</a:t>
            </a:r>
            <a:endParaRPr lang="en-US" sz="1400" dirty="0">
              <a:latin typeface="Times" pitchFamily="2" charset="0"/>
              <a:cs typeface="Arial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ABD1AF-5DF7-0D4D-8D26-4637E79E2263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Chapter 3</a:t>
            </a:r>
            <a:endParaRPr lang="en-AU" altLang="en-US" sz="2800" b="1" dirty="0">
              <a:latin typeface="Arial" panose="020B0604020202020204" pitchFamily="34" charset="0"/>
              <a:ea typeface="Time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30125</TotalTime>
  <Words>722</Words>
  <Application>Microsoft Macintosh PowerPoint</Application>
  <PresentationFormat>Letter Paper (8.5x11 in)</PresentationFormat>
  <Paragraphs>167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Symbol</vt:lpstr>
      <vt:lpstr>Times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Young, Kit</dc:creator>
  <cp:lastModifiedBy>Gary James</cp:lastModifiedBy>
  <cp:revision>357</cp:revision>
  <cp:lastPrinted>2020-10-08T16:38:39Z</cp:lastPrinted>
  <dcterms:created xsi:type="dcterms:W3CDTF">2010-11-22T21:44:58Z</dcterms:created>
  <dcterms:modified xsi:type="dcterms:W3CDTF">2024-06-17T16:48:22Z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