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65" r:id="rId12"/>
    <p:sldId id="267" r:id="rId13"/>
    <p:sldId id="269" r:id="rId14"/>
    <p:sldId id="272" r:id="rId15"/>
    <p:sldId id="271" r:id="rId16"/>
    <p:sldId id="274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1429"/>
  </p:normalViewPr>
  <p:slideViewPr>
    <p:cSldViewPr snapToGrid="0" snapToObjects="1">
      <p:cViewPr varScale="1">
        <p:scale>
          <a:sx n="107" d="100"/>
          <a:sy n="107" d="100"/>
        </p:scale>
        <p:origin x="17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7EED-A362-E647-9E0A-95AD9E2A184A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E4008BA-1798-D74F-A954-18211A49165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5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7EED-A362-E647-9E0A-95AD9E2A184A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08BA-1798-D74F-A954-18211A49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1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7EED-A362-E647-9E0A-95AD9E2A184A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08BA-1798-D74F-A954-18211A49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7EED-A362-E647-9E0A-95AD9E2A184A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08BA-1798-D74F-A954-18211A49165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7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7EED-A362-E647-9E0A-95AD9E2A184A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08BA-1798-D74F-A954-18211A49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0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7EED-A362-E647-9E0A-95AD9E2A184A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08BA-1798-D74F-A954-18211A4916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00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7EED-A362-E647-9E0A-95AD9E2A184A}" type="datetimeFigureOut">
              <a:rPr lang="en-US" smtClean="0"/>
              <a:t>2/23/22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08BA-1798-D74F-A954-18211A49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3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7EED-A362-E647-9E0A-95AD9E2A184A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08BA-1798-D74F-A954-18211A4916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59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7EED-A362-E647-9E0A-95AD9E2A184A}" type="datetimeFigureOut">
              <a:rPr lang="en-US" smtClean="0"/>
              <a:t>2/23/22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08BA-1798-D74F-A954-18211A49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4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7EED-A362-E647-9E0A-95AD9E2A184A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08BA-1798-D74F-A954-18211A49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5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7EED-A362-E647-9E0A-95AD9E2A184A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08BA-1798-D74F-A954-18211A49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86A7EED-A362-E647-9E0A-95AD9E2A184A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008BA-1798-D74F-A954-18211A491651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5827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tjames/twoWayChat" TargetMode="External"/><Relationship Id="rId2" Type="http://schemas.openxmlformats.org/officeDocument/2006/relationships/hyperlink" Target="https://github.com/gtjames/cha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tjames/mySQL-No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tjames/ProductJS/tree/master/routes" TargetMode="External"/><Relationship Id="rId7" Type="http://schemas.openxmlformats.org/officeDocument/2006/relationships/hyperlink" Target="https://github.com/gtjames/MongoDB_Files" TargetMode="External"/><Relationship Id="rId2" Type="http://schemas.openxmlformats.org/officeDocument/2006/relationships/hyperlink" Target="https://github.com/gtjames/MSSQL-No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tjames/Routes" TargetMode="External"/><Relationship Id="rId5" Type="http://schemas.openxmlformats.org/officeDocument/2006/relationships/hyperlink" Target="https://github.com/gtjames/JS-Cheatsheets" TargetMode="External"/><Relationship Id="rId4" Type="http://schemas.openxmlformats.org/officeDocument/2006/relationships/hyperlink" Target="https://github.com/gtjames/Express-CRUD-Ap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B9tIg209-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F7EE-D614-CB4D-A2E3-7A62D18EA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old becomes new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6C769-C430-DC45-9647-C9E076E803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2629998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59FDE-99AA-4149-8CF1-E151A118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 and NPM</a:t>
            </a:r>
            <a:br>
              <a:rPr lang="en-US" dirty="0"/>
            </a:br>
            <a:r>
              <a:rPr lang="en-US" dirty="0"/>
              <a:t>And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6AD10-B196-FA40-8D7B-E8E14669F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https://nodejs.org/en/download/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 install -g express-generator</a:t>
            </a:r>
          </a:p>
          <a:p>
            <a:r>
              <a:rPr lang="en-US" dirty="0"/>
              <a:t>OR</a:t>
            </a:r>
          </a:p>
          <a:p>
            <a:r>
              <a:rPr lang="en-US" dirty="0" err="1"/>
              <a:t>npm</a:t>
            </a:r>
            <a:r>
              <a:rPr lang="en-US" dirty="0"/>
              <a:t> install -g express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3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CD86-8101-4743-8CF0-7B4207FD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2 Node.js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5C831-BF9C-BC40-86BB-8CC68070E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67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C803-9967-1C4E-9786-B65CA363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Smallest Node.js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4F54B-9550-C041-92DE-DF5CB7AA5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http</a:t>
            </a:r>
            <a:r>
              <a:rPr lang="en-US" dirty="0"/>
              <a:t> = require("http");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http</a:t>
            </a:r>
            <a:r>
              <a:rPr lang="en-US" dirty="0" err="1"/>
              <a:t>.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createServer</a:t>
            </a:r>
            <a:r>
              <a:rPr lang="en-US" dirty="0"/>
              <a:t>(function (request,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response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// Send the HTTP header </a:t>
            </a:r>
            <a:br>
              <a:rPr lang="en-US" i="1" dirty="0"/>
            </a:br>
            <a:r>
              <a:rPr lang="en-US" i="1" dirty="0"/>
              <a:t>    // HTTP Status: 200 : OK</a:t>
            </a:r>
            <a:br>
              <a:rPr lang="en-US" i="1" dirty="0"/>
            </a:br>
            <a:r>
              <a:rPr lang="en-US" i="1" dirty="0"/>
              <a:t>    // Content Type: text/plain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response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C000"/>
                </a:solidFill>
              </a:rPr>
              <a:t>writeHead</a:t>
            </a:r>
            <a:r>
              <a:rPr lang="en-US" dirty="0"/>
              <a:t>(200, {'Content-Type': 'text/plain'});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// Send the response body as "Hello World"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response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C000"/>
                </a:solidFill>
              </a:rPr>
              <a:t>end</a:t>
            </a:r>
            <a:r>
              <a:rPr lang="en-US" dirty="0"/>
              <a:t>('Hello World\n');</a:t>
            </a:r>
            <a:br>
              <a:rPr lang="en-US" dirty="0"/>
            </a:br>
            <a:r>
              <a:rPr lang="en-US" dirty="0"/>
              <a:t>}).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listen</a:t>
            </a:r>
            <a:r>
              <a:rPr lang="en-US" dirty="0"/>
              <a:t>(3000);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// Console will print the message</a:t>
            </a:r>
            <a:br>
              <a:rPr lang="en-US" i="1" dirty="0"/>
            </a:br>
            <a:r>
              <a:rPr lang="en-US" dirty="0" err="1"/>
              <a:t>console.log</a:t>
            </a:r>
            <a:r>
              <a:rPr lang="en-US" dirty="0"/>
              <a:t>('Server running at http://127.0.0.1:3000/');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66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25704-611A-BD46-9823-4D83EA27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first Node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E22C-B183-4A40-9E15-41E3A6E42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-g express-generator</a:t>
            </a:r>
          </a:p>
          <a:p>
            <a:r>
              <a:rPr lang="en-US" dirty="0"/>
              <a:t>express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nodejs</a:t>
            </a:r>
            <a:r>
              <a:rPr lang="en-US" dirty="0"/>
              <a:t> --view pug</a:t>
            </a:r>
          </a:p>
          <a:p>
            <a:r>
              <a:rPr lang="en-US" dirty="0"/>
              <a:t>cd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nodejs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12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DBA7-ABFF-B243-AA20-AD51366A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5DAAB-2438-2C47-A99D-454C48731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Chat using Socket io</a:t>
            </a:r>
          </a:p>
          <a:p>
            <a:pPr lvl="1"/>
            <a:r>
              <a:rPr lang="en-US" dirty="0"/>
              <a:t>One way and two way</a:t>
            </a:r>
          </a:p>
          <a:p>
            <a:r>
              <a:rPr lang="en-US" dirty="0"/>
              <a:t>MySQL and Node</a:t>
            </a:r>
          </a:p>
          <a:p>
            <a:pPr lvl="1"/>
            <a:r>
              <a:rPr lang="en-US" dirty="0"/>
              <a:t>In which we create a book table and a crimes of new York table</a:t>
            </a:r>
          </a:p>
        </p:txBody>
      </p:sp>
    </p:spTree>
    <p:extLst>
      <p:ext uri="{BB962C8B-B14F-4D97-AF65-F5344CB8AC3E}">
        <p14:creationId xmlns:p14="http://schemas.microsoft.com/office/powerpoint/2010/main" val="562795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12D5-4059-AC47-B284-406E01BE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89356-4057-FC4C-87E4-9D5BA5E7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 good article on Sockets</a:t>
            </a:r>
          </a:p>
          <a:p>
            <a:pPr lvl="1"/>
            <a:r>
              <a:rPr lang="en-US" dirty="0">
                <a:solidFill>
                  <a:srgbClr val="A7A574"/>
                </a:solidFill>
              </a:rPr>
              <a:t>https://blog.crowdbotics.com/build-chat-app-with-nodejs-socket-io/</a:t>
            </a:r>
            <a:endParaRPr lang="en-US" dirty="0"/>
          </a:p>
          <a:p>
            <a:r>
              <a:rPr lang="en-US" dirty="0"/>
              <a:t>Two minimal examples of a one-way and two-way socket app</a:t>
            </a:r>
          </a:p>
          <a:p>
            <a:pPr lvl="1"/>
            <a:r>
              <a:rPr lang="en-US" dirty="0">
                <a:hlinkClick r:id="rId2"/>
              </a:rPr>
              <a:t>https://github.com/gtjames/chat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https://github.com/gtjames/twoWayChat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6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AF502-49AF-334F-A163-1CFF2A26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slide shows the steps to create a node skeleton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6916-9DD6-7B4C-BCDB-F76DDA296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Express</a:t>
            </a:r>
            <a:r>
              <a:rPr lang="en-US" dirty="0"/>
              <a:t> will create the project folder and initialize it with the standard packages. </a:t>
            </a:r>
          </a:p>
          <a:p>
            <a:pPr lvl="1"/>
            <a:r>
              <a:rPr lang="en-US" dirty="0"/>
              <a:t>Name your project whatever you like. The folder created will use this name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install</a:t>
            </a:r>
            <a:r>
              <a:rPr lang="en-US" dirty="0"/>
              <a:t> steps will request the desired package from </a:t>
            </a:r>
            <a:r>
              <a:rPr lang="en-US" dirty="0" err="1"/>
              <a:t>nodejs.com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--save </a:t>
            </a:r>
            <a:r>
              <a:rPr lang="en-US" dirty="0"/>
              <a:t>will add this package to your </a:t>
            </a:r>
            <a:r>
              <a:rPr lang="en-US" dirty="0" err="1"/>
              <a:t>package.json</a:t>
            </a:r>
            <a:r>
              <a:rPr lang="en-US" dirty="0"/>
              <a:t> file which will manage all dependencies for your app</a:t>
            </a:r>
          </a:p>
          <a:p>
            <a:pPr lvl="1"/>
            <a:r>
              <a:rPr lang="en-US" dirty="0"/>
              <a:t>At this point you can run </a:t>
            </a:r>
            <a:r>
              <a:rPr lang="en-US" dirty="0" err="1">
                <a:solidFill>
                  <a:schemeClr val="accent1"/>
                </a:solidFill>
              </a:rPr>
              <a:t>npm</a:t>
            </a:r>
            <a:r>
              <a:rPr lang="en-US" dirty="0">
                <a:solidFill>
                  <a:schemeClr val="accent1"/>
                </a:solidFill>
              </a:rPr>
              <a:t> start </a:t>
            </a:r>
            <a:r>
              <a:rPr lang="en-US" dirty="0"/>
              <a:t>and your web page will be available in your browser at </a:t>
            </a:r>
            <a:r>
              <a:rPr lang="en-US" dirty="0">
                <a:solidFill>
                  <a:srgbClr val="FFFF00"/>
                </a:solidFill>
              </a:rPr>
              <a:t>localhost:3000</a:t>
            </a:r>
          </a:p>
        </p:txBody>
      </p:sp>
    </p:spTree>
    <p:extLst>
      <p:ext uri="{BB962C8B-B14F-4D97-AF65-F5344CB8AC3E}">
        <p14:creationId xmlns:p14="http://schemas.microsoft.com/office/powerpoint/2010/main" val="3542224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D15A-23A7-9A4C-BA02-EF88E8CA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and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A1B7B-C94D-9B4C-96A1-4FAB72BD5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8982972" cy="3997828"/>
          </a:xfrm>
        </p:spPr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install -g express-generator</a:t>
            </a:r>
          </a:p>
          <a:p>
            <a:r>
              <a:rPr lang="en-US" dirty="0"/>
              <a:t>express --view=pug </a:t>
            </a:r>
            <a:r>
              <a:rPr lang="en-US" dirty="0" err="1">
                <a:solidFill>
                  <a:schemeClr val="accent1"/>
                </a:solidFill>
              </a:rPr>
              <a:t>nodejs</a:t>
            </a:r>
            <a:r>
              <a:rPr lang="en-US" dirty="0">
                <a:solidFill>
                  <a:schemeClr val="accent1"/>
                </a:solidFill>
              </a:rPr>
              <a:t>-crud</a:t>
            </a:r>
          </a:p>
          <a:p>
            <a:r>
              <a:rPr lang="en-US" dirty="0">
                <a:solidFill>
                  <a:schemeClr val="accent1"/>
                </a:solidFill>
              </a:rPr>
              <a:t>cd </a:t>
            </a:r>
            <a:r>
              <a:rPr lang="en-US" dirty="0" err="1">
                <a:solidFill>
                  <a:schemeClr val="accent1"/>
                </a:solidFill>
              </a:rPr>
              <a:t>nodejs</a:t>
            </a:r>
            <a:r>
              <a:rPr lang="en-US" dirty="0">
                <a:solidFill>
                  <a:schemeClr val="accent1"/>
                </a:solidFill>
              </a:rPr>
              <a:t>-crud</a:t>
            </a:r>
          </a:p>
          <a:p>
            <a:r>
              <a:rPr lang="en-US" dirty="0" err="1"/>
              <a:t>npm</a:t>
            </a:r>
            <a:r>
              <a:rPr lang="en-US" dirty="0"/>
              <a:t> install express-flash --save 	# send flash message: </a:t>
            </a:r>
          </a:p>
          <a:p>
            <a:r>
              <a:rPr lang="en-US" dirty="0" err="1"/>
              <a:t>npm</a:t>
            </a:r>
            <a:r>
              <a:rPr lang="en-US" dirty="0"/>
              <a:t> install express-session --save	# make session like PHP: </a:t>
            </a:r>
          </a:p>
          <a:p>
            <a:r>
              <a:rPr lang="en-US" dirty="0" err="1"/>
              <a:t>npm</a:t>
            </a:r>
            <a:r>
              <a:rPr lang="en-US" dirty="0"/>
              <a:t> install method-override --save 	 # send PUT and DELETE requests: </a:t>
            </a:r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mysql</a:t>
            </a:r>
            <a:r>
              <a:rPr lang="en-US" dirty="0"/>
              <a:t> --save		 # driver to connect MySQL:</a:t>
            </a:r>
          </a:p>
        </p:txBody>
      </p:sp>
    </p:spTree>
    <p:extLst>
      <p:ext uri="{BB962C8B-B14F-4D97-AF65-F5344CB8AC3E}">
        <p14:creationId xmlns:p14="http://schemas.microsoft.com/office/powerpoint/2010/main" val="880927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F01C-DE32-5542-BDF9-F40BAF16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 for the </a:t>
            </a:r>
            <a:r>
              <a:rPr lang="en-US" dirty="0" err="1"/>
              <a:t>mySQL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07CC-A9E7-1243-8F8A-88D448A7E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little example</a:t>
            </a:r>
          </a:p>
          <a:p>
            <a:r>
              <a:rPr lang="en-US" dirty="0"/>
              <a:t>Uses </a:t>
            </a:r>
            <a:r>
              <a:rPr lang="en-US" dirty="0" err="1"/>
              <a:t>mySQL</a:t>
            </a:r>
            <a:r>
              <a:rPr lang="en-US" dirty="0"/>
              <a:t> with two tables: book and crimes</a:t>
            </a:r>
          </a:p>
          <a:p>
            <a:r>
              <a:rPr lang="en-US" dirty="0"/>
              <a:t>All SQL code is available to create your tables</a:t>
            </a:r>
          </a:p>
          <a:p>
            <a:r>
              <a:rPr lang="en-US" dirty="0">
                <a:hlinkClick r:id="rId2"/>
              </a:rPr>
              <a:t>https://github.com/gtjames/mySQL-Node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9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A125-B3A0-9C4A-B518-48C5BC1B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42DC6-112F-3B4D-A208-E331A4D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https://github.com/gtjames/MSSQL-Node</a:t>
            </a:r>
            <a:endParaRPr lang="en-US" dirty="0"/>
          </a:p>
          <a:p>
            <a:r>
              <a:rPr lang="en-US" dirty="0">
                <a:hlinkClick r:id="rId3"/>
              </a:rPr>
              <a:t>https://github.com/gtjames/ProductJS/tree/master/routes</a:t>
            </a:r>
            <a:endParaRPr lang="en-US" dirty="0"/>
          </a:p>
          <a:p>
            <a:pPr lvl="1"/>
            <a:r>
              <a:rPr lang="en-US" dirty="0"/>
              <a:t>No database just array of data</a:t>
            </a:r>
          </a:p>
          <a:p>
            <a:pPr lvl="1"/>
            <a:r>
              <a:rPr lang="en-US" dirty="0"/>
              <a:t>Has Titanic data also</a:t>
            </a:r>
          </a:p>
          <a:p>
            <a:r>
              <a:rPr lang="en-US" dirty="0">
                <a:hlinkClick r:id="rId4"/>
              </a:rPr>
              <a:t>https://github.com/gtjames/Express-CRUD-App</a:t>
            </a:r>
            <a:endParaRPr lang="en-US" dirty="0"/>
          </a:p>
          <a:p>
            <a:pPr lvl="1"/>
            <a:r>
              <a:rPr lang="en-US" dirty="0"/>
              <a:t>Basic Product example</a:t>
            </a:r>
          </a:p>
          <a:p>
            <a:r>
              <a:rPr lang="en-US" dirty="0">
                <a:hlinkClick r:id="rId5"/>
              </a:rPr>
              <a:t>https://github.com/gtjames/JS-Cheatsheets</a:t>
            </a:r>
            <a:endParaRPr lang="en-US" dirty="0"/>
          </a:p>
          <a:p>
            <a:r>
              <a:rPr lang="en-US" dirty="0">
                <a:hlinkClick r:id="rId6"/>
              </a:rPr>
              <a:t>https://github.com/gtjames/Routes</a:t>
            </a:r>
            <a:endParaRPr lang="en-US" dirty="0"/>
          </a:p>
          <a:p>
            <a:pPr lvl="1"/>
            <a:r>
              <a:rPr lang="en-US" dirty="0"/>
              <a:t>Just route examples</a:t>
            </a:r>
          </a:p>
          <a:p>
            <a:r>
              <a:rPr lang="en-US" dirty="0">
                <a:hlinkClick r:id="rId7"/>
              </a:rPr>
              <a:t>https://github.com/gtjames/MongoDB_Files</a:t>
            </a:r>
            <a:endParaRPr lang="en-US" dirty="0"/>
          </a:p>
          <a:p>
            <a:pPr lvl="1"/>
            <a:r>
              <a:rPr lang="en-US" dirty="0"/>
              <a:t>Goes with the Mongo Cheat sheet</a:t>
            </a:r>
          </a:p>
        </p:txBody>
      </p:sp>
    </p:spTree>
    <p:extLst>
      <p:ext uri="{BB962C8B-B14F-4D97-AF65-F5344CB8AC3E}">
        <p14:creationId xmlns:p14="http://schemas.microsoft.com/office/powerpoint/2010/main" val="238408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30F837-AA84-E743-B6D9-94E911C4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909B-C133-CC4A-9E06-5075A46C3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tasks and callbacks</a:t>
            </a:r>
          </a:p>
          <a:p>
            <a:r>
              <a:rPr lang="en-US" dirty="0"/>
              <a:t>Benefits and features of JavaScript</a:t>
            </a:r>
          </a:p>
          <a:p>
            <a:r>
              <a:rPr lang="en-US" dirty="0"/>
              <a:t>Managing third-party packages with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Node.js frameworks</a:t>
            </a:r>
          </a:p>
          <a:p>
            <a:r>
              <a:rPr lang="en-US" dirty="0"/>
              <a:t>Static serving with Express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366532-6D10-C94A-915A-FF65E361E5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Creating a browser app</a:t>
            </a:r>
          </a:p>
          <a:p>
            <a:r>
              <a:rPr lang="en-US" dirty="0"/>
              <a:t>Exploring databases</a:t>
            </a:r>
          </a:p>
          <a:p>
            <a:r>
              <a:rPr lang="en-US" dirty="0"/>
              <a:t>Saving data to MongoDB with Mongoose</a:t>
            </a:r>
          </a:p>
          <a:p>
            <a:r>
              <a:rPr lang="en-US" dirty="0"/>
              <a:t>Error handling and debugging</a:t>
            </a:r>
          </a:p>
          <a:p>
            <a:r>
              <a:rPr lang="en-US" dirty="0"/>
              <a:t>Simple tests and async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7BF3-1CD3-8849-A169-9C1676D6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4257-1909-804F-9B70-5366E7B58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  <a:p>
            <a:r>
              <a:rPr lang="en-US" dirty="0"/>
              <a:t>Cross-Platform</a:t>
            </a:r>
          </a:p>
          <a:p>
            <a:r>
              <a:rPr lang="en-US" dirty="0"/>
              <a:t>Server-Side</a:t>
            </a:r>
          </a:p>
          <a:p>
            <a:r>
              <a:rPr lang="en-US" dirty="0"/>
              <a:t>JavaScript runtime environment</a:t>
            </a:r>
          </a:p>
        </p:txBody>
      </p:sp>
    </p:spTree>
    <p:extLst>
      <p:ext uri="{BB962C8B-B14F-4D97-AF65-F5344CB8AC3E}">
        <p14:creationId xmlns:p14="http://schemas.microsoft.com/office/powerpoint/2010/main" val="179542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FFA5-D302-A241-8707-C717A287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FD23A-95D9-E240-9B06-3E715C260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I/O (non-blocking)</a:t>
            </a:r>
          </a:p>
          <a:p>
            <a:pPr lvl="1"/>
            <a:r>
              <a:rPr lang="en-US" dirty="0"/>
              <a:t>Can handle many requests without blocking other requesters</a:t>
            </a:r>
          </a:p>
          <a:p>
            <a:r>
              <a:rPr lang="en-US" dirty="0"/>
              <a:t>Reduced complexity of developing server-side services</a:t>
            </a:r>
          </a:p>
          <a:p>
            <a:r>
              <a:rPr lang="en-US" dirty="0"/>
              <a:t>Package management</a:t>
            </a:r>
          </a:p>
          <a:p>
            <a:pPr lvl="1"/>
            <a:r>
              <a:rPr lang="en-US" dirty="0"/>
              <a:t>NPM registers packages and manages installation and updates</a:t>
            </a:r>
          </a:p>
          <a:p>
            <a:r>
              <a:rPr lang="en-US" dirty="0"/>
              <a:t>Developed for the Internet from day one</a:t>
            </a:r>
          </a:p>
          <a:p>
            <a:pPr lvl="1"/>
            <a:r>
              <a:rPr lang="en-US" dirty="0"/>
              <a:t>MVC and JSON are natural patters in Node</a:t>
            </a:r>
          </a:p>
        </p:txBody>
      </p:sp>
    </p:spTree>
    <p:extLst>
      <p:ext uri="{BB962C8B-B14F-4D97-AF65-F5344CB8AC3E}">
        <p14:creationId xmlns:p14="http://schemas.microsoft.com/office/powerpoint/2010/main" val="292535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4F53-75E1-A34B-9376-7859B710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Nonblocking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24827-A1E5-9846-9F53-E1B596A48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wait around while a file is being read or a large SQL request is being performed?</a:t>
            </a:r>
          </a:p>
          <a:p>
            <a:r>
              <a:rPr lang="en-US" dirty="0"/>
              <a:t>Get the request started</a:t>
            </a:r>
          </a:p>
          <a:p>
            <a:r>
              <a:rPr lang="en-US" dirty="0"/>
              <a:t>Leave a callback function</a:t>
            </a:r>
          </a:p>
          <a:p>
            <a:r>
              <a:rPr lang="en-US" dirty="0"/>
              <a:t>Go get another request started</a:t>
            </a:r>
          </a:p>
          <a:p>
            <a:r>
              <a:rPr lang="en-US" dirty="0"/>
              <a:t>When any request completes answer the callback and move on to the next step</a:t>
            </a:r>
          </a:p>
        </p:txBody>
      </p:sp>
    </p:spTree>
    <p:extLst>
      <p:ext uri="{BB962C8B-B14F-4D97-AF65-F5344CB8AC3E}">
        <p14:creationId xmlns:p14="http://schemas.microsoft.com/office/powerpoint/2010/main" val="229928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A7CC-E7ED-4147-A410-2AA61B86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Nonblocking I/O downside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4C7A4-1DB6-9843-ADCE-FFFDF45F1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doing a CPU intensive operation you own the thread until it is complete</a:t>
            </a:r>
          </a:p>
          <a:p>
            <a:r>
              <a:rPr lang="en-US" dirty="0"/>
              <a:t>This is why it is Nonblocking I/O and not Nonblocking Requests</a:t>
            </a:r>
          </a:p>
          <a:p>
            <a:r>
              <a:rPr lang="en-US" dirty="0"/>
              <a:t>Since most web tasks are for a file or data there is a lot of wait time for the file server or the database server to do their work. Which is why Nonblocking I/O is successful</a:t>
            </a:r>
          </a:p>
          <a:p>
            <a:r>
              <a:rPr lang="en-US" dirty="0"/>
              <a:t>The assumption is that the delegated task has a bigger job to do</a:t>
            </a:r>
          </a:p>
        </p:txBody>
      </p:sp>
    </p:spTree>
    <p:extLst>
      <p:ext uri="{BB962C8B-B14F-4D97-AF65-F5344CB8AC3E}">
        <p14:creationId xmlns:p14="http://schemas.microsoft.com/office/powerpoint/2010/main" val="153962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76F2-16B9-E641-9DE1-846D2096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1A7BB-F125-174B-822D-4848ACF65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Nonblocking I/O explained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dirty="0">
                <a:hlinkClick r:id="rId2"/>
              </a:rPr>
              <a:t>https://www.youtube.com/watch?v=wB9tIg209-8</a:t>
            </a:r>
            <a:endParaRPr lang="en-US" dirty="0"/>
          </a:p>
          <a:p>
            <a:r>
              <a:rPr lang="en-US" dirty="0"/>
              <a:t>Nonblocking I/O refuted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bzkRVzciAZg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3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50CF-E5C4-8B4D-AC8D-A3F104C8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66ED-FCD0-D44B-93FD-FD95A4C4F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			1,745,504</a:t>
            </a:r>
          </a:p>
          <a:p>
            <a:r>
              <a:rPr lang="en-US" dirty="0"/>
              <a:t>Downloads (last week)	33,111,262,845</a:t>
            </a:r>
          </a:p>
          <a:p>
            <a:r>
              <a:rPr lang="en-US" dirty="0"/>
              <a:t>Downloads (last month)	139,691,647,606</a:t>
            </a:r>
          </a:p>
          <a:p>
            <a:r>
              <a:rPr lang="en-US" dirty="0">
                <a:hlinkClick r:id="rId2"/>
              </a:rPr>
              <a:t>https://www.npmjs.com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77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{786C7ED5-3AFD-D64F-98C0-01BC7D168A30}tf16401378</Template>
  <TotalTime>10019</TotalTime>
  <Words>831</Words>
  <Application>Microsoft Macintosh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MS Shell Dlg 2</vt:lpstr>
      <vt:lpstr>Wingdings</vt:lpstr>
      <vt:lpstr>Wingdings 3</vt:lpstr>
      <vt:lpstr>Madison</vt:lpstr>
      <vt:lpstr>The old becomes new</vt:lpstr>
      <vt:lpstr>PowerPoint Presentation</vt:lpstr>
      <vt:lpstr>Node.js Features</vt:lpstr>
      <vt:lpstr>Node.js</vt:lpstr>
      <vt:lpstr>Node features</vt:lpstr>
      <vt:lpstr>Nonblocking I/O</vt:lpstr>
      <vt:lpstr>Nonblocking I/O downside</vt:lpstr>
      <vt:lpstr>PowerPoint Presentation</vt:lpstr>
      <vt:lpstr>NPM</vt:lpstr>
      <vt:lpstr>Installing Node and NPM And the express package</vt:lpstr>
      <vt:lpstr>Our First 2 Node.js apps</vt:lpstr>
      <vt:lpstr>Smallest Node.js App</vt:lpstr>
      <vt:lpstr>Your first Node app</vt:lpstr>
      <vt:lpstr>PowerPoint Presentation</vt:lpstr>
      <vt:lpstr>Sockets</vt:lpstr>
      <vt:lpstr>The next slide shows the steps to create a node skeleton</vt:lpstr>
      <vt:lpstr>mySQL and Express</vt:lpstr>
      <vt:lpstr>Repo for the mySQL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old becomes new</dc:title>
  <dc:creator>Gary James</dc:creator>
  <cp:lastModifiedBy>Gary James</cp:lastModifiedBy>
  <cp:revision>11</cp:revision>
  <dcterms:created xsi:type="dcterms:W3CDTF">2021-09-25T14:40:58Z</dcterms:created>
  <dcterms:modified xsi:type="dcterms:W3CDTF">2022-02-24T01:22:24Z</dcterms:modified>
</cp:coreProperties>
</file>