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20" r:id="rId17"/>
    <p:sldId id="321" r:id="rId18"/>
    <p:sldId id="322" r:id="rId19"/>
    <p:sldId id="323" r:id="rId20"/>
    <p:sldId id="324" r:id="rId21"/>
    <p:sldId id="272" r:id="rId22"/>
    <p:sldId id="275" r:id="rId23"/>
    <p:sldId id="282" r:id="rId24"/>
    <p:sldId id="278" r:id="rId25"/>
    <p:sldId id="281" r:id="rId26"/>
    <p:sldId id="318" r:id="rId27"/>
    <p:sldId id="31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59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8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8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9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1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E7956CA-2DE7-0749-8909-AD7CE5E0EBF5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786E-C57C-C547-A7DE-5D3D3D899C2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327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ws.amazon.com/getting-started/hands-on/host-static-websit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us-east-2.console.aws.amazon.com/amplify/home?region=us-east-2#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0/exampl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aws.amazon.com/getting-started/?e=gs2020&amp;p=console/#Launch_Your_First_Applic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5E1E-38BE-9448-A3EF-E1F26DE2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3428998"/>
            <a:ext cx="6072474" cy="2268559"/>
          </a:xfrm>
        </p:spPr>
        <p:txBody>
          <a:bodyPr>
            <a:normAutofit/>
          </a:bodyPr>
          <a:lstStyle/>
          <a:p>
            <a:r>
              <a:rPr lang="en-US" sz="4400" b="1" dirty="0"/>
              <a:t>Bootstrap Templates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84900-71EE-8443-9866-1D9216E70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10 - Create and Host a Static Webpage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4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ECB5-9AB7-6740-8A03-4E5E881E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‘Pricing’ example reimagined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5E364-1F4F-9141-BDA1-BC8E97B7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DDA84-A89B-6C4E-909D-86302DE5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73" y="1337322"/>
            <a:ext cx="5004127" cy="5350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BB49F-51DB-6F4D-B658-CCF6B71C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49" y="1337323"/>
            <a:ext cx="4993341" cy="53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9A85-9A1A-C54F-A547-E50DC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C3012-C549-864A-AB69-B5F8A21F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69" y="1415780"/>
            <a:ext cx="5562600" cy="527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2C223-DA2F-5943-B008-BC966FBC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0" y="4051030"/>
            <a:ext cx="4591050" cy="13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8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907C-BBBA-464C-8D18-8275FE8F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Stripped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7D301-858C-C24D-987D-CA87E62E7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9" y="2052116"/>
            <a:ext cx="4283639" cy="3997828"/>
          </a:xfrm>
        </p:spPr>
        <p:txBody>
          <a:bodyPr/>
          <a:lstStyle/>
          <a:p>
            <a:r>
              <a:rPr lang="en-US" dirty="0"/>
              <a:t>I don’t want to overwhelm you with examples</a:t>
            </a:r>
          </a:p>
          <a:p>
            <a:r>
              <a:rPr lang="en-US" dirty="0"/>
              <a:t>This page has just a few of each style</a:t>
            </a:r>
          </a:p>
          <a:p>
            <a:r>
              <a:rPr lang="en-US" dirty="0"/>
              <a:t>Looking at the HTML should not be too much to absorb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58762-BFDB-E347-9206-A5C49F50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8700"/>
            <a:ext cx="49530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AAF2-C445-DA40-99E9-916B2FA0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 few extras</a:t>
            </a:r>
            <a:br>
              <a:rPr lang="en-US" dirty="0"/>
            </a:br>
            <a:r>
              <a:rPr lang="en-US" dirty="0"/>
              <a:t>found in the Cheat sheet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8F36-B95A-5C43-A4B4-B318389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in a modal for the quizzes button</a:t>
            </a:r>
          </a:p>
          <a:p>
            <a:r>
              <a:rPr lang="en-US" dirty="0"/>
              <a:t>And popovers for the weekly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0099E-52EE-1344-B6F4-FE5F2C2D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0" y="3352800"/>
            <a:ext cx="4178300" cy="35052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E8F87-9508-4840-BB3A-39E0EFC6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38" y="4578350"/>
            <a:ext cx="3771900" cy="2120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A335063-C2EB-8F45-9057-A9C54D0BC453}"/>
              </a:ext>
            </a:extLst>
          </p:cNvPr>
          <p:cNvSpPr/>
          <p:nvPr/>
        </p:nvSpPr>
        <p:spPr>
          <a:xfrm>
            <a:off x="1621861" y="5393522"/>
            <a:ext cx="1151738" cy="245278"/>
          </a:xfrm>
          <a:prstGeom prst="ellipse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83945F-350D-B144-BB36-3A8A1C8AAC09}"/>
              </a:ext>
            </a:extLst>
          </p:cNvPr>
          <p:cNvSpPr/>
          <p:nvPr/>
        </p:nvSpPr>
        <p:spPr>
          <a:xfrm>
            <a:off x="2773599" y="5148243"/>
            <a:ext cx="2150039" cy="1068531"/>
          </a:xfrm>
          <a:prstGeom prst="ellipse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A14FF4-1713-6146-B914-385AF042A18B}"/>
              </a:ext>
            </a:extLst>
          </p:cNvPr>
          <p:cNvSpPr/>
          <p:nvPr/>
        </p:nvSpPr>
        <p:spPr>
          <a:xfrm>
            <a:off x="9597349" y="3526622"/>
            <a:ext cx="1096051" cy="4484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9D06F5-F59A-1B4F-B553-AC6A418F4DE9}"/>
              </a:ext>
            </a:extLst>
          </p:cNvPr>
          <p:cNvSpPr/>
          <p:nvPr/>
        </p:nvSpPr>
        <p:spPr>
          <a:xfrm>
            <a:off x="8423838" y="4241800"/>
            <a:ext cx="3479801" cy="23348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2937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01A4-EEAB-6D48-93E1-43CEB046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is to move to AWS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A3E460-ED00-6246-8395-900075EA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11E3-1A47-D246-8F19-456F2184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a static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8F2D-0A07-F643-BE92-2E59AC1E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4546600"/>
            <a:ext cx="7796540" cy="150334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https://aws.amazon.com/getting-started/hands-on/host-static-website/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43435-0FE1-304A-9FA9-37340F646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50" y="2098342"/>
            <a:ext cx="2374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C791-0A50-2F49-91A6-8884A335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Amplify 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6725B-1D20-7449-97F8-E915AE2F1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-1972"/>
            <a:ext cx="30226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BF32C3-FCDC-724E-A224-1251B3AA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03" y="1685663"/>
            <a:ext cx="2908300" cy="2019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78DF7E-030D-B64C-A7D7-58C401E8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030279"/>
            <a:ext cx="5973021" cy="3142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8E3740-C5DB-1047-A91F-6E70E908A4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56" t="11587" r="20279" b="25395"/>
          <a:stretch/>
        </p:blipFill>
        <p:spPr>
          <a:xfrm>
            <a:off x="3619900" y="702410"/>
            <a:ext cx="1751799" cy="128851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6516BC-3255-EA45-978F-57962E8D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659" y="3863339"/>
            <a:ext cx="3444321" cy="2935445"/>
          </a:xfrm>
        </p:spPr>
        <p:txBody>
          <a:bodyPr/>
          <a:lstStyle/>
          <a:p>
            <a:r>
              <a:rPr lang="en-US" dirty="0"/>
              <a:t>In the Amplify console</a:t>
            </a:r>
          </a:p>
          <a:p>
            <a:pPr lvl="1"/>
            <a:r>
              <a:rPr lang="en-US" dirty="0"/>
              <a:t>Choose New App</a:t>
            </a:r>
          </a:p>
          <a:p>
            <a:pPr lvl="1"/>
            <a:r>
              <a:rPr lang="en-US" dirty="0"/>
              <a:t>Choose GitHub as the source for the code</a:t>
            </a:r>
          </a:p>
        </p:txBody>
      </p:sp>
    </p:spTree>
    <p:extLst>
      <p:ext uri="{BB962C8B-B14F-4D97-AF65-F5344CB8AC3E}">
        <p14:creationId xmlns:p14="http://schemas.microsoft.com/office/powerpoint/2010/main" val="78085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C791-0A50-2F49-91A6-8884A335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Amplify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13EF-4824-DA4D-9D12-F89549EE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603" y="4552749"/>
            <a:ext cx="9077071" cy="1922048"/>
          </a:xfrm>
        </p:spPr>
        <p:txBody>
          <a:bodyPr>
            <a:normAutofit/>
          </a:bodyPr>
          <a:lstStyle/>
          <a:p>
            <a:r>
              <a:rPr lang="en-US" dirty="0"/>
              <a:t>Note your URL:</a:t>
            </a:r>
          </a:p>
          <a:p>
            <a:pPr lvl="1"/>
            <a:r>
              <a:rPr lang="en-US" dirty="0">
                <a:hlinkClick r:id="rId2"/>
              </a:rPr>
              <a:t>https://us-east-2.console.aws.amazon.com/amplify/home?region=us-east-2#/</a:t>
            </a:r>
            <a:endParaRPr lang="en-US" dirty="0"/>
          </a:p>
          <a:p>
            <a:r>
              <a:rPr lang="en-US" dirty="0"/>
              <a:t>It has your region specified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6725B-1D20-7449-97F8-E915AE2F1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" y="-1972"/>
            <a:ext cx="3022600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0B084-758F-1849-AA33-4C7D0C8D99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5"/>
          <a:stretch/>
        </p:blipFill>
        <p:spPr>
          <a:xfrm>
            <a:off x="2254497" y="1841281"/>
            <a:ext cx="3841503" cy="149509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D298D9-775B-4E44-B872-EE91CBC1511F}"/>
              </a:ext>
            </a:extLst>
          </p:cNvPr>
          <p:cNvSpPr/>
          <p:nvPr/>
        </p:nvSpPr>
        <p:spPr>
          <a:xfrm>
            <a:off x="2160270" y="2125980"/>
            <a:ext cx="2708910" cy="582930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500723-D063-1D44-AD8C-12AA0BED54BC}"/>
              </a:ext>
            </a:extLst>
          </p:cNvPr>
          <p:cNvSpPr/>
          <p:nvPr/>
        </p:nvSpPr>
        <p:spPr>
          <a:xfrm>
            <a:off x="3215640" y="5222308"/>
            <a:ext cx="1310640" cy="582930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1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127A-569B-7147-996F-6E572654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through the connection process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8F5D-8535-474C-A46F-290D7ED0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159" y="2052116"/>
            <a:ext cx="5499979" cy="3997828"/>
          </a:xfrm>
        </p:spPr>
        <p:txBody>
          <a:bodyPr/>
          <a:lstStyle/>
          <a:p>
            <a:r>
              <a:rPr lang="en-US" dirty="0"/>
              <a:t>You will sign into GitHub to tie your two accounts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CAD21-352B-AE4B-9C03-DE4B51B2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536"/>
            <a:ext cx="5070160" cy="51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C74A-2E84-0841-BEC6-ED6FE28D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repository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AA6F-B247-2C4A-9012-21D2A11C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489" y="2052116"/>
            <a:ext cx="3998650" cy="4805884"/>
          </a:xfrm>
        </p:spPr>
        <p:txBody>
          <a:bodyPr/>
          <a:lstStyle/>
          <a:p>
            <a:r>
              <a:rPr lang="en-US" dirty="0"/>
              <a:t>AWS will make an API call out to GitHub to get a list of all of your repos</a:t>
            </a:r>
          </a:p>
          <a:p>
            <a:r>
              <a:rPr lang="en-US" dirty="0"/>
              <a:t>The Recently updated repositories drop down will be loaded in date order</a:t>
            </a:r>
          </a:p>
          <a:p>
            <a:r>
              <a:rPr lang="en-US" dirty="0"/>
              <a:t>You can also choose which BRANCH to deploy.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4C533-FC14-2C41-B315-36F16A59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18759"/>
            <a:ext cx="6571488" cy="523924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3209DB9-C9D3-554D-BD55-996292332372}"/>
              </a:ext>
            </a:extLst>
          </p:cNvPr>
          <p:cNvSpPr/>
          <p:nvPr/>
        </p:nvSpPr>
        <p:spPr>
          <a:xfrm>
            <a:off x="102870" y="4455058"/>
            <a:ext cx="6377940" cy="582930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3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B79-DDCE-3642-8FA5-094BFF9A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more into the breach!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0DEA4-3C63-404A-A4F6-C69EDAF7A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 download the Bootstrap Examples</a:t>
            </a:r>
          </a:p>
          <a:p>
            <a:pPr lvl="1"/>
            <a:r>
              <a:rPr lang="en-US" dirty="0">
                <a:hlinkClick r:id="rId2"/>
              </a:rPr>
              <a:t>https://getbootstrap.com/docs/5.0/examples/</a:t>
            </a:r>
            <a:endParaRPr lang="en-US" dirty="0"/>
          </a:p>
          <a:p>
            <a:pPr lvl="1"/>
            <a:r>
              <a:rPr lang="en-US" dirty="0"/>
              <a:t>Unzip the files</a:t>
            </a:r>
          </a:p>
          <a:p>
            <a:pPr lvl="1"/>
            <a:r>
              <a:rPr lang="en-US" dirty="0"/>
              <a:t>Move the folder into your projects folders</a:t>
            </a:r>
          </a:p>
          <a:p>
            <a:pPr lvl="1"/>
            <a:r>
              <a:rPr lang="en-US" dirty="0"/>
              <a:t>Check out some of the examples</a:t>
            </a:r>
          </a:p>
        </p:txBody>
      </p:sp>
    </p:spTree>
    <p:extLst>
      <p:ext uri="{BB962C8B-B14F-4D97-AF65-F5344CB8AC3E}">
        <p14:creationId xmlns:p14="http://schemas.microsoft.com/office/powerpoint/2010/main" val="140089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D8DE-5B80-2E42-A273-4C637A4F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build settings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C2832-126E-E944-8DF6-9736D3E36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85"/>
          <a:stretch/>
        </p:blipFill>
        <p:spPr>
          <a:xfrm>
            <a:off x="0" y="2145820"/>
            <a:ext cx="5084066" cy="471218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25542B-84BD-3441-84F0-D84FEA6C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5" y="2052116"/>
            <a:ext cx="5486073" cy="3997828"/>
          </a:xfrm>
        </p:spPr>
        <p:txBody>
          <a:bodyPr/>
          <a:lstStyle/>
          <a:p>
            <a:r>
              <a:rPr lang="en-US" dirty="0"/>
              <a:t>Nothing needs to be altered here</a:t>
            </a:r>
          </a:p>
        </p:txBody>
      </p:sp>
    </p:spTree>
    <p:extLst>
      <p:ext uri="{BB962C8B-B14F-4D97-AF65-F5344CB8AC3E}">
        <p14:creationId xmlns:p14="http://schemas.microsoft.com/office/powerpoint/2010/main" val="364286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AF63-335D-C147-820A-3C44E3CD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Deploy!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90F1-EC0A-6C4E-B207-6CD41D12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DF1C3-AFF7-6B4F-B42A-F636DA7F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9" y="1346670"/>
            <a:ext cx="6352534" cy="534619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FB29FFC-BE3B-074D-B029-4D19B30270DF}"/>
              </a:ext>
            </a:extLst>
          </p:cNvPr>
          <p:cNvSpPr/>
          <p:nvPr/>
        </p:nvSpPr>
        <p:spPr>
          <a:xfrm>
            <a:off x="4983479" y="6139926"/>
            <a:ext cx="1607493" cy="58293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41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BE18-B95E-F248-A1B2-8A4ABE3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 to </a:t>
            </a:r>
            <a:br>
              <a:rPr lang="en-US" dirty="0"/>
            </a:br>
            <a:r>
              <a:rPr lang="en-US" dirty="0"/>
              <a:t>move your code to AWS begins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9041-2043-4845-864C-E21D14DF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CD21C-97A1-B940-837E-F5AB7115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62784"/>
            <a:ext cx="7473696" cy="47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94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CB47-EA3A-9C47-8717-B7055EBE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see references to </a:t>
            </a:r>
            <a:br>
              <a:rPr lang="en-US" dirty="0"/>
            </a:br>
            <a:r>
              <a:rPr lang="en-US" dirty="0"/>
              <a:t>Amplify v.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BE75-02FA-1340-AB78-87E16A8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525772" cy="39978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Amplify:</a:t>
            </a:r>
            <a:r>
              <a:rPr lang="en-US" dirty="0"/>
              <a:t> ”</a:t>
            </a:r>
            <a:r>
              <a:rPr lang="en-US" i="1" dirty="0"/>
              <a:t>JS Open Source Library with React, React Native Extensions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 JavaScript library for frontend and mobile developers building cloud-enabled applications. </a:t>
            </a:r>
          </a:p>
          <a:p>
            <a:pPr lvl="1"/>
            <a:r>
              <a:rPr lang="en-US" dirty="0"/>
              <a:t>Makes common tasks easier to add into your application. </a:t>
            </a:r>
          </a:p>
          <a:p>
            <a:pPr lvl="1"/>
            <a:r>
              <a:rPr lang="en-US" dirty="0"/>
              <a:t>The default implementation works with AWS resources but is designed to be open for usage with other cloud services that wish to provide an implementation or custom backends. </a:t>
            </a:r>
          </a:p>
          <a:p>
            <a:r>
              <a:rPr lang="en-US" b="1" dirty="0"/>
              <a:t>Beanstalk</a:t>
            </a:r>
            <a:r>
              <a:rPr lang="en-US" dirty="0"/>
              <a:t>: "</a:t>
            </a:r>
            <a:r>
              <a:rPr lang="en-US" i="1" dirty="0"/>
              <a:t>Private code hosting for teams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 single process to commit code, review with the team, and deploy the final result to your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BE18-B95E-F248-A1B2-8A4ABE3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Getting started link for your first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9041-2043-4845-864C-E21D14DF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https://aws.amazon.com/getting-started/?e=gs2020&amp;p=console/#Launch_Your_First_Application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AF7E5-1B7F-ED4F-81AE-6B525CEE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4309439"/>
            <a:ext cx="7361803" cy="238071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2FFC84B-F450-9F4B-96A7-63418AFFA4EB}"/>
              </a:ext>
            </a:extLst>
          </p:cNvPr>
          <p:cNvSpPr/>
          <p:nvPr/>
        </p:nvSpPr>
        <p:spPr>
          <a:xfrm>
            <a:off x="2887579" y="5178392"/>
            <a:ext cx="2223436" cy="1270534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3A4F-65C0-8047-846E-88F9F085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hands-on tutorials for your AWS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42C6-B907-2E4C-BEDD-4C719D01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/getting-started/hands-on/?getting-started-</a:t>
            </a:r>
            <a:r>
              <a:rPr lang="en-US" dirty="0" err="1"/>
              <a:t>all.sort</a:t>
            </a:r>
            <a:r>
              <a:rPr lang="en-US" dirty="0"/>
              <a:t>-by=</a:t>
            </a:r>
            <a:r>
              <a:rPr lang="en-US" dirty="0" err="1"/>
              <a:t>item.additionalFields.sortOrder&amp;getting-started-all.sort-order</a:t>
            </a:r>
            <a:r>
              <a:rPr lang="en-US" dirty="0"/>
              <a:t>=</a:t>
            </a:r>
            <a:r>
              <a:rPr lang="en-US" dirty="0" err="1"/>
              <a:t>asc&amp;awsf.getting-started-category</a:t>
            </a:r>
            <a:r>
              <a:rPr lang="en-US" dirty="0"/>
              <a:t>=category%23mobile&amp;awsf.getting-started-level=level%23100&amp;awsf.getting-started-content-type=content-type%23hands-on</a:t>
            </a:r>
          </a:p>
        </p:txBody>
      </p:sp>
    </p:spTree>
    <p:extLst>
      <p:ext uri="{BB962C8B-B14F-4D97-AF65-F5344CB8AC3E}">
        <p14:creationId xmlns:p14="http://schemas.microsoft.com/office/powerpoint/2010/main" val="3286952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3A4F-65C0-8047-846E-88F9F085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hands-on tutorials for your AWS needs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95EAB-4AA7-B14C-9B73-E9B0A46F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05" y="1772296"/>
            <a:ext cx="6043789" cy="47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6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BE18-B95E-F248-A1B2-8A4ABE3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a Static Website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A7E92-9EE1-B24B-836A-AA376DD88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57" y="1346670"/>
            <a:ext cx="7319031" cy="52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7855-B7A2-024C-806A-6850282C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Album example</a:t>
            </a:r>
            <a:br>
              <a:rPr lang="en-US" dirty="0"/>
            </a:br>
            <a:r>
              <a:rPr lang="en-US" sz="2700" dirty="0"/>
              <a:t>Great for presenting something that is very image centric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595105-D3CA-1B46-8108-6E4E4EF58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492" y="2142148"/>
            <a:ext cx="6790161" cy="45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7855-B7A2-024C-806A-6850282C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Blog example</a:t>
            </a:r>
            <a:endParaRPr lang="en-US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6EDB8-3BBF-5B48-94B8-4BDD4AF7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72" y="317484"/>
            <a:ext cx="6223327" cy="64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4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7855-B7A2-024C-806A-6850282C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example</a:t>
            </a:r>
            <a:br>
              <a:rPr lang="en-US" dirty="0"/>
            </a:br>
            <a:endParaRPr lang="en-US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D6A42-3FD9-6F44-BF77-0F1C2519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92" y="1291718"/>
            <a:ext cx="7329858" cy="54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7855-B7A2-024C-806A-6850282C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Jumbotron example</a:t>
            </a:r>
            <a:br>
              <a:rPr lang="en-US" dirty="0"/>
            </a:br>
            <a:r>
              <a:rPr lang="en-US" dirty="0"/>
              <a:t>The famous</a:t>
            </a:r>
            <a:endParaRPr lang="en-US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58A38-3F63-0F40-84B7-E5BEC9AB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31162"/>
            <a:ext cx="5930900" cy="55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3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20CB-59B7-5B45-93F8-FBB58BF0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an example </a:t>
            </a:r>
            <a:br>
              <a:rPr lang="en-US" dirty="0"/>
            </a:br>
            <a:r>
              <a:rPr lang="en-US" dirty="0"/>
              <a:t>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EB27-0ADA-4542-AC12-40217B5D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40C8-60A9-DF4B-B00C-2A1739B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Chose the ‘Pricing’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AEC-7272-A44A-9155-DEF1E3CB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499" y="2052116"/>
            <a:ext cx="3775639" cy="2430984"/>
          </a:xfrm>
        </p:spPr>
        <p:txBody>
          <a:bodyPr/>
          <a:lstStyle/>
          <a:p>
            <a:r>
              <a:rPr lang="en-US" dirty="0"/>
              <a:t>Nice for showing different levels of service</a:t>
            </a:r>
          </a:p>
          <a:p>
            <a:r>
              <a:rPr lang="en-US" dirty="0"/>
              <a:t>Compare them side-by-side</a:t>
            </a:r>
          </a:p>
          <a:p>
            <a:r>
              <a:rPr lang="en-US" dirty="0"/>
              <a:t>Good Navigation</a:t>
            </a:r>
          </a:p>
          <a:p>
            <a:r>
              <a:rPr lang="en-US" dirty="0"/>
              <a:t>Nice footer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5C6E0-7B36-8D4F-8FDF-94D8AC27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69" y="1333500"/>
            <a:ext cx="5327762" cy="544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501628-C4D4-A141-938A-8DE07C8E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99" y="4716370"/>
            <a:ext cx="3620436" cy="20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BE0F-0F1C-BE4A-AEA3-39B7AF93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I’ll use it to give a snapshot of our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E8F7-C505-5249-B709-E42611B0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course about?</a:t>
            </a:r>
          </a:p>
          <a:p>
            <a:r>
              <a:rPr lang="en-US" dirty="0"/>
              <a:t>What happens each week?</a:t>
            </a:r>
          </a:p>
          <a:p>
            <a:r>
              <a:rPr lang="en-US" dirty="0"/>
              <a:t>Where are the tests?</a:t>
            </a:r>
          </a:p>
          <a:p>
            <a:r>
              <a:rPr lang="en-US" dirty="0"/>
              <a:t>When are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04521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1376</TotalTime>
  <Words>565</Words>
  <Application>Microsoft Macintosh PowerPoint</Application>
  <PresentationFormat>Widescreen</PresentationFormat>
  <Paragraphs>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MS Shell Dlg 2</vt:lpstr>
      <vt:lpstr>Wingdings</vt:lpstr>
      <vt:lpstr>Wingdings 3</vt:lpstr>
      <vt:lpstr>Madison</vt:lpstr>
      <vt:lpstr>Bootstrap Templates</vt:lpstr>
      <vt:lpstr>Once more into the breach!</vt:lpstr>
      <vt:lpstr>Album example Great for presenting something that is very image centric</vt:lpstr>
      <vt:lpstr>Blog example</vt:lpstr>
      <vt:lpstr>Dashboard example </vt:lpstr>
      <vt:lpstr>Jumbotron example The famous</vt:lpstr>
      <vt:lpstr>Choose an example  and make it your own</vt:lpstr>
      <vt:lpstr>I Chose the ‘Pricing’ example</vt:lpstr>
      <vt:lpstr>I’ll use it to give a snapshot of our class</vt:lpstr>
      <vt:lpstr>The ‘Pricing’ example reimagined</vt:lpstr>
      <vt:lpstr>PowerPoint Presentation</vt:lpstr>
      <vt:lpstr>Stripped down</vt:lpstr>
      <vt:lpstr>With a few extras found in the Cheat sheet example</vt:lpstr>
      <vt:lpstr>Next step is to move to AWS</vt:lpstr>
      <vt:lpstr>Lets build a static web app</vt:lpstr>
      <vt:lpstr>Amplify Console</vt:lpstr>
      <vt:lpstr>Amplify Console</vt:lpstr>
      <vt:lpstr>Go through the connection process to GitHub</vt:lpstr>
      <vt:lpstr>Add repository branch</vt:lpstr>
      <vt:lpstr>Configure build settings </vt:lpstr>
      <vt:lpstr>Review and Deploy!</vt:lpstr>
      <vt:lpstr>The workflow to  move your code to AWS begins</vt:lpstr>
      <vt:lpstr>You may see references to  Amplify v. Beanstalk</vt:lpstr>
      <vt:lpstr>A Getting started link for your first app</vt:lpstr>
      <vt:lpstr>Find the hands-on tutorials for your AWS needs</vt:lpstr>
      <vt:lpstr>Find the hands-on tutorials for your AWS needs</vt:lpstr>
      <vt:lpstr>Host a Static Website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Templates</dc:title>
  <dc:creator>Gary James</dc:creator>
  <cp:lastModifiedBy>Gary James</cp:lastModifiedBy>
  <cp:revision>4</cp:revision>
  <dcterms:created xsi:type="dcterms:W3CDTF">2021-10-18T22:33:27Z</dcterms:created>
  <dcterms:modified xsi:type="dcterms:W3CDTF">2022-03-22T16:38:38Z</dcterms:modified>
</cp:coreProperties>
</file>