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  <p:sldId id="260" r:id="rId5"/>
    <p:sldId id="267" r:id="rId6"/>
    <p:sldId id="273" r:id="rId7"/>
    <p:sldId id="262" r:id="rId8"/>
    <p:sldId id="266" r:id="rId9"/>
    <p:sldId id="271" r:id="rId10"/>
    <p:sldId id="261" r:id="rId11"/>
    <p:sldId id="279" r:id="rId12"/>
    <p:sldId id="263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8/2/22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1562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4fcd3eda51175dc44d9d532cffcc48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2772-FCB5-F848-8450-CECBA1280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Extending the Quotes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E885C-2AAC-9840-A36E-FEBAF2864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Beyond Get and Put, Post and Delete!</a:t>
            </a:r>
          </a:p>
        </p:txBody>
      </p:sp>
    </p:spTree>
    <p:extLst>
      <p:ext uri="{BB962C8B-B14F-4D97-AF65-F5344CB8AC3E}">
        <p14:creationId xmlns:p14="http://schemas.microsoft.com/office/powerpoint/2010/main" val="155292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A79-385B-1044-8D9E-2F6FE848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the Delete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0F20-C9AF-9E4A-8821-2CC656F1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04" y="2528887"/>
            <a:ext cx="4849159" cy="3779837"/>
          </a:xfrm>
        </p:spPr>
        <p:txBody>
          <a:bodyPr/>
          <a:lstStyle/>
          <a:p>
            <a:r>
              <a:rPr lang="en-US" dirty="0"/>
              <a:t>API Gateway</a:t>
            </a:r>
          </a:p>
          <a:p>
            <a:r>
              <a:rPr lang="en-US" dirty="0"/>
              <a:t>Add a new method ‘Delete’</a:t>
            </a:r>
          </a:p>
          <a:p>
            <a:r>
              <a:rPr lang="en-US" dirty="0"/>
              <a:t>There will be a check box next to DELETE after you have selected it</a:t>
            </a:r>
          </a:p>
          <a:p>
            <a:r>
              <a:rPr lang="en-US" dirty="0"/>
              <a:t>Click on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39AB0-A2F4-6844-A88E-AFD372E2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4" y="2297905"/>
            <a:ext cx="3822700" cy="212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18C51-473A-8C40-8129-FAE608C7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763" y="2297905"/>
            <a:ext cx="1955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6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AD1B-B926-7E48-9EED-4374276A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CAF-FAE3-E64C-90CC-2FEA58C1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568" y="1573495"/>
            <a:ext cx="5620828" cy="2311401"/>
          </a:xfrm>
        </p:spPr>
        <p:txBody>
          <a:bodyPr/>
          <a:lstStyle/>
          <a:p>
            <a:r>
              <a:rPr lang="en-US" dirty="0"/>
              <a:t>Actions – Enable CORS</a:t>
            </a:r>
          </a:p>
          <a:p>
            <a:r>
              <a:rPr lang="en-US" dirty="0"/>
              <a:t>Enable CORS and replace existing CORS headers</a:t>
            </a:r>
          </a:p>
          <a:p>
            <a:r>
              <a:rPr lang="en-US" dirty="0"/>
              <a:t>Yes, Replace existing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E52E2-3471-E44A-B647-0B05D0BA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56"/>
          <a:stretch/>
        </p:blipFill>
        <p:spPr>
          <a:xfrm>
            <a:off x="6841229" y="4897350"/>
            <a:ext cx="4044943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6DF30-F4BB-CA49-8A41-FFF2141F6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065"/>
            <a:ext cx="2197100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11BEF-DFC8-764C-A16B-254A89E4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73" y="3884896"/>
            <a:ext cx="57150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BB1F4-982A-3B40-94EB-35559F8F9E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034"/>
          <a:stretch/>
        </p:blipFill>
        <p:spPr>
          <a:xfrm>
            <a:off x="2387102" y="1560413"/>
            <a:ext cx="3454954" cy="231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58174-B616-AC42-8122-BB80893292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914" t="76828"/>
          <a:stretch/>
        </p:blipFill>
        <p:spPr>
          <a:xfrm>
            <a:off x="2964577" y="3323125"/>
            <a:ext cx="2388516" cy="5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6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E23A-6B3A-6E46-B33F-7D980BCA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Wash, Rinse,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9892-9E26-2B43-8336-2E5AFF01C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do the same for POST and PUT</a:t>
            </a:r>
          </a:p>
          <a:p>
            <a:r>
              <a:rPr lang="en-US" dirty="0"/>
              <a:t>We will create the Lambda functions</a:t>
            </a:r>
          </a:p>
          <a:p>
            <a:r>
              <a:rPr lang="en-US" dirty="0"/>
              <a:t>And associate them to new HTTP methods in our </a:t>
            </a:r>
            <a:r>
              <a:rPr lang="en-US" dirty="0" err="1"/>
              <a:t>APIGateway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8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8EE-E7D9-DD41-9B1A-91B22BE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–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F6CB-F891-2641-A375-6C6235C1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900" y="2528887"/>
            <a:ext cx="3011236" cy="3779837"/>
          </a:xfrm>
        </p:spPr>
        <p:txBody>
          <a:bodyPr/>
          <a:lstStyle/>
          <a:p>
            <a:r>
              <a:rPr lang="en-US" dirty="0"/>
              <a:t>We get a little more complicated here</a:t>
            </a:r>
          </a:p>
          <a:p>
            <a:r>
              <a:rPr lang="en-US" dirty="0"/>
              <a:t>With an update we need to identify the record we want changed</a:t>
            </a:r>
          </a:p>
          <a:p>
            <a:r>
              <a:rPr lang="en-US" dirty="0"/>
              <a:t>See new attributes to the params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325D0-23A3-DD42-A532-A7A046F9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990987"/>
            <a:ext cx="7797070" cy="4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F4D6-8380-404A-B6FA-B2FB6E9D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JS to update a quote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BE712-60E6-9E45-8B92-9941709C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559397"/>
            <a:ext cx="8166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DB6-FC64-2242-85FD-D1F610CC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81BC-C16F-4245-8515-4063F224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108" y="3076687"/>
            <a:ext cx="9027027" cy="3232037"/>
          </a:xfrm>
        </p:spPr>
        <p:txBody>
          <a:bodyPr/>
          <a:lstStyle/>
          <a:p>
            <a:r>
              <a:rPr lang="en-US" dirty="0"/>
              <a:t>Your client-side JavaScript will need an API path to invoke the new requests</a:t>
            </a:r>
          </a:p>
          <a:p>
            <a:r>
              <a:rPr lang="en-US" dirty="0"/>
              <a:t>It is the same one used for the GET</a:t>
            </a:r>
          </a:p>
          <a:p>
            <a:r>
              <a:rPr lang="en-US" dirty="0"/>
              <a:t>You can find it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Dashboard</a:t>
            </a:r>
            <a:r>
              <a:rPr lang="en-US" dirty="0"/>
              <a:t> tab of the </a:t>
            </a:r>
            <a:r>
              <a:rPr lang="en-US" dirty="0" err="1"/>
              <a:t>APIGateway</a:t>
            </a:r>
            <a:endParaRPr lang="en-US" dirty="0"/>
          </a:p>
          <a:p>
            <a:r>
              <a:rPr lang="en-US" dirty="0"/>
              <a:t>We will use this in our HTML to GET, POST, PUT and DELETE quotes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711EA-5382-7145-A542-C27983B5F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029"/>
          <a:stretch/>
        </p:blipFill>
        <p:spPr>
          <a:xfrm>
            <a:off x="161365" y="1699707"/>
            <a:ext cx="2312894" cy="5037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516B8-BCB9-6B42-99A7-D97108252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24"/>
          <a:stretch/>
        </p:blipFill>
        <p:spPr>
          <a:xfrm>
            <a:off x="163482" y="1699707"/>
            <a:ext cx="10662696" cy="11978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093962-3AC3-C141-BB9B-D9EED494D07A}"/>
              </a:ext>
            </a:extLst>
          </p:cNvPr>
          <p:cNvSpPr/>
          <p:nvPr/>
        </p:nvSpPr>
        <p:spPr>
          <a:xfrm>
            <a:off x="5109883" y="2162287"/>
            <a:ext cx="5626250" cy="57015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652-102C-2043-9730-B8C219D0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code: client and server side</a:t>
            </a:r>
            <a:br>
              <a:rPr lang="en-US" dirty="0"/>
            </a:br>
            <a:r>
              <a:rPr lang="en-US" dirty="0"/>
              <a:t>for the CRUD 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08A2-A7AF-D84A-AC83-E1A19FDA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HTML here</a:t>
            </a:r>
          </a:p>
          <a:p>
            <a:pPr lvl="1"/>
            <a:r>
              <a:rPr lang="en-US" dirty="0">
                <a:hlinkClick r:id="rId2"/>
              </a:rPr>
              <a:t>https://gist.github.com/4fcd3eda51175dc44d9d532cffcc4888</a:t>
            </a:r>
            <a:endParaRPr lang="en-US" dirty="0"/>
          </a:p>
          <a:p>
            <a:r>
              <a:rPr lang="en-US" dirty="0"/>
              <a:t>There are two files</a:t>
            </a:r>
          </a:p>
          <a:p>
            <a:pPr lvl="1"/>
            <a:r>
              <a:rPr lang="en-US" dirty="0" err="1"/>
              <a:t>Quotes.html</a:t>
            </a:r>
            <a:endParaRPr lang="en-US" dirty="0"/>
          </a:p>
          <a:p>
            <a:pPr lvl="1"/>
            <a:r>
              <a:rPr lang="en-US" dirty="0" err="1"/>
              <a:t>Styles.css</a:t>
            </a:r>
            <a:endParaRPr lang="en-US" dirty="0"/>
          </a:p>
          <a:p>
            <a:r>
              <a:rPr lang="en-US" dirty="0"/>
              <a:t>Keep them in the same directory</a:t>
            </a:r>
          </a:p>
          <a:p>
            <a:r>
              <a:rPr lang="en-US" dirty="0"/>
              <a:t>This code will work with MY </a:t>
            </a:r>
            <a:r>
              <a:rPr lang="en-US" dirty="0" err="1"/>
              <a:t>APIGateway</a:t>
            </a:r>
            <a:endParaRPr lang="en-US" dirty="0"/>
          </a:p>
          <a:p>
            <a:r>
              <a:rPr lang="en-US" dirty="0"/>
              <a:t>Change the code to use your own</a:t>
            </a:r>
          </a:p>
        </p:txBody>
      </p:sp>
    </p:spTree>
    <p:extLst>
      <p:ext uri="{BB962C8B-B14F-4D97-AF65-F5344CB8AC3E}">
        <p14:creationId xmlns:p14="http://schemas.microsoft.com/office/powerpoint/2010/main" val="21583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21BF-D03C-9B4E-96BB-5856DA0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CRUD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80C5-116D-6A4C-8DA4-BA967FBE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end points for other HTTP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Each end point will be new a corresponding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98733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36B7-3089-3A4B-B782-B721A924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34F2-DF1E-3848-B7CE-8FB90F8F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98" y="2442825"/>
            <a:ext cx="4103038" cy="3865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Include the AWS SDK</a:t>
            </a:r>
          </a:p>
          <a:p>
            <a:r>
              <a:rPr lang="en-US" dirty="0"/>
              <a:t>Create a DynamoDB client</a:t>
            </a:r>
          </a:p>
          <a:p>
            <a:r>
              <a:rPr lang="en-US" dirty="0"/>
              <a:t>Export the lambda function to make visible to external world</a:t>
            </a:r>
          </a:p>
          <a:p>
            <a:r>
              <a:rPr lang="en-US" dirty="0"/>
              <a:t>Scan the records in the table</a:t>
            </a:r>
          </a:p>
          <a:p>
            <a:r>
              <a:rPr lang="en-US" dirty="0"/>
              <a:t>Return the Items found</a:t>
            </a:r>
          </a:p>
          <a:p>
            <a:endParaRPr lang="en-US" dirty="0"/>
          </a:p>
          <a:p>
            <a:r>
              <a:rPr lang="en-US" dirty="0"/>
              <a:t>We’ needed’ an Env variable to save the table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19D08-500A-894C-8138-DE3E62BF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442824"/>
            <a:ext cx="6998098" cy="3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2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D013-B7A5-8B41-B582-BD863F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5E65-CC80-4F4C-B6F7-EA5297D2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6301864" cy="3779837"/>
          </a:xfrm>
        </p:spPr>
        <p:txBody>
          <a:bodyPr/>
          <a:lstStyle/>
          <a:p>
            <a:r>
              <a:rPr lang="en-US" dirty="0"/>
              <a:t>This is a gateway for all things </a:t>
            </a:r>
            <a:r>
              <a:rPr lang="en-US" dirty="0" err="1"/>
              <a:t>QuotesApi</a:t>
            </a:r>
            <a:endParaRPr lang="en-US" dirty="0"/>
          </a:p>
          <a:p>
            <a:r>
              <a:rPr lang="en-US" dirty="0"/>
              <a:t>We will have end points for the other HTTP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dirty="0"/>
              <a:t>You can see I have them all created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F78E7-0A9B-7249-B288-81069F2A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06" y="3429000"/>
            <a:ext cx="5965621" cy="28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8EE-E7D9-DD41-9B1A-91B22BE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F6CB-F891-2641-A375-6C6235C1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900" y="2528887"/>
            <a:ext cx="3011236" cy="3779837"/>
          </a:xfrm>
        </p:spPr>
        <p:txBody>
          <a:bodyPr/>
          <a:lstStyle/>
          <a:p>
            <a:r>
              <a:rPr lang="en-US" dirty="0"/>
              <a:t>Again compare this to get and delete</a:t>
            </a:r>
          </a:p>
          <a:p>
            <a:r>
              <a:rPr lang="en-US" dirty="0"/>
              <a:t>Especially the delete function</a:t>
            </a:r>
          </a:p>
          <a:p>
            <a:r>
              <a:rPr lang="en-US" dirty="0"/>
              <a:t>Identical except of the </a:t>
            </a:r>
            <a:r>
              <a:rPr lang="en-US" dirty="0" err="1"/>
              <a:t>documentClient</a:t>
            </a:r>
            <a:r>
              <a:rPr lang="en-US" dirty="0"/>
              <a:t> function used</a:t>
            </a:r>
          </a:p>
          <a:p>
            <a:pPr lvl="1"/>
            <a:r>
              <a:rPr lang="en-US" dirty="0"/>
              <a:t>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82AFE-C6C9-ED45-969E-2137A7CA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990987"/>
            <a:ext cx="80899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F7EE-C0ED-4640-9A66-C9A5C144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JS to create a quote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79717-C243-7B48-82C0-A75EC65E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020135"/>
            <a:ext cx="7658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A5B5-42BD-6F49-931F-52943D4A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–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33EA-92E3-004E-9367-4219C5D6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314" y="2528887"/>
            <a:ext cx="5218821" cy="3779837"/>
          </a:xfrm>
        </p:spPr>
        <p:txBody>
          <a:bodyPr/>
          <a:lstStyle/>
          <a:p>
            <a:r>
              <a:rPr lang="en-US" dirty="0"/>
              <a:t>Setup page is shown</a:t>
            </a:r>
          </a:p>
          <a:p>
            <a:r>
              <a:rPr lang="en-US" dirty="0"/>
              <a:t>In the Lambda Function field start typing dele….</a:t>
            </a:r>
          </a:p>
          <a:p>
            <a:r>
              <a:rPr lang="en-US" dirty="0"/>
              <a:t>Matching Lambda functions will be displayed</a:t>
            </a:r>
          </a:p>
          <a:p>
            <a:r>
              <a:rPr lang="en-US" dirty="0"/>
              <a:t>Select </a:t>
            </a:r>
            <a:r>
              <a:rPr lang="en-US" dirty="0" err="1"/>
              <a:t>deleteQuote</a:t>
            </a:r>
            <a:endParaRPr lang="en-US" dirty="0"/>
          </a:p>
          <a:p>
            <a:r>
              <a:rPr lang="en-US" dirty="0"/>
              <a:t>Click Save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3FC40-2069-AB45-B5F5-202A1DC0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93"/>
          <a:stretch/>
        </p:blipFill>
        <p:spPr>
          <a:xfrm>
            <a:off x="87800" y="2429278"/>
            <a:ext cx="6002767" cy="369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180DE-C3FD-7447-A26C-D8B1BCE0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5" y="4839543"/>
            <a:ext cx="3890680" cy="16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8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8EE-E7D9-DD41-9B1A-91B22BE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deleteQuote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F6CB-F891-2641-A375-6C6235C1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900" y="2528887"/>
            <a:ext cx="3011236" cy="3779837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do the </a:t>
            </a:r>
            <a:r>
              <a:rPr lang="en-US" dirty="0" err="1"/>
              <a:t>deleteQuote</a:t>
            </a:r>
            <a:r>
              <a:rPr lang="en-US" dirty="0"/>
              <a:t> Lambda function first</a:t>
            </a:r>
          </a:p>
          <a:p>
            <a:r>
              <a:rPr lang="en-US" dirty="0"/>
              <a:t>If you look back at the </a:t>
            </a:r>
            <a:r>
              <a:rPr lang="en-US" dirty="0" err="1"/>
              <a:t>getQuote</a:t>
            </a:r>
            <a:r>
              <a:rPr lang="en-US" dirty="0"/>
              <a:t> function, you will see that they are nearly identical</a:t>
            </a:r>
          </a:p>
          <a:p>
            <a:r>
              <a:rPr lang="en-US" dirty="0"/>
              <a:t>The params object now includes the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of the record to be deleted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04621-A074-CA4B-B6FC-8117E1DC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990987"/>
            <a:ext cx="7734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6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ABA8-826A-6544-917B-B35B4775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JS to delete a quote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77707-D626-E842-BCC6-248CE0AC5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2458524"/>
            <a:ext cx="7950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341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B129E7"/>
      </a:accent1>
      <a:accent2>
        <a:srgbClr val="5E2AD8"/>
      </a:accent2>
      <a:accent3>
        <a:srgbClr val="293FE7"/>
      </a:accent3>
      <a:accent4>
        <a:srgbClr val="177CD5"/>
      </a:accent4>
      <a:accent5>
        <a:srgbClr val="23BEC6"/>
      </a:accent5>
      <a:accent6>
        <a:srgbClr val="15C585"/>
      </a:accent6>
      <a:hlink>
        <a:srgbClr val="3A96A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{6281E299-8848-944A-A3A7-423CCC4BA99A}tf10001120</Template>
  <TotalTime>10202</TotalTime>
  <Words>436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Bell MT</vt:lpstr>
      <vt:lpstr>GlowVTI</vt:lpstr>
      <vt:lpstr>Extending the Quotes App</vt:lpstr>
      <vt:lpstr>Creating a CRUD App</vt:lpstr>
      <vt:lpstr>Review GET</vt:lpstr>
      <vt:lpstr>API Gateway</vt:lpstr>
      <vt:lpstr>CREATE - Setup</vt:lpstr>
      <vt:lpstr>Client-side JS to create a quote</vt:lpstr>
      <vt:lpstr>DELETE – Setup</vt:lpstr>
      <vt:lpstr>Create deleteQuote</vt:lpstr>
      <vt:lpstr>Client-side JS to delete a quote</vt:lpstr>
      <vt:lpstr>Let’s Create the Delete Method</vt:lpstr>
      <vt:lpstr>Enable CORS</vt:lpstr>
      <vt:lpstr>Wash, Rinse, Repeat</vt:lpstr>
      <vt:lpstr>UPDATE – Setup</vt:lpstr>
      <vt:lpstr>Client-side JS to update a quote</vt:lpstr>
      <vt:lpstr>What is the API?</vt:lpstr>
      <vt:lpstr>App code: client and server side for the CRUD lambda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Quotes App</dc:title>
  <dc:creator>Gary James</dc:creator>
  <cp:lastModifiedBy>Gary James</cp:lastModifiedBy>
  <cp:revision>5</cp:revision>
  <dcterms:created xsi:type="dcterms:W3CDTF">2022-04-06T02:54:46Z</dcterms:created>
  <dcterms:modified xsi:type="dcterms:W3CDTF">2022-08-09T18:20:41Z</dcterms:modified>
</cp:coreProperties>
</file>