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3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5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6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8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5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6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2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34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i.openweathermap.org/data/2.5/onecall?lat=32&amp;lon=-97&amp;exclude=minutely,hourly&amp;appid=a099a51a6362902523bbf6495a0818a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Types/#Function" TargetMode="External"/><Relationship Id="rId2" Type="http://schemas.openxmlformats.org/officeDocument/2006/relationships/hyperlink" Target="https://api.jquery.com/Jquery.aja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pi.jquery.com/Types/#jqXHR" TargetMode="External"/><Relationship Id="rId5" Type="http://schemas.openxmlformats.org/officeDocument/2006/relationships/hyperlink" Target="http://api.jquery.com/Types/#String" TargetMode="External"/><Relationship Id="rId4" Type="http://schemas.openxmlformats.org/officeDocument/2006/relationships/hyperlink" Target="http://api.jquery.com/Types/#Anyth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753C-7D98-394D-941A-F035B8046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 some Sizzle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62289-3E22-6F49-9F3B-1570F6A1E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15</a:t>
            </a:r>
          </a:p>
        </p:txBody>
      </p:sp>
    </p:spTree>
    <p:extLst>
      <p:ext uri="{BB962C8B-B14F-4D97-AF65-F5344CB8AC3E}">
        <p14:creationId xmlns:p14="http://schemas.microsoft.com/office/powerpoint/2010/main" val="299716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82DD-BC66-5248-9C23-D3E85080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</a:t>
            </a:r>
            <a:br>
              <a:rPr lang="en-US" dirty="0"/>
            </a:br>
            <a:r>
              <a:rPr lang="en-US" dirty="0" err="1"/>
              <a:t>completeRequest</a:t>
            </a:r>
            <a:r>
              <a:rPr lang="en-US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0F15-E215-204C-A7ED-2B1BF7F9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750" y="2201844"/>
            <a:ext cx="9448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0352-B468-D94A-96C1-D80860B7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‘peek’ at the </a:t>
            </a:r>
            <a:r>
              <a:rPr lang="en-US" dirty="0" err="1"/>
              <a:t>getWeather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F40C-EA28-8246-A116-4770A1CC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A12E8-44CA-144F-B557-74343ABA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0" y="2279380"/>
            <a:ext cx="10071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75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4557-42BE-2B4E-B777-AB284382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43B9-0492-4B48-8206-29EEA8B0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721" y="2052116"/>
            <a:ext cx="6090418" cy="3997828"/>
          </a:xfrm>
        </p:spPr>
        <p:txBody>
          <a:bodyPr/>
          <a:lstStyle/>
          <a:p>
            <a:r>
              <a:rPr lang="en-US" dirty="0"/>
              <a:t>The Weather API</a:t>
            </a:r>
          </a:p>
          <a:p>
            <a:pPr lvl="1"/>
            <a:r>
              <a:rPr lang="en-US" dirty="0">
                <a:hlinkClick r:id="rId2"/>
              </a:rPr>
              <a:t>https://api.openweathermap.org/data/2.5/onecall?lat=32&amp;lon=-97&amp;exclude=minutely,hourly&amp;appid=a099a51a6362902523bbf6495a0818aa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C18B6-63B4-8544-AD07-5F22CED4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79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5953-1188-A543-80BE-1738EC26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F271-309C-FE41-BA7D-0ADA6AF6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Add an additional API to collect and present some additional data</a:t>
            </a:r>
          </a:p>
          <a:p>
            <a:pPr lvl="1"/>
            <a:r>
              <a:rPr lang="en-US" dirty="0"/>
              <a:t>Current weather for the location</a:t>
            </a:r>
          </a:p>
          <a:p>
            <a:pPr lvl="1"/>
            <a:r>
              <a:rPr lang="en-US" dirty="0"/>
              <a:t>List of nearby restaurants</a:t>
            </a:r>
          </a:p>
          <a:p>
            <a:pPr lvl="1"/>
            <a:r>
              <a:rPr lang="en-US" dirty="0"/>
              <a:t>Local attractions</a:t>
            </a:r>
          </a:p>
          <a:p>
            <a:pPr lvl="1"/>
            <a:r>
              <a:rPr lang="en-US" dirty="0"/>
              <a:t>Movies playing close by</a:t>
            </a:r>
          </a:p>
          <a:p>
            <a:pPr lvl="1"/>
            <a:r>
              <a:rPr lang="en-US" dirty="0"/>
              <a:t>Today’s closing stock price for Amazon</a:t>
            </a:r>
          </a:p>
          <a:p>
            <a:pPr lvl="1"/>
            <a:r>
              <a:rPr lang="en-US" dirty="0"/>
              <a:t>UNT’s very own search API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/search/</a:t>
            </a:r>
            <a:r>
              <a:rPr lang="en-US" dirty="0" err="1"/>
              <a:t>opensearch</a:t>
            </a:r>
            <a:r>
              <a:rPr lang="en-US" dirty="0"/>
              <a:t>/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digital.library.unt.edu</a:t>
            </a:r>
            <a:r>
              <a:rPr lang="en-US" dirty="0"/>
              <a:t>/search/</a:t>
            </a:r>
            <a:r>
              <a:rPr lang="en-US" dirty="0" err="1"/>
              <a:t>opensearch</a:t>
            </a:r>
            <a:r>
              <a:rPr lang="en-US" dirty="0"/>
              <a:t>/?q=</a:t>
            </a:r>
            <a:r>
              <a:rPr lang="en-US" dirty="0" err="1"/>
              <a:t>unt&amp;format</a:t>
            </a:r>
            <a:r>
              <a:rPr lang="en-US" dirty="0"/>
              <a:t>=</a:t>
            </a:r>
            <a:r>
              <a:rPr lang="en-US" dirty="0" err="1"/>
              <a:t>json&amp;submit</a:t>
            </a:r>
            <a:r>
              <a:rPr lang="en-US" dirty="0"/>
              <a:t>=</a:t>
            </a:r>
          </a:p>
          <a:p>
            <a:r>
              <a:rPr lang="en-US" dirty="0"/>
              <a:t>Add speech to 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0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60B6-68E1-754F-A1C1-37295665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FFDD7-EB66-A847-9089-CE982870B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speech = new </a:t>
            </a:r>
            <a:r>
              <a:rPr lang="en-US" dirty="0" err="1"/>
              <a:t>SpeechSynthesisUtterance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speech.lang</a:t>
            </a:r>
            <a:r>
              <a:rPr lang="en-US" dirty="0"/>
              <a:t> = "</a:t>
            </a:r>
            <a:r>
              <a:rPr lang="en-US" dirty="0" err="1"/>
              <a:t>en</a:t>
            </a:r>
            <a:r>
              <a:rPr lang="en-US" dirty="0"/>
              <a:t>-US";</a:t>
            </a:r>
            <a:br>
              <a:rPr lang="en-US" dirty="0"/>
            </a:br>
            <a:r>
              <a:rPr lang="en-US" dirty="0" err="1"/>
              <a:t>speech.text</a:t>
            </a:r>
            <a:r>
              <a:rPr lang="en-US" dirty="0"/>
              <a:t> = "Your unicorn has arrived";</a:t>
            </a:r>
            <a:br>
              <a:rPr lang="en-US" dirty="0"/>
            </a:br>
            <a:r>
              <a:rPr lang="en-US" dirty="0" err="1"/>
              <a:t>speech.volume</a:t>
            </a:r>
            <a:r>
              <a:rPr lang="en-US" dirty="0"/>
              <a:t> = </a:t>
            </a:r>
            <a:r>
              <a:rPr lang="en-US" dirty="0" err="1"/>
              <a:t>speech.rate</a:t>
            </a:r>
            <a:r>
              <a:rPr lang="en-US" dirty="0"/>
              <a:t> = </a:t>
            </a:r>
            <a:r>
              <a:rPr lang="en-US" dirty="0" err="1"/>
              <a:t>speech.pitch</a:t>
            </a:r>
            <a:r>
              <a:rPr lang="en-US" dirty="0"/>
              <a:t> = 1;</a:t>
            </a:r>
            <a:br>
              <a:rPr lang="en-US" dirty="0"/>
            </a:br>
            <a:r>
              <a:rPr lang="en-US" dirty="0" err="1"/>
              <a:t>window.speechSynthesis.speak</a:t>
            </a:r>
            <a:r>
              <a:rPr lang="en-US" dirty="0"/>
              <a:t>(speech);</a:t>
            </a:r>
          </a:p>
        </p:txBody>
      </p:sp>
    </p:spTree>
    <p:extLst>
      <p:ext uri="{BB962C8B-B14F-4D97-AF65-F5344CB8AC3E}">
        <p14:creationId xmlns:p14="http://schemas.microsoft.com/office/powerpoint/2010/main" val="330243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B7F-8FB6-2F40-A7FA-6D9206E9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internal functions could be used?</a:t>
            </a:r>
            <a:br>
              <a:rPr lang="en-US" dirty="0"/>
            </a:br>
            <a:r>
              <a:rPr lang="en-US" dirty="0" err="1"/>
              <a:t>displayUpdate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C482-875F-CF47-AFA4-2127AD129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a single param and creates an &lt;li&gt; element</a:t>
            </a:r>
          </a:p>
          <a:p>
            <a:r>
              <a:rPr lang="en-US" dirty="0"/>
              <a:t>Whatever text is passed in will be the </a:t>
            </a:r>
            <a:r>
              <a:rPr lang="en-US" dirty="0" err="1"/>
              <a:t>innerHTML</a:t>
            </a:r>
            <a:r>
              <a:rPr lang="en-US" dirty="0"/>
              <a:t> of the &lt;li&gt;</a:t>
            </a:r>
          </a:p>
          <a:p>
            <a:r>
              <a:rPr lang="en-US" dirty="0"/>
              <a:t>Any kind of HTML can be used</a:t>
            </a:r>
          </a:p>
        </p:txBody>
      </p:sp>
    </p:spTree>
    <p:extLst>
      <p:ext uri="{BB962C8B-B14F-4D97-AF65-F5344CB8AC3E}">
        <p14:creationId xmlns:p14="http://schemas.microsoft.com/office/powerpoint/2010/main" val="35461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53E9-8524-B54E-82AA-055401F6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might you introduce your code?</a:t>
            </a:r>
            <a:br>
              <a:rPr lang="en-US" dirty="0"/>
            </a:br>
            <a:r>
              <a:rPr lang="en-US" dirty="0" err="1"/>
              <a:t>Ride.js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4F51-FFC5-B64C-9A76-0B5E5198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interesting client-side code happens</a:t>
            </a:r>
          </a:p>
          <a:p>
            <a:r>
              <a:rPr lang="en-US" dirty="0" err="1"/>
              <a:t>completeRequest</a:t>
            </a:r>
            <a:endParaRPr lang="en-US" dirty="0"/>
          </a:p>
          <a:p>
            <a:pPr lvl="1"/>
            <a:r>
              <a:rPr lang="en-US" dirty="0"/>
              <a:t>Called when the Request button completes the request</a:t>
            </a:r>
          </a:p>
          <a:p>
            <a:pPr lvl="1"/>
            <a:r>
              <a:rPr lang="en-US" dirty="0"/>
              <a:t>The method has a default param the result from the #.ajax call</a:t>
            </a:r>
          </a:p>
          <a:p>
            <a:pPr lvl="1"/>
            <a:r>
              <a:rPr lang="en-US" dirty="0"/>
              <a:t>For many of my suggestions the location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65466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93DC-3B98-E941-AD80-ACE42D51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$.ajax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663A-0F73-5B40-B15C-3AA18399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https://api.jquery.com/Jquery.ajax/</a:t>
            </a:r>
            <a:endParaRPr lang="en-US" dirty="0"/>
          </a:p>
          <a:p>
            <a:pPr lvl="1"/>
            <a:r>
              <a:rPr lang="en-US" b="1" dirty="0"/>
              <a:t>success</a:t>
            </a:r>
            <a:endParaRPr lang="en-US" dirty="0"/>
          </a:p>
          <a:p>
            <a:pPr lvl="1"/>
            <a:r>
              <a:rPr lang="en-US" dirty="0"/>
              <a:t>Type: </a:t>
            </a:r>
            <a:r>
              <a:rPr lang="en-US" u="sng" dirty="0">
                <a:hlinkClick r:id="rId3"/>
              </a:rPr>
              <a:t>Function</a:t>
            </a:r>
            <a:r>
              <a:rPr lang="en-US" dirty="0"/>
              <a:t>( </a:t>
            </a:r>
            <a:r>
              <a:rPr lang="en-US" u="sng" dirty="0">
                <a:hlinkClick r:id="rId4"/>
              </a:rPr>
              <a:t>Anything</a:t>
            </a:r>
            <a:r>
              <a:rPr lang="en-US" dirty="0"/>
              <a:t> data, </a:t>
            </a:r>
            <a:r>
              <a:rPr lang="en-US" u="sng" dirty="0">
                <a:hlinkClick r:id="rId5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textStatus</a:t>
            </a:r>
            <a:r>
              <a:rPr lang="en-US" dirty="0"/>
              <a:t>, </a:t>
            </a:r>
            <a:r>
              <a:rPr lang="en-US" u="sng" dirty="0">
                <a:hlinkClick r:id="rId6"/>
              </a:rPr>
              <a:t>jqXHR</a:t>
            </a:r>
            <a:r>
              <a:rPr lang="en-US" dirty="0"/>
              <a:t> </a:t>
            </a:r>
            <a:r>
              <a:rPr lang="en-US" dirty="0" err="1"/>
              <a:t>jqXHR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called if the request succeeds. Receives three arguments: </a:t>
            </a:r>
          </a:p>
          <a:p>
            <a:pPr lvl="2"/>
            <a:r>
              <a:rPr lang="en-US" dirty="0"/>
              <a:t>data returned from the server, formatted according to the </a:t>
            </a:r>
            <a:r>
              <a:rPr lang="en-US" dirty="0" err="1"/>
              <a:t>dataType</a:t>
            </a:r>
            <a:r>
              <a:rPr lang="en-US" dirty="0"/>
              <a:t> parameter</a:t>
            </a:r>
          </a:p>
          <a:p>
            <a:pPr lvl="2"/>
            <a:r>
              <a:rPr lang="en-US" dirty="0"/>
              <a:t>a string describing the status</a:t>
            </a:r>
          </a:p>
          <a:p>
            <a:pPr lvl="2"/>
            <a:r>
              <a:rPr lang="en-US" dirty="0"/>
              <a:t>and the </a:t>
            </a:r>
            <a:r>
              <a:rPr lang="en-US" dirty="0" err="1"/>
              <a:t>jqXHR</a:t>
            </a:r>
            <a:r>
              <a:rPr lang="en-US" dirty="0"/>
              <a:t>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7B2-D66B-F344-8025-7F8E89A5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96B-5FE2-E440-A6C9-0489ACA7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564961" cy="3997828"/>
          </a:xfrm>
        </p:spPr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completeRequest</a:t>
            </a:r>
            <a:r>
              <a:rPr lang="en-US" dirty="0"/>
              <a:t> handler</a:t>
            </a:r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  <a:latin typeface="Courier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success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,	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// passes all 3 params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)	</a:t>
            </a:r>
            <a:r>
              <a:rPr lang="en-US" dirty="0">
                <a:solidFill>
                  <a:srgbClr val="FFC000"/>
                </a:solidFill>
                <a:latin typeface="Courier" pitchFamily="2" charset="0"/>
              </a:rPr>
              <a:t>// only need the 1st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17B2-D66B-F344-8025-7F8E89A5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3E96B-5FE2-E440-A6C9-0489ACA7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2052116"/>
            <a:ext cx="8564961" cy="3997828"/>
          </a:xfrm>
          <a:ln>
            <a:solidFill>
              <a:schemeClr val="tx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Updated </a:t>
            </a:r>
            <a:r>
              <a:rPr lang="en-US" dirty="0" err="1"/>
              <a:t>completeRequest</a:t>
            </a:r>
            <a:r>
              <a:rPr lang="en-US" dirty="0"/>
              <a:t> handler</a:t>
            </a:r>
          </a:p>
          <a:p>
            <a:pPr lvl="1"/>
            <a:r>
              <a:rPr lang="en-US" dirty="0"/>
              <a:t>We need more than just the name of the unicorn we need the location</a:t>
            </a:r>
          </a:p>
          <a:p>
            <a:pPr lvl="1"/>
            <a:r>
              <a:rPr lang="en-US" dirty="0"/>
              <a:t>Instead of accepting the defaults we specify what we need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success: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urier" pitchFamily="2" charset="0"/>
              </a:rPr>
              <a:t>pickupLocation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urier" pitchFamily="2" charset="0"/>
              </a:rPr>
              <a:t>completeRequest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result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Courier" pitchFamily="2" charset="0"/>
              </a:rPr>
              <a:t>pickupLocation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04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40A0-9B15-C244-A929-BC9F8605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$.ajax request</a:t>
            </a:r>
            <a:br>
              <a:rPr lang="en-US" dirty="0"/>
            </a:br>
            <a:r>
              <a:rPr lang="en-US" dirty="0"/>
              <a:t>with the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72230-E27F-DF44-92EF-2C769BE5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2" y="1885285"/>
            <a:ext cx="7796540" cy="47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228</TotalTime>
  <Words>437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</vt:lpstr>
      <vt:lpstr>MS Shell Dlg 2</vt:lpstr>
      <vt:lpstr>Wingdings</vt:lpstr>
      <vt:lpstr>Wingdings 3</vt:lpstr>
      <vt:lpstr>Madison</vt:lpstr>
      <vt:lpstr> Add some Sizzle</vt:lpstr>
      <vt:lpstr>Like what?</vt:lpstr>
      <vt:lpstr>How about speech?</vt:lpstr>
      <vt:lpstr>What internal functions could be used? displayUpdate</vt:lpstr>
      <vt:lpstr>Where might you introduce your code? Ride.js</vt:lpstr>
      <vt:lpstr>A closer look at $.ajax</vt:lpstr>
      <vt:lpstr>Original Code</vt:lpstr>
      <vt:lpstr>Modified Coe</vt:lpstr>
      <vt:lpstr>$.ajax request with the response</vt:lpstr>
      <vt:lpstr>The complete completeRequest function</vt:lpstr>
      <vt:lpstr>A ‘peek’ at the getWeather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Add some Sizzle</dc:title>
  <dc:creator>Gary James</dc:creator>
  <cp:lastModifiedBy>Gary James</cp:lastModifiedBy>
  <cp:revision>1</cp:revision>
  <dcterms:created xsi:type="dcterms:W3CDTF">2021-11-29T19:35:55Z</dcterms:created>
  <dcterms:modified xsi:type="dcterms:W3CDTF">2022-08-09T18:29:41Z</dcterms:modified>
</cp:coreProperties>
</file>