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4" r:id="rId3"/>
  </p:sldMasterIdLst>
  <p:sldIdLst>
    <p:sldId id="256" r:id="rId4"/>
    <p:sldId id="264" r:id="rId5"/>
    <p:sldId id="259" r:id="rId6"/>
    <p:sldId id="258" r:id="rId7"/>
    <p:sldId id="263" r:id="rId8"/>
    <p:sldId id="266" r:id="rId9"/>
    <p:sldId id="261" r:id="rId10"/>
    <p:sldId id="262" r:id="rId11"/>
    <p:sldId id="257" r:id="rId1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A7FD-DB2E-40B3-83E8-8587461FCE66}" type="datetimeFigureOut">
              <a:rPr lang="es-CO" smtClean="0"/>
              <a:pPr/>
              <a:t>02/09/2009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1AE8-A375-4D78-8179-DFE7E2182BA0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A7FD-DB2E-40B3-83E8-8587461FCE66}" type="datetimeFigureOut">
              <a:rPr lang="es-CO" smtClean="0"/>
              <a:pPr/>
              <a:t>02/09/2009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1AE8-A375-4D78-8179-DFE7E2182BA0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A7FD-DB2E-40B3-83E8-8587461FCE66}" type="datetimeFigureOut">
              <a:rPr lang="es-CO" smtClean="0"/>
              <a:pPr/>
              <a:t>02/09/2009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1AE8-A375-4D78-8179-DFE7E2182BA0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Título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Elipse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A7FD-DB2E-40B3-83E8-8587461FCE66}" type="datetimeFigureOut">
              <a:rPr lang="es-CO" smtClean="0"/>
              <a:pPr/>
              <a:t>02/09/2009</a:t>
            </a:fld>
            <a:endParaRPr lang="es-CO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C71AE8-A375-4D78-8179-DFE7E2182BA0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986A7FD-DB2E-40B3-83E8-8587461FCE66}" type="datetimeFigureOut">
              <a:rPr lang="es-CO" smtClean="0"/>
              <a:pPr/>
              <a:t>02/09/2009</a:t>
            </a:fld>
            <a:endParaRPr lang="es-CO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96C71AE8-A375-4D78-8179-DFE7E2182BA0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A7FD-DB2E-40B3-83E8-8587461FCE66}" type="datetimeFigureOut">
              <a:rPr lang="es-CO" smtClean="0"/>
              <a:pPr/>
              <a:t>02/09/2009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1AE8-A375-4D78-8179-DFE7E2182BA0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cxnSp>
        <p:nvCxnSpPr>
          <p:cNvPr id="7" name="6 Conector recto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A7FD-DB2E-40B3-83E8-8587461FCE66}" type="datetimeFigureOut">
              <a:rPr lang="es-CO" smtClean="0"/>
              <a:pPr/>
              <a:t>02/09/2009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1AE8-A375-4D78-8179-DFE7E2182BA0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1AE8-A375-4D78-8179-DFE7E2182BA0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A7FD-DB2E-40B3-83E8-8587461FCE66}" type="datetimeFigureOut">
              <a:rPr lang="es-CO" smtClean="0"/>
              <a:pPr/>
              <a:t>02/09/2009</a:t>
            </a:fld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2" name="31 Marcador de contenido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34" name="33 Marcador de contenido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cxnSp>
        <p:nvCxnSpPr>
          <p:cNvPr id="10" name="9 Conector recto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A7FD-DB2E-40B3-83E8-8587461FCE66}" type="datetimeFigureOut">
              <a:rPr lang="es-CO" smtClean="0"/>
              <a:pPr/>
              <a:t>02/09/2009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1AE8-A375-4D78-8179-DFE7E2182BA0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A7FD-DB2E-40B3-83E8-8587461FCE66}" type="datetimeFigureOut">
              <a:rPr lang="es-CO" smtClean="0"/>
              <a:pPr/>
              <a:t>02/09/2009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1AE8-A375-4D78-8179-DFE7E2182BA0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Marcador de contenido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1" name="30 Título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986A7FD-DB2E-40B3-83E8-8587461FCE66}" type="datetimeFigureOut">
              <a:rPr lang="es-CO" smtClean="0"/>
              <a:pPr/>
              <a:t>02/09/2009</a:t>
            </a:fld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6C71AE8-A375-4D78-8179-DFE7E2182BA0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A7FD-DB2E-40B3-83E8-8587461FCE66}" type="datetimeFigureOut">
              <a:rPr lang="es-CO" smtClean="0"/>
              <a:pPr/>
              <a:t>02/09/2009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1AE8-A375-4D78-8179-DFE7E2182BA0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A7FD-DB2E-40B3-83E8-8587461FCE66}" type="datetimeFigureOut">
              <a:rPr lang="es-CO" smtClean="0"/>
              <a:pPr/>
              <a:t>02/09/2009</a:t>
            </a:fld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C71AE8-A375-4D78-8179-DFE7E2182BA0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A7FD-DB2E-40B3-83E8-8587461FCE66}" type="datetimeFigureOut">
              <a:rPr lang="es-CO" smtClean="0"/>
              <a:pPr/>
              <a:t>02/09/2009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1AE8-A375-4D78-8179-DFE7E2182BA0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A7FD-DB2E-40B3-83E8-8587461FCE66}" type="datetimeFigureOut">
              <a:rPr lang="es-CO" smtClean="0"/>
              <a:pPr/>
              <a:t>02/09/2009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1AE8-A375-4D78-8179-DFE7E2182BA0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986A7FD-DB2E-40B3-83E8-8587461FCE66}" type="datetimeFigureOut">
              <a:rPr lang="es-CO" smtClean="0"/>
              <a:pPr/>
              <a:t>02/09/2009</a:t>
            </a:fld>
            <a:endParaRPr lang="es-CO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6C71AE8-A375-4D78-8179-DFE7E2182BA0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86A7FD-DB2E-40B3-83E8-8587461FCE66}" type="datetimeFigureOut">
              <a:rPr lang="es-CO" smtClean="0"/>
              <a:pPr/>
              <a:t>02/09/2009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C71AE8-A375-4D78-8179-DFE7E2182BA0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86A7FD-DB2E-40B3-83E8-8587461FCE66}" type="datetimeFigureOut">
              <a:rPr lang="es-CO" smtClean="0"/>
              <a:pPr/>
              <a:t>02/09/2009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C71AE8-A375-4D78-8179-DFE7E2182BA0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86A7FD-DB2E-40B3-83E8-8587461FCE66}" type="datetimeFigureOut">
              <a:rPr lang="es-CO" smtClean="0"/>
              <a:pPr/>
              <a:t>02/09/2009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C71AE8-A375-4D78-8179-DFE7E2182BA0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86A7FD-DB2E-40B3-83E8-8587461FCE66}" type="datetimeFigureOut">
              <a:rPr lang="es-CO" smtClean="0"/>
              <a:pPr/>
              <a:t>02/09/2009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C71AE8-A375-4D78-8179-DFE7E2182BA0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86A7FD-DB2E-40B3-83E8-8587461FCE66}" type="datetimeFigureOut">
              <a:rPr lang="es-CO" smtClean="0"/>
              <a:pPr/>
              <a:t>02/09/2009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C71AE8-A375-4D78-8179-DFE7E2182BA0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86A7FD-DB2E-40B3-83E8-8587461FCE66}" type="datetimeFigureOut">
              <a:rPr lang="es-CO" smtClean="0"/>
              <a:pPr/>
              <a:t>02/09/2009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C71AE8-A375-4D78-8179-DFE7E2182BA0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A7FD-DB2E-40B3-83E8-8587461FCE66}" type="datetimeFigureOut">
              <a:rPr lang="es-CO" smtClean="0"/>
              <a:pPr/>
              <a:t>02/09/2009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1AE8-A375-4D78-8179-DFE7E2182BA0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986A7FD-DB2E-40B3-83E8-8587461FCE66}" type="datetimeFigureOut">
              <a:rPr lang="es-CO" smtClean="0"/>
              <a:pPr/>
              <a:t>02/09/2009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C71AE8-A375-4D78-8179-DFE7E2182BA0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986A7FD-DB2E-40B3-83E8-8587461FCE66}" type="datetimeFigureOut">
              <a:rPr lang="es-CO" smtClean="0"/>
              <a:pPr/>
              <a:t>02/09/2009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6C71AE8-A375-4D78-8179-DFE7E2182BA0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86A7FD-DB2E-40B3-83E8-8587461FCE66}" type="datetimeFigureOut">
              <a:rPr lang="es-CO" smtClean="0"/>
              <a:pPr/>
              <a:t>02/09/2009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C71AE8-A375-4D78-8179-DFE7E2182BA0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86A7FD-DB2E-40B3-83E8-8587461FCE66}" type="datetimeFigureOut">
              <a:rPr lang="es-CO" smtClean="0"/>
              <a:pPr/>
              <a:t>02/09/2009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C71AE8-A375-4D78-8179-DFE7E2182BA0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A7FD-DB2E-40B3-83E8-8587461FCE66}" type="datetimeFigureOut">
              <a:rPr lang="es-CO" smtClean="0"/>
              <a:pPr/>
              <a:t>02/09/2009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1AE8-A375-4D78-8179-DFE7E2182BA0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A7FD-DB2E-40B3-83E8-8587461FCE66}" type="datetimeFigureOut">
              <a:rPr lang="es-CO" smtClean="0"/>
              <a:pPr/>
              <a:t>02/09/2009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1AE8-A375-4D78-8179-DFE7E2182BA0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A7FD-DB2E-40B3-83E8-8587461FCE66}" type="datetimeFigureOut">
              <a:rPr lang="es-CO" smtClean="0"/>
              <a:pPr/>
              <a:t>02/09/2009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1AE8-A375-4D78-8179-DFE7E2182BA0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A7FD-DB2E-40B3-83E8-8587461FCE66}" type="datetimeFigureOut">
              <a:rPr lang="es-CO" smtClean="0"/>
              <a:pPr/>
              <a:t>02/09/2009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1AE8-A375-4D78-8179-DFE7E2182BA0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A7FD-DB2E-40B3-83E8-8587461FCE66}" type="datetimeFigureOut">
              <a:rPr lang="es-CO" smtClean="0"/>
              <a:pPr/>
              <a:t>02/09/2009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1AE8-A375-4D78-8179-DFE7E2182BA0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A7FD-DB2E-40B3-83E8-8587461FCE66}" type="datetimeFigureOut">
              <a:rPr lang="es-CO" smtClean="0"/>
              <a:pPr/>
              <a:t>02/09/2009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1AE8-A375-4D78-8179-DFE7E2182BA0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6A7FD-DB2E-40B3-83E8-8587461FCE66}" type="datetimeFigureOut">
              <a:rPr lang="es-CO" smtClean="0"/>
              <a:pPr/>
              <a:t>02/09/2009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71AE8-A375-4D78-8179-DFE7E2182BA0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986A7FD-DB2E-40B3-83E8-8587461FCE66}" type="datetimeFigureOut">
              <a:rPr lang="es-CO" smtClean="0"/>
              <a:pPr/>
              <a:t>02/09/2009</a:t>
            </a:fld>
            <a:endParaRPr lang="es-CO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96C71AE8-A375-4D78-8179-DFE7E2182BA0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986A7FD-DB2E-40B3-83E8-8587461FCE66}" type="datetimeFigureOut">
              <a:rPr lang="es-CO" smtClean="0"/>
              <a:pPr/>
              <a:t>02/09/2009</a:t>
            </a:fld>
            <a:endParaRPr lang="es-CO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6C71AE8-A375-4D78-8179-DFE7E2182BA0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3.amazonaws.com/lcp/paujam/myfiles/ist2_4115670-ok-1.jp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obilegamefaqs.com/revimgs_2/s/scrabble_lrg.jpg" TargetMode="External"/><Relationship Id="rId5" Type="http://schemas.openxmlformats.org/officeDocument/2006/relationships/hyperlink" Target="http://shisymbolinternational.files.wordpress.com/2008/10/scrabble1.jpg" TargetMode="External"/><Relationship Id="rId4" Type="http://schemas.openxmlformats.org/officeDocument/2006/relationships/hyperlink" Target="http://www.trucospc.info/public/sistemas/Cielo%20Windows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ndrés\Documents\Mis trabajos(ANDRES)\2009-3\INGENIERIA DE SOFTWARE\SkySolutions\LOGOTIPO\sk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857232"/>
            <a:ext cx="3247217" cy="20764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7 Rectángulo redondeado"/>
          <p:cNvSpPr/>
          <p:nvPr/>
        </p:nvSpPr>
        <p:spPr>
          <a:xfrm>
            <a:off x="285720" y="4286256"/>
            <a:ext cx="3929090" cy="2214578"/>
          </a:xfrm>
          <a:prstGeom prst="roundRect">
            <a:avLst/>
          </a:prstGeom>
          <a:solidFill>
            <a:schemeClr val="accent1">
              <a:alpha val="37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2400" dirty="0" smtClean="0">
                <a:solidFill>
                  <a:schemeClr val="bg1"/>
                </a:solidFill>
              </a:rPr>
              <a:t>Integrantes: </a:t>
            </a:r>
          </a:p>
          <a:p>
            <a:r>
              <a:rPr lang="es-CO" sz="2400" dirty="0" err="1" smtClean="0">
                <a:solidFill>
                  <a:schemeClr val="bg1"/>
                </a:solidFill>
              </a:rPr>
              <a:t>Andres</a:t>
            </a:r>
            <a:r>
              <a:rPr lang="es-CO" sz="2400" dirty="0" smtClean="0">
                <a:solidFill>
                  <a:schemeClr val="bg1"/>
                </a:solidFill>
              </a:rPr>
              <a:t> </a:t>
            </a:r>
            <a:r>
              <a:rPr lang="es-CO" sz="2400" dirty="0" err="1" smtClean="0">
                <a:solidFill>
                  <a:schemeClr val="bg1"/>
                </a:solidFill>
              </a:rPr>
              <a:t>Marin</a:t>
            </a:r>
            <a:r>
              <a:rPr lang="es-CO" sz="2400" dirty="0" smtClean="0">
                <a:solidFill>
                  <a:schemeClr val="bg1"/>
                </a:solidFill>
              </a:rPr>
              <a:t> </a:t>
            </a:r>
            <a:r>
              <a:rPr lang="es-CO" sz="2400" dirty="0" err="1" smtClean="0">
                <a:solidFill>
                  <a:schemeClr val="bg1"/>
                </a:solidFill>
              </a:rPr>
              <a:t>Castelblanco</a:t>
            </a:r>
            <a:endParaRPr lang="es-CO" sz="2400" dirty="0" smtClean="0">
              <a:solidFill>
                <a:schemeClr val="bg1"/>
              </a:solidFill>
            </a:endParaRPr>
          </a:p>
          <a:p>
            <a:r>
              <a:rPr lang="es-CO" sz="2400" dirty="0" smtClean="0">
                <a:solidFill>
                  <a:schemeClr val="bg1"/>
                </a:solidFill>
              </a:rPr>
              <a:t>Karem Moreno Pacheco</a:t>
            </a:r>
          </a:p>
          <a:p>
            <a:r>
              <a:rPr lang="es-CO" sz="2400" dirty="0" smtClean="0">
                <a:solidFill>
                  <a:schemeClr val="bg1"/>
                </a:solidFill>
              </a:rPr>
              <a:t>Alexandra Ardila</a:t>
            </a:r>
          </a:p>
          <a:p>
            <a:pPr algn="ctr"/>
            <a:endParaRPr lang="es-CO" dirty="0"/>
          </a:p>
        </p:txBody>
      </p:sp>
      <p:pic>
        <p:nvPicPr>
          <p:cNvPr id="1028" name="Picture 4" descr="C:\Users\Andrés\Pictures\bie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43900" y="5857892"/>
            <a:ext cx="785818" cy="790032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ROLES</a:t>
            </a:r>
          </a:p>
          <a:p>
            <a:endParaRPr lang="es-CO" dirty="0" smtClean="0"/>
          </a:p>
          <a:p>
            <a:r>
              <a:rPr lang="es-CO" dirty="0" smtClean="0"/>
              <a:t>JUEGO ESCOGIDO</a:t>
            </a:r>
          </a:p>
          <a:p>
            <a:endParaRPr lang="es-CO" dirty="0" smtClean="0"/>
          </a:p>
          <a:p>
            <a:r>
              <a:rPr lang="es-CO" dirty="0" smtClean="0"/>
              <a:t>TIPO DE CICLO DE VIDA</a:t>
            </a:r>
          </a:p>
          <a:p>
            <a:endParaRPr lang="es-CO" dirty="0" smtClean="0"/>
          </a:p>
          <a:p>
            <a:r>
              <a:rPr lang="es-CO" dirty="0" smtClean="0"/>
              <a:t>COMUNICACION</a:t>
            </a:r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CONTENIDO</a:t>
            </a:r>
            <a:endParaRPr lang="es-C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71472" y="5643578"/>
            <a:ext cx="2286016" cy="714379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s-CO" dirty="0" smtClean="0"/>
              <a:t>Andrés Marín Castelblanco</a:t>
            </a:r>
            <a:endParaRPr lang="es-CO" dirty="0"/>
          </a:p>
        </p:txBody>
      </p:sp>
      <p:pic>
        <p:nvPicPr>
          <p:cNvPr id="3074" name="Picture 2" descr="Gear símbolo en la cabeza el pensamiento de un hombre silueta sobre un fondo de rayos de color rojo anaranjado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571876"/>
            <a:ext cx="2286016" cy="2024050"/>
          </a:xfrm>
          <a:prstGeom prst="rect">
            <a:avLst/>
          </a:prstGeom>
          <a:noFill/>
        </p:spPr>
      </p:pic>
      <p:sp>
        <p:nvSpPr>
          <p:cNvPr id="4" name="2 Marcador de contenido"/>
          <p:cNvSpPr txBox="1">
            <a:spLocks/>
          </p:cNvSpPr>
          <p:nvPr/>
        </p:nvSpPr>
        <p:spPr>
          <a:xfrm>
            <a:off x="3214678" y="5643578"/>
            <a:ext cx="2286016" cy="71437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CO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Karem Moreno Pacheco</a:t>
            </a:r>
          </a:p>
        </p:txBody>
      </p:sp>
      <p:pic>
        <p:nvPicPr>
          <p:cNvPr id="5" name="Picture 2" descr="Gear símbolo en la cabeza el pensamiento de un hombre silueta sobre un fondo de rayos de color rojo anaranjado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3571876"/>
            <a:ext cx="2286016" cy="2024050"/>
          </a:xfrm>
          <a:prstGeom prst="rect">
            <a:avLst/>
          </a:prstGeom>
          <a:noFill/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5786446" y="5643578"/>
            <a:ext cx="2286016" cy="71437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CO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Alexandra </a:t>
            </a:r>
            <a:r>
              <a:rPr kumimoji="0" lang="es-CO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Ardil</a:t>
            </a:r>
            <a:r>
              <a:rPr lang="es-CO" sz="3200" dirty="0" smtClean="0"/>
              <a:t>a Sarmiento</a:t>
            </a:r>
            <a:endParaRPr kumimoji="0" lang="es-CO" sz="3200" b="0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 descr="Gear símbolo en la cabeza el pensamiento de un hombre silueta sobre un fondo de rayos de color rojo anaranjado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3571876"/>
            <a:ext cx="2286016" cy="2024050"/>
          </a:xfrm>
          <a:prstGeom prst="rect">
            <a:avLst/>
          </a:prstGeom>
          <a:noFill/>
        </p:spPr>
      </p:pic>
      <p:sp>
        <p:nvSpPr>
          <p:cNvPr id="8" name="7 Recortar rectángulo de esquina del mismo lado"/>
          <p:cNvSpPr/>
          <p:nvPr/>
        </p:nvSpPr>
        <p:spPr>
          <a:xfrm>
            <a:off x="571472" y="2714620"/>
            <a:ext cx="2286016" cy="428628"/>
          </a:xfrm>
          <a:prstGeom prst="snip2Same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GERENTE</a:t>
            </a:r>
          </a:p>
        </p:txBody>
      </p:sp>
      <p:sp>
        <p:nvSpPr>
          <p:cNvPr id="9" name="8 Rectángulo"/>
          <p:cNvSpPr/>
          <p:nvPr/>
        </p:nvSpPr>
        <p:spPr>
          <a:xfrm>
            <a:off x="571472" y="3143248"/>
            <a:ext cx="2286016" cy="4286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JEFE DE DESARROLLO</a:t>
            </a:r>
          </a:p>
        </p:txBody>
      </p:sp>
      <p:sp>
        <p:nvSpPr>
          <p:cNvPr id="10" name="9 Recortar rectángulo de esquina del mismo lado"/>
          <p:cNvSpPr/>
          <p:nvPr/>
        </p:nvSpPr>
        <p:spPr>
          <a:xfrm>
            <a:off x="3214678" y="2714620"/>
            <a:ext cx="2286016" cy="428628"/>
          </a:xfrm>
          <a:prstGeom prst="snip2Same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ARQUITECTA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3214678" y="3143248"/>
            <a:ext cx="2286016" cy="4286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1" dirty="0" smtClean="0"/>
              <a:t>DIRECTORA DE CALIDAD Y RIESGOS</a:t>
            </a:r>
          </a:p>
        </p:txBody>
      </p:sp>
      <p:sp>
        <p:nvSpPr>
          <p:cNvPr id="12" name="11 Recortar rectángulo de esquina del mismo lado"/>
          <p:cNvSpPr/>
          <p:nvPr/>
        </p:nvSpPr>
        <p:spPr>
          <a:xfrm>
            <a:off x="5786446" y="2714620"/>
            <a:ext cx="2286016" cy="428628"/>
          </a:xfrm>
          <a:prstGeom prst="snip2Same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ARQUITECTA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5786446" y="3143248"/>
            <a:ext cx="2286016" cy="4286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b="1" dirty="0" smtClean="0"/>
              <a:t>ADMINISTRADORA DE DOCUMENTACION Y CONFIGURACION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42976" y="2714620"/>
            <a:ext cx="6972352" cy="642942"/>
          </a:xfrm>
          <a:solidFill>
            <a:schemeClr val="bg1">
              <a:alpha val="44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s-CO" b="1" dirty="0" smtClean="0"/>
              <a:t>Se Desarrollará el juego WorDomination</a:t>
            </a:r>
          </a:p>
          <a:p>
            <a:endParaRPr lang="es-CO" dirty="0"/>
          </a:p>
        </p:txBody>
      </p:sp>
      <p:pic>
        <p:nvPicPr>
          <p:cNvPr id="2052" name="Picture 4" descr="http://shisymbolinternational.files.wordpress.com/2008/10/scrabble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786190"/>
            <a:ext cx="2714614" cy="2714614"/>
          </a:xfrm>
          <a:prstGeom prst="rect">
            <a:avLst/>
          </a:prstGeom>
          <a:noFill/>
        </p:spPr>
      </p:pic>
      <p:pic>
        <p:nvPicPr>
          <p:cNvPr id="2054" name="Picture 6" descr="http://www.mobilegamefaqs.com/revimgs_2/s/scrabble_lrg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3372" y="3643314"/>
            <a:ext cx="4376736" cy="29057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7" name="6 Imagen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2285992"/>
            <a:ext cx="6357982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CuadroTexto"/>
          <p:cNvSpPr txBox="1"/>
          <p:nvPr/>
        </p:nvSpPr>
        <p:spPr>
          <a:xfrm>
            <a:off x="2928926" y="6286520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 [1] Modelo en Espiral de </a:t>
            </a:r>
            <a:r>
              <a:rPr lang="es-CO" dirty="0" err="1" smtClean="0"/>
              <a:t>Boehm</a:t>
            </a:r>
            <a:endParaRPr lang="es-CO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8" name="7 CuadroTexto"/>
          <p:cNvSpPr txBox="1"/>
          <p:nvPr/>
        </p:nvSpPr>
        <p:spPr>
          <a:xfrm>
            <a:off x="2928926" y="6286520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 </a:t>
            </a:r>
            <a:r>
              <a:rPr lang="es-CO" dirty="0" smtClean="0"/>
              <a:t>Casos de Uso</a:t>
            </a:r>
            <a:endParaRPr lang="es-CO" dirty="0"/>
          </a:p>
        </p:txBody>
      </p:sp>
      <p:pic>
        <p:nvPicPr>
          <p:cNvPr id="45058" name="Picture 2" descr="C:\Users\Andrés\Documents\Mis trabajos(ANDRES)\2009-3\INGENIERIA DE SOFTWARE\SkySolutions\Casos de Us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321378"/>
            <a:ext cx="8548690" cy="40222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2357430"/>
            <a:ext cx="8229600" cy="3768733"/>
          </a:xfrm>
        </p:spPr>
        <p:txBody>
          <a:bodyPr/>
          <a:lstStyle/>
          <a:p>
            <a:r>
              <a:rPr lang="es-CO" dirty="0" smtClean="0"/>
              <a:t>Gantt   			comunicación tipo bazar</a:t>
            </a:r>
            <a:endParaRPr lang="es-CO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500034" y="3429000"/>
          <a:ext cx="8180168" cy="2967044"/>
        </p:xfrm>
        <a:graphic>
          <a:graphicData uri="http://schemas.openxmlformats.org/presentationml/2006/ole">
            <p:oleObj spid="_x0000_s2049" name="Visio" r:id="rId4" imgW="8360152" imgH="303557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 smtClean="0"/>
              <a:t>Anotación de correcciones</a:t>
            </a:r>
          </a:p>
          <a:p>
            <a:r>
              <a:rPr lang="es-CO" dirty="0" smtClean="0"/>
              <a:t>Aparición de nuevas dudas</a:t>
            </a:r>
          </a:p>
          <a:p>
            <a:r>
              <a:rPr lang="es-CO" dirty="0" smtClean="0"/>
              <a:t>Reportes a los clientes</a:t>
            </a:r>
          </a:p>
          <a:p>
            <a:r>
              <a:rPr lang="es-CO" dirty="0" smtClean="0"/>
              <a:t>Planteamiento de alcance </a:t>
            </a:r>
            <a:r>
              <a:rPr lang="es-CO" dirty="0" smtClean="0"/>
              <a:t>real</a:t>
            </a:r>
          </a:p>
          <a:p>
            <a:r>
              <a:rPr lang="es-CO" dirty="0" smtClean="0"/>
              <a:t>Interesante repartición de roles entre 3 personas</a:t>
            </a:r>
            <a:endParaRPr lang="es-CO" dirty="0" smtClean="0"/>
          </a:p>
          <a:p>
            <a:r>
              <a:rPr lang="es-CO" dirty="0" smtClean="0"/>
              <a:t>Buena comunicación</a:t>
            </a:r>
          </a:p>
          <a:p>
            <a:endParaRPr lang="es-CO" dirty="0" smtClean="0"/>
          </a:p>
          <a:p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800" u="sng" dirty="0" smtClean="0"/>
              <a:t>Cierre</a:t>
            </a:r>
            <a:endParaRPr lang="es-CO" sz="4800" u="sn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1736" y="571480"/>
            <a:ext cx="4071966" cy="939784"/>
          </a:xfrm>
          <a:solidFill>
            <a:schemeClr val="tx1">
              <a:alpha val="59000"/>
            </a:schemeClr>
          </a:solidFill>
        </p:spPr>
        <p:txBody>
          <a:bodyPr/>
          <a:lstStyle/>
          <a:p>
            <a:r>
              <a:rPr lang="es-CO" dirty="0" smtClean="0">
                <a:solidFill>
                  <a:schemeClr val="bg1"/>
                </a:solidFill>
              </a:rPr>
              <a:t>Referencias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197361"/>
          </a:xfrm>
          <a:solidFill>
            <a:schemeClr val="tx1">
              <a:alpha val="72000"/>
            </a:schemeClr>
          </a:solidFill>
        </p:spPr>
        <p:txBody>
          <a:bodyPr>
            <a:normAutofit/>
          </a:bodyPr>
          <a:lstStyle/>
          <a:p>
            <a:r>
              <a:rPr lang="es-CO" sz="2000" b="1" dirty="0" smtClean="0">
                <a:solidFill>
                  <a:schemeClr val="bg1"/>
                </a:solidFill>
              </a:rPr>
              <a:t>IMAGENES:</a:t>
            </a:r>
            <a:endParaRPr lang="es-CO" sz="2000" b="1" dirty="0" smtClean="0">
              <a:solidFill>
                <a:schemeClr val="bg1"/>
              </a:solidFill>
              <a:hlinkClick r:id="rId3"/>
            </a:endParaRPr>
          </a:p>
          <a:p>
            <a:r>
              <a:rPr lang="es-CO" sz="2000" dirty="0" smtClean="0">
                <a:solidFill>
                  <a:schemeClr val="bg1"/>
                </a:solidFill>
                <a:hlinkClick r:id="rId3"/>
              </a:rPr>
              <a:t>http://s3.amazonaws.com/lcp/paujam/myfiles/ist2_4115670-ok-1.jpg</a:t>
            </a:r>
            <a:endParaRPr lang="es-CO" sz="2000" dirty="0" smtClean="0">
              <a:solidFill>
                <a:schemeClr val="bg1"/>
              </a:solidFill>
            </a:endParaRPr>
          </a:p>
          <a:p>
            <a:r>
              <a:rPr lang="es-CO" sz="2000" dirty="0" smtClean="0">
                <a:solidFill>
                  <a:schemeClr val="bg1"/>
                </a:solidFill>
                <a:hlinkClick r:id="rId4"/>
              </a:rPr>
              <a:t>http://www.trucospc.info/public/sistemas/Cielo%20Windows.jpg</a:t>
            </a:r>
            <a:endParaRPr lang="es-CO" sz="2000" dirty="0" smtClean="0">
              <a:solidFill>
                <a:schemeClr val="bg1"/>
              </a:solidFill>
            </a:endParaRPr>
          </a:p>
          <a:p>
            <a:r>
              <a:rPr lang="es-CO" sz="2000" dirty="0" smtClean="0">
                <a:solidFill>
                  <a:schemeClr val="bg1"/>
                </a:solidFill>
                <a:hlinkClick r:id="rId5"/>
              </a:rPr>
              <a:t>http://shisymbolinternational.files.wordpress.com/2008/10/scrabble1.jpg</a:t>
            </a:r>
            <a:endParaRPr lang="es-CO" sz="2000" dirty="0" smtClean="0">
              <a:solidFill>
                <a:schemeClr val="bg1"/>
              </a:solidFill>
            </a:endParaRPr>
          </a:p>
          <a:p>
            <a:r>
              <a:rPr lang="es-CO" sz="2000" dirty="0" smtClean="0">
                <a:solidFill>
                  <a:schemeClr val="bg1"/>
                </a:solidFill>
                <a:hlinkClick r:id="rId6"/>
              </a:rPr>
              <a:t>http://www.mobilegamefaqs.com/revimgs_2/s/scrabble_lrg.jpg</a:t>
            </a:r>
            <a:endParaRPr lang="es-CO" sz="2000" dirty="0" smtClean="0">
              <a:solidFill>
                <a:schemeClr val="bg1"/>
              </a:solidFill>
            </a:endParaRPr>
          </a:p>
          <a:p>
            <a:r>
              <a:rPr lang="es-CO" sz="2000" i="1" dirty="0" smtClean="0">
                <a:solidFill>
                  <a:schemeClr val="bg1"/>
                </a:solidFill>
              </a:rPr>
              <a:t>[1] Somerville 7ed. Figura 4.5</a:t>
            </a:r>
          </a:p>
          <a:p>
            <a:endParaRPr lang="es-CO" sz="2000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pel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l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118</TotalTime>
  <Words>112</Words>
  <Application>Microsoft Office PowerPoint</Application>
  <PresentationFormat>Presentación en pantalla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3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Tema de Office</vt:lpstr>
      <vt:lpstr>Papel</vt:lpstr>
      <vt:lpstr>Concurrencia</vt:lpstr>
      <vt:lpstr>Visio</vt:lpstr>
      <vt:lpstr>Diapositiva 1</vt:lpstr>
      <vt:lpstr>CONTENIDO</vt:lpstr>
      <vt:lpstr>Diapositiva 3</vt:lpstr>
      <vt:lpstr>Diapositiva 4</vt:lpstr>
      <vt:lpstr>Diapositiva 5</vt:lpstr>
      <vt:lpstr>Diapositiva 6</vt:lpstr>
      <vt:lpstr>Diapositiva 7</vt:lpstr>
      <vt:lpstr>Cierre</vt:lpstr>
      <vt:lpstr>Referencias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Skysolution</dc:title>
  <dc:creator>Andrés</dc:creator>
  <cp:lastModifiedBy>Andrés</cp:lastModifiedBy>
  <cp:revision>13</cp:revision>
  <dcterms:created xsi:type="dcterms:W3CDTF">2009-09-02T06:37:21Z</dcterms:created>
  <dcterms:modified xsi:type="dcterms:W3CDTF">2009-09-02T12:58:40Z</dcterms:modified>
</cp:coreProperties>
</file>