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C37D3-EC4E-4A3D-ABD0-1E27A0F6B7DC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321E-0B88-425D-BD5E-EB2CF60DC04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BDC09-EF6C-4481-B019-EE2E20D0E6FA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D98B-431A-4B00-8E03-8EA732E6BFE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C533B-C481-415B-9CC0-69CFD96D3E19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55AC5-5715-4EF5-85A7-4D0FA062990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1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6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7 Forma libre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AFC2FF2-B816-4EE1-A75D-EC1FC92AB419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EA6DF95-03CB-4D25-9B79-4B0D40D95BB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A3467-49F8-4520-8306-3703879B8DF4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4983-8996-415E-91E3-9414B95A9DC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DBC9B5-279F-4338-9463-2CA9CEEC6BFA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30BBCE-82F1-4E02-A5A9-40F63886B69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5455E2-5BB9-4B28-8FA3-86009CABA540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9F777B-1927-4E23-BBA7-BD003B80455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79EF2D-C658-4D5B-868C-511DBEA5DCDB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6DB9BC-DF25-46E4-9E4E-90D9FD35A50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09C1A1-136A-4B6E-90C4-EC4F4A438952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7DEF9E-1CB8-47FA-BC13-14702FAA4278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84EF6-ACF3-4A08-B431-3F9477ABE7F2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B8BFA-E2D2-48C0-B659-82CA2B315D4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21E29B-FB2D-4287-B2A4-ED27060E7C46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70EBE-B850-4044-A17C-4CD063DC5D7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69E8B-0D46-459E-80C2-EE6DF8A97735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8308E-0AA0-489F-804F-10E31CD1C59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Forma libre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8 Forma libre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1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3DD7F4-1FC4-46BB-9057-5B244685D196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FAFD502-FF57-4186-BD70-85B40F0E69A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4E66D-01B9-49BC-8E0A-5A984D1A04FF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B8DC7-FA11-42F1-981F-7713F9BEC37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63B6B-DB50-45CB-BB44-80DA9B2F1177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83ABF-FBB8-469B-8664-797D5590C4D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28CF9-8A5E-42FD-BC0B-AD334839F92D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D89B8-D5A3-45EC-976F-333F9E8AF03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98ABE-62B3-4120-A923-C7A09CC37E4B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2B1A0-3410-4560-BD85-F3BE5B59143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2C0D6-59C6-4052-91FB-73DB97AEF97F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B92BF-413A-4B23-8CA2-F1C4C0EFCBF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ADD3D-5EF1-4016-8FA6-7174631475F0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CD5A-B254-4392-A280-5814C3BE68E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9BB89-90F8-4BC2-8AAF-EF5798D52D8C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40610-3204-46C2-8363-C0F4668AF14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A677C-F224-4799-A7D7-84B0E5E35244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C1182-DD33-40E8-94E9-1E98A56A8A6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A62D8-8FFF-42F0-BD41-F57E3C98466F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DFA55-E228-4B08-9ADE-9B66A14F8CE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1A067-5A63-40CF-80CC-B949F1A51BB3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7E1D81-ED72-43D6-98A3-D18CAF52F86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560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C7B86FD-CD26-43CD-A050-23FD5AEA4EBF}" type="datetimeFigureOut">
              <a:rPr lang="es-CO"/>
              <a:pPr>
                <a:defRPr/>
              </a:pPr>
              <a:t>13/10/2009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2B65BE0-0351-4386-B7D2-DDCCC95CBE6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7" r:id="rId2"/>
    <p:sldLayoutId id="2147483724" r:id="rId3"/>
    <p:sldLayoutId id="2147483725" r:id="rId4"/>
    <p:sldLayoutId id="2147483726" r:id="rId5"/>
    <p:sldLayoutId id="2147483727" r:id="rId6"/>
    <p:sldLayoutId id="2147483716" r:id="rId7"/>
    <p:sldLayoutId id="2147483728" r:id="rId8"/>
    <p:sldLayoutId id="2147483729" r:id="rId9"/>
    <p:sldLayoutId id="2147483715" r:id="rId10"/>
    <p:sldLayoutId id="214748371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ndrés\Documents\Mis trabajos(ANDRES)\2009-3\INGENIERIA DE SOFTWARE\SkySolutions\LOGOTIPO\sk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857232"/>
            <a:ext cx="3247217" cy="2076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7 Rectángulo redondeado"/>
          <p:cNvSpPr/>
          <p:nvPr/>
        </p:nvSpPr>
        <p:spPr>
          <a:xfrm>
            <a:off x="285750" y="4286250"/>
            <a:ext cx="3929063" cy="2214563"/>
          </a:xfrm>
          <a:prstGeom prst="roundRect">
            <a:avLst/>
          </a:prstGeom>
          <a:solidFill>
            <a:schemeClr val="accent1">
              <a:alpha val="3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400" dirty="0">
                <a:solidFill>
                  <a:schemeClr val="bg1"/>
                </a:solidFill>
              </a:rPr>
              <a:t>Integrantes: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400" dirty="0" err="1">
                <a:solidFill>
                  <a:schemeClr val="bg1"/>
                </a:solidFill>
              </a:rPr>
              <a:t>Andres</a:t>
            </a:r>
            <a:r>
              <a:rPr lang="es-CO" sz="2400" dirty="0">
                <a:solidFill>
                  <a:schemeClr val="bg1"/>
                </a:solidFill>
              </a:rPr>
              <a:t> </a:t>
            </a:r>
            <a:r>
              <a:rPr lang="es-CO" sz="2400" dirty="0" err="1">
                <a:solidFill>
                  <a:schemeClr val="bg1"/>
                </a:solidFill>
              </a:rPr>
              <a:t>Marin</a:t>
            </a:r>
            <a:r>
              <a:rPr lang="es-CO" sz="2400" dirty="0">
                <a:solidFill>
                  <a:schemeClr val="bg1"/>
                </a:solidFill>
              </a:rPr>
              <a:t> </a:t>
            </a:r>
            <a:r>
              <a:rPr lang="es-CO" sz="2400" dirty="0" err="1">
                <a:solidFill>
                  <a:schemeClr val="bg1"/>
                </a:solidFill>
              </a:rPr>
              <a:t>Castelblanco</a:t>
            </a:r>
            <a:endParaRPr lang="es-CO" sz="2400" dirty="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400" dirty="0">
                <a:solidFill>
                  <a:schemeClr val="bg1"/>
                </a:solidFill>
              </a:rPr>
              <a:t>Karem Moreno Pacheco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400" dirty="0">
                <a:solidFill>
                  <a:schemeClr val="bg1"/>
                </a:solidFill>
              </a:rPr>
              <a:t>Alexandra Ardila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37892" name="Picture 4" descr="C:\Users\Andrés\Pictures\bi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5" y="5857875"/>
            <a:ext cx="785813" cy="790575"/>
          </a:xfrm>
          <a:prstGeom prst="rect">
            <a:avLst/>
          </a:prstGeom>
          <a:solidFill>
            <a:schemeClr val="accent1">
              <a:alpha val="92155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AVANCE Y JUSTIFICACION PROTOTIPO</a:t>
            </a:r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28596" y="1571612"/>
          <a:ext cx="8286809" cy="4500596"/>
        </p:xfrm>
        <a:graphic>
          <a:graphicData uri="http://schemas.openxmlformats.org/drawingml/2006/table">
            <a:tbl>
              <a:tblPr/>
              <a:tblGrid>
                <a:gridCol w="1182847"/>
                <a:gridCol w="4029933"/>
                <a:gridCol w="1186286"/>
                <a:gridCol w="1062500"/>
                <a:gridCol w="825243"/>
              </a:tblGrid>
              <a:tr h="2292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WorDomination, en caso de validar la palabra, debe admitir sólo aquella palabra que esté en el idioma español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 debe contabilizar un tiempo límite de turno de un jugador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finalizar el turno de un jugador cuando el límite de tiempo de éste se haya acabado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4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sólo debe permitir a partir del segundo turno en adelante, armar una palabra con la(s) palabra(s) ya armada(s) anteriormente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calcular el valor total de la palabra ingresada mostrándola en la ventana WorDomination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calcular la puntuación del jugador que logró validar una palabra dentro de la partida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permitir al jugador ingresar la palabra dentro del tablero de texto para su correcta validación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3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validar que las letras dentro del tablero de texto, estén en las fichas asignadas al jugador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4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validar que la cantidad de letras con el mismo char, dentro del tablero de texto, concuerden con la cantidad asignada al jugador.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4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terminar el juego en el caso de que se acaben el total de las fichas asignadas para una partida (son 98 fichas en total)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4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permitir que para el caso en que queden  dos (2) jugadores y uno de ellos se retire del juego, se declare ganador de la partida al jugador que quedó en el juego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1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guardar la puntuación total de la partida de los jugadores, luego de declarar ganador para algún jugador en la partida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6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diferenciar entre una desconexión de Internet y una desconexión voluntaria del usuario, lanzando un aviso al jugador del estado de la conexión o de la salida de un jugador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4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 el caso de que haya entrado un sólo jugador, la aplicación WorDomination debe mostrar un aviso “wait”, en la ventana mesa de jugadores, mientras llega el segundo jugador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4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ventana WorDomination debe mostrar una mesa de los cupos disponibles para una partida, para aquel jugador que haya realizado el </a:t>
                      </a:r>
                      <a:r>
                        <a:rPr lang="es-CO" sz="7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AVANCE Y JUSTIFICACION PROTOTIPO</a:t>
            </a:r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28596" y="1643050"/>
          <a:ext cx="8286808" cy="4071968"/>
        </p:xfrm>
        <a:graphic>
          <a:graphicData uri="http://schemas.openxmlformats.org/drawingml/2006/table">
            <a:tbl>
              <a:tblPr/>
              <a:tblGrid>
                <a:gridCol w="1182848"/>
                <a:gridCol w="4029932"/>
                <a:gridCol w="1186286"/>
                <a:gridCol w="1062499"/>
                <a:gridCol w="825243"/>
              </a:tblGrid>
              <a:tr h="26102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 no debe permitir la participación dentro de la partida de un jugador no registrado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4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hacer visible para el usuario, el progreso de la conexión a la base de datos, mediante un progressbar, el cual mostrará el avance de esta transacción hasta su finalización.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Cuando se ponen las letras en el tablero, la aplicación WorDomination debe leer la palabra de arriba hacia abajo si es vertical, antes de validar la palabra en el diccionario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Cuando se ponen las letras en el tablero, la aplicación WorDomination debe leer la palabra de izquierda a derecha si es horizontal, antes de validar la palabra en el diccionario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Dentro de la ventana WorDomination debe haber un cuadro actualizado con el puntaje de todos los jugadores que están en la partida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2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mostrar la activación de un reloj regresivo de turno en la ventana WorDomination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 debe ejecutarse a través de un panel de Java, el cual será la interfaz al usuario, que le permitirá interactuar con el sistema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Luego de que ya están los jugadores completos (mínimo 2, máximo 4) para iniciar la partida, la ventana mesa de jugadores invoca la ventana WorDomination para iniciar la partida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2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Dentro de la ventana WorDomination debe existir una opción para que el jugador pueda abandonar la partida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2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El diccionario de la lengua española debe estar dentro de la misma base de datos que usa la aplicación WorDomination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16"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4133"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PORCENTAJE: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ctr"/>
            <a:r>
              <a:rPr lang="es-CO" sz="2000" dirty="0" smtClean="0"/>
              <a:t>DIFERENTES INTERFACES DEL PROTOTIPO</a:t>
            </a:r>
            <a:endParaRPr lang="es-CO" sz="20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714620"/>
            <a:ext cx="33909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Flecha derecha"/>
          <p:cNvSpPr/>
          <p:nvPr/>
        </p:nvSpPr>
        <p:spPr>
          <a:xfrm rot="1675396">
            <a:off x="2492537" y="2981690"/>
            <a:ext cx="1857388" cy="4286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Flecha derecha"/>
          <p:cNvSpPr/>
          <p:nvPr/>
        </p:nvSpPr>
        <p:spPr>
          <a:xfrm rot="433795">
            <a:off x="2234134" y="3687051"/>
            <a:ext cx="1857388" cy="4286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857224" y="185736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NOMBRE O NICK DEL JUGADOR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328612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CONTRASEÑA</a:t>
            </a:r>
            <a:endParaRPr lang="es-CO" dirty="0"/>
          </a:p>
        </p:txBody>
      </p:sp>
      <p:sp>
        <p:nvSpPr>
          <p:cNvPr id="9" name="8 Flecha derecha"/>
          <p:cNvSpPr/>
          <p:nvPr/>
        </p:nvSpPr>
        <p:spPr>
          <a:xfrm rot="8636008">
            <a:off x="5020239" y="3720354"/>
            <a:ext cx="1857388" cy="428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/>
        </p:nvSpPr>
        <p:spPr>
          <a:xfrm>
            <a:off x="6357950" y="2357430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OPCION PARA REGISTRAR AL JUGADOR</a:t>
            </a:r>
            <a:endParaRPr lang="es-CO" dirty="0"/>
          </a:p>
        </p:txBody>
      </p:sp>
      <p:sp>
        <p:nvSpPr>
          <p:cNvPr id="11" name="10 Flecha derecha"/>
          <p:cNvSpPr/>
          <p:nvPr/>
        </p:nvSpPr>
        <p:spPr>
          <a:xfrm rot="20584751">
            <a:off x="2479143" y="4354768"/>
            <a:ext cx="1025449" cy="428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/>
        </p:nvSpPr>
        <p:spPr>
          <a:xfrm>
            <a:off x="714348" y="4214818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OPCION PARA VALIDAR EL JUGADOR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57224" y="107154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 smtClean="0"/>
              <a:t>VENTANA LOGIN</a:t>
            </a:r>
            <a:endParaRPr lang="es-CO" b="1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214686"/>
            <a:ext cx="33909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Flecha derecha"/>
          <p:cNvSpPr/>
          <p:nvPr/>
        </p:nvSpPr>
        <p:spPr>
          <a:xfrm rot="1675396">
            <a:off x="2635413" y="3410318"/>
            <a:ext cx="1857388" cy="4286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Flecha derecha"/>
          <p:cNvSpPr/>
          <p:nvPr/>
        </p:nvSpPr>
        <p:spPr>
          <a:xfrm rot="433795">
            <a:off x="2377010" y="4115679"/>
            <a:ext cx="1857388" cy="4286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1000100" y="2285992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NOMBRE O NICK DEL JUGADOR</a:t>
            </a:r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785786" y="371475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CONTRASEÑA</a:t>
            </a:r>
            <a:endParaRPr lang="es-CO" dirty="0"/>
          </a:p>
        </p:txBody>
      </p:sp>
      <p:sp>
        <p:nvSpPr>
          <p:cNvPr id="10" name="9 Flecha derecha"/>
          <p:cNvSpPr/>
          <p:nvPr/>
        </p:nvSpPr>
        <p:spPr>
          <a:xfrm rot="8636008">
            <a:off x="5163115" y="4148982"/>
            <a:ext cx="1857388" cy="428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CuadroTexto"/>
          <p:cNvSpPr txBox="1"/>
          <p:nvPr/>
        </p:nvSpPr>
        <p:spPr>
          <a:xfrm>
            <a:off x="6500826" y="2786058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OPCION PARA REGISTRAR AL JUGADOR</a:t>
            </a:r>
            <a:endParaRPr lang="es-CO" dirty="0"/>
          </a:p>
        </p:txBody>
      </p:sp>
      <p:sp>
        <p:nvSpPr>
          <p:cNvPr id="12" name="11 Flecha derecha"/>
          <p:cNvSpPr/>
          <p:nvPr/>
        </p:nvSpPr>
        <p:spPr>
          <a:xfrm rot="20584751">
            <a:off x="2622019" y="4783396"/>
            <a:ext cx="1025449" cy="428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857224" y="4643446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OPCION PARA VALIDAR EL JUGADOR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00034" y="150017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 smtClean="0"/>
              <a:t>VENTANA REGISTRO</a:t>
            </a:r>
            <a:endParaRPr lang="es-CO" b="1" u="sng" dirty="0"/>
          </a:p>
        </p:txBody>
      </p:sp>
      <p:sp>
        <p:nvSpPr>
          <p:cNvPr id="17" name="2 Título"/>
          <p:cNvSpPr txBox="1">
            <a:spLocks/>
          </p:cNvSpPr>
          <p:nvPr/>
        </p:nvSpPr>
        <p:spPr>
          <a:xfrm>
            <a:off x="428596" y="428604"/>
            <a:ext cx="8229600" cy="65403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DIFERENTES INTERFACES DEL PROTOTIPO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357430"/>
            <a:ext cx="4190986" cy="425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Título"/>
          <p:cNvSpPr txBox="1">
            <a:spLocks/>
          </p:cNvSpPr>
          <p:nvPr/>
        </p:nvSpPr>
        <p:spPr>
          <a:xfrm>
            <a:off x="500034" y="785794"/>
            <a:ext cx="8229600" cy="65403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DIFERENTES INTERFACES DEL PROTOTIPO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Flecha derecha"/>
          <p:cNvSpPr/>
          <p:nvPr/>
        </p:nvSpPr>
        <p:spPr>
          <a:xfrm rot="433795">
            <a:off x="2305572" y="2829794"/>
            <a:ext cx="1857388" cy="4286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500034" y="1500174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 smtClean="0"/>
              <a:t>VENTANA WORDOMINATION</a:t>
            </a:r>
            <a:endParaRPr lang="es-CO" b="1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2071678"/>
            <a:ext cx="1857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Tablero o cuadrilla, es el espacio donde los diferentes jugadores armaran sus palabras</a:t>
            </a:r>
            <a:endParaRPr lang="es-CO" sz="1400" dirty="0"/>
          </a:p>
        </p:txBody>
      </p:sp>
      <p:sp>
        <p:nvSpPr>
          <p:cNvPr id="9" name="8 Flecha derecha"/>
          <p:cNvSpPr/>
          <p:nvPr/>
        </p:nvSpPr>
        <p:spPr>
          <a:xfrm rot="2051952">
            <a:off x="2317301" y="5342695"/>
            <a:ext cx="1857388" cy="4286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/>
        </p:nvSpPr>
        <p:spPr>
          <a:xfrm>
            <a:off x="785786" y="4071942"/>
            <a:ext cx="1857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7 Fichas escogidas en forma aleatoria, y extraídas de la bolsa de letras que tiene la partida</a:t>
            </a:r>
            <a:endParaRPr lang="es-CO" sz="1400" dirty="0"/>
          </a:p>
        </p:txBody>
      </p:sp>
      <p:sp>
        <p:nvSpPr>
          <p:cNvPr id="12" name="11 Flecha derecha"/>
          <p:cNvSpPr/>
          <p:nvPr/>
        </p:nvSpPr>
        <p:spPr>
          <a:xfrm rot="9342269">
            <a:off x="6983434" y="5816204"/>
            <a:ext cx="772245" cy="428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643834" y="4500570"/>
            <a:ext cx="1500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Ejecuta la validación de la palabra.</a:t>
            </a:r>
          </a:p>
        </p:txBody>
      </p:sp>
      <p:sp>
        <p:nvSpPr>
          <p:cNvPr id="14" name="13 Flecha derecha"/>
          <p:cNvSpPr/>
          <p:nvPr/>
        </p:nvSpPr>
        <p:spPr>
          <a:xfrm rot="8555677">
            <a:off x="6721906" y="2192853"/>
            <a:ext cx="1025449" cy="428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CuadroTexto"/>
          <p:cNvSpPr txBox="1"/>
          <p:nvPr/>
        </p:nvSpPr>
        <p:spPr>
          <a:xfrm>
            <a:off x="7715272" y="1214422"/>
            <a:ext cx="1214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Controlador del tiempo del turno, si se acaba el jugador pierde los movimientos hechos y el puntaje.</a:t>
            </a:r>
            <a:endParaRPr lang="es-CO" sz="1200" dirty="0"/>
          </a:p>
        </p:txBody>
      </p:sp>
      <p:sp>
        <p:nvSpPr>
          <p:cNvPr id="17" name="16 Llamada rectangular"/>
          <p:cNvSpPr/>
          <p:nvPr/>
        </p:nvSpPr>
        <p:spPr>
          <a:xfrm>
            <a:off x="4786314" y="1643050"/>
            <a:ext cx="1428760" cy="1500198"/>
          </a:xfrm>
          <a:prstGeom prst="wedgeRectCallout">
            <a:avLst>
              <a:gd name="adj1" fmla="val -29848"/>
              <a:gd name="adj2" fmla="val 81386"/>
            </a:avLst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Algoritmo que evalúa las casillas donde el jugador puede mover.</a:t>
            </a:r>
            <a:endParaRPr lang="es-CO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AVANCES Y EXPERIENCIAS EN LA REALIZACIÓN DEL SRS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AVANCE PROTOIPO</a:t>
            </a:r>
          </a:p>
          <a:p>
            <a:pPr lvl="1"/>
            <a:r>
              <a:rPr lang="es-CO" sz="1800" dirty="0" smtClean="0"/>
              <a:t>PLANEACION VS EJECUCION</a:t>
            </a:r>
          </a:p>
          <a:p>
            <a:pPr lvl="1"/>
            <a:r>
              <a:rPr lang="es-CO" sz="1800" dirty="0" smtClean="0"/>
              <a:t>PRIORIZACION DE REQUERIMIENTOS</a:t>
            </a:r>
          </a:p>
          <a:p>
            <a:pPr lvl="1"/>
            <a:r>
              <a:rPr lang="es-CO" sz="1800" dirty="0" smtClean="0"/>
              <a:t>PREVISUALIZACION DEL PROTOTIPO</a:t>
            </a:r>
          </a:p>
          <a:p>
            <a:pPr lvl="1"/>
            <a:endParaRPr lang="es-CO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dirty="0" smtClean="0"/>
              <a:t>CONTENIDO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Buen trabajo en equipo</a:t>
            </a:r>
          </a:p>
          <a:p>
            <a:r>
              <a:rPr lang="es-CO" dirty="0" smtClean="0"/>
              <a:t>Generalmente es difícil lograr el total cumplimiento de la actas y reuniones</a:t>
            </a:r>
          </a:p>
          <a:p>
            <a:r>
              <a:rPr lang="es-CO" dirty="0" smtClean="0"/>
              <a:t>Se ha obtenido buena retroalimentación, por parte de nuestros clientes (casos de uso, requerimientos, modelo del dominio)</a:t>
            </a:r>
          </a:p>
          <a:p>
            <a:pPr lvl="1"/>
            <a:r>
              <a:rPr lang="es-CO" dirty="0" smtClean="0"/>
              <a:t>Ejemplos…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3600" dirty="0" smtClean="0"/>
              <a:t>AVANCES Y EXPERIENCIAS EN LA REALIZACIÓN DEL </a:t>
            </a:r>
            <a:r>
              <a:rPr lang="es-CO" sz="3600" dirty="0" smtClean="0"/>
              <a:t>SRS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2800" dirty="0" smtClean="0"/>
              <a:t>CASOS DE USO - RETROALIMENTACION</a:t>
            </a:r>
            <a:endParaRPr lang="es-CO" sz="2800" dirty="0"/>
          </a:p>
        </p:txBody>
      </p:sp>
      <p:pic>
        <p:nvPicPr>
          <p:cNvPr id="4" name="3 Imagen" descr="C:\Users\Wz\Desktop\IngSoft\SKYSOLUTION\Casos de Uso\Diagrama de Casos de Uso2.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928802"/>
            <a:ext cx="685804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857224" y="150017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VERSION 2.0</a:t>
            </a:r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04788"/>
          </a:xfrm>
        </p:spPr>
        <p:txBody>
          <a:bodyPr/>
          <a:lstStyle/>
          <a:p>
            <a:pPr>
              <a:buNone/>
            </a:pPr>
            <a:r>
              <a:rPr lang="es-CO" sz="1600" dirty="0" smtClean="0"/>
              <a:t>VERSION 3.0</a:t>
            </a:r>
            <a:endParaRPr lang="es-CO" sz="1600" dirty="0"/>
          </a:p>
        </p:txBody>
      </p:sp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s-CO" sz="2800" dirty="0" smtClean="0"/>
              <a:t>CASOS DE USO - RETROALIMENTACION</a:t>
            </a:r>
            <a:endParaRPr lang="es-CO" sz="2800" dirty="0"/>
          </a:p>
        </p:txBody>
      </p:sp>
      <p:pic>
        <p:nvPicPr>
          <p:cNvPr id="46082" name="Picture 2" descr="C:\Users\Andrés\Documents\Mis trabajos(ANDRES)\2009-3\INGENIERIA DE SOFTWARE\SkySolutions\Casos de Uso\Diagrama de Casos de Uso3.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7124672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Planeación vs ejecución</a:t>
            </a:r>
            <a:endParaRPr lang="es-CO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84867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Planeación vs ejecución</a:t>
            </a:r>
            <a:endParaRPr lang="es-CO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643866" cy="482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571472" y="121442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Sobrepase de tiempos</a:t>
            </a:r>
            <a:endParaRPr lang="es-CO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Comunicación de la </a:t>
            </a:r>
            <a:r>
              <a:rPr lang="es-CO" dirty="0" err="1" smtClean="0"/>
              <a:t>aplicacion</a:t>
            </a:r>
            <a:endParaRPr lang="es-CO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00174"/>
            <a:ext cx="7429552" cy="424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AVANCE Y JUSTIFICACION PROTOTIPO</a:t>
            </a:r>
            <a:endParaRPr lang="es-CO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500034" y="1643050"/>
          <a:ext cx="8143932" cy="4786345"/>
        </p:xfrm>
        <a:graphic>
          <a:graphicData uri="http://schemas.openxmlformats.org/drawingml/2006/table">
            <a:tbl>
              <a:tblPr/>
              <a:tblGrid>
                <a:gridCol w="1162454"/>
                <a:gridCol w="3960451"/>
                <a:gridCol w="1165833"/>
                <a:gridCol w="1044180"/>
                <a:gridCol w="811014"/>
              </a:tblGrid>
              <a:tr h="31232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del Requerimiento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Implementación en software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PRIORIDAD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420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al iniciarse debe lanzar una ventana </a:t>
                      </a:r>
                      <a:r>
                        <a:rPr lang="es-CO" sz="7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7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El usuario registrado debe loguearse con su usuario y contraseña, en la ventana </a:t>
                      </a:r>
                      <a:r>
                        <a:rPr lang="es-CO" sz="7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para poder ingresar a la ventana mesa de jugadores.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 caso de que no hayan usuarios registrados, la aplicación </a:t>
                      </a:r>
                      <a:r>
                        <a:rPr lang="es-CO" sz="7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worDomination</a:t>
                      </a:r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debe lanzar como primera pantalla la ventana Registro.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Luego de que un jugador se loguee, la ventana </a:t>
                      </a:r>
                      <a:r>
                        <a:rPr lang="es-CO" sz="7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debe convertirse en la ventana mesa de jugadores.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Dentro de la ventana </a:t>
                      </a:r>
                      <a:r>
                        <a:rPr lang="es-CO" sz="7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debe haber una opción para que un usuario no registrado pueda hacer su registro, con nombre y contraseña.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Cuando se inicie la ventana mesa de jugadores, la aplicación WorDomination debe asignar su turno conforme su orden de llegada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4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permitir de 2 a 4 jugadores en una partida.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4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Dentro de la ventana WorDomination, debe mostrarse un tablero de 15x15 cuadros, en donde se puedan armar las palabras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Cuando el jugador presione el botón “confirmar jugada” en la ventana WorDomination, la aplicación WorDomination debe a través de un diccionario de datos verificar la validez de la palabra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4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repartir 7 fichas para cada jugador al inicio de la ventana WorDomination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debe permitir que cuando el jugador esté dentro de una partida en el momento de su turno, tenga la opción de ceder el turno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  debe permitir armar una palabra en el tablero de la ventana WorDomination, al jugador que se la haya asignado el turno dentro de la partida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WorDomination, en caso de rechazo de la palabra por parte del diccionario, debe impedir que el jugador en turno no reciba puntuación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4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WorDomination, en caso de rechazo de la palabra por parte del diccionario, debe asignar el turno al siguiente jugador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4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aplicación WorDomination, en caso de validar la palabra, debe asignar el turno al siguiente jugador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BAJA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448</TotalTime>
  <Words>1405</Words>
  <Application>Microsoft Office PowerPoint</Application>
  <PresentationFormat>Presentación en pantalla (4:3)</PresentationFormat>
  <Paragraphs>254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Tema de Office</vt:lpstr>
      <vt:lpstr>Concurrencia</vt:lpstr>
      <vt:lpstr>Diapositiva 1</vt:lpstr>
      <vt:lpstr>CONTENIDO</vt:lpstr>
      <vt:lpstr>AVANCES Y EXPERIENCIAS EN LA REALIZACIÓN DEL SRS</vt:lpstr>
      <vt:lpstr>CASOS DE USO - RETROALIMENTACION</vt:lpstr>
      <vt:lpstr>CASOS DE USO - RETROALIMENTACION</vt:lpstr>
      <vt:lpstr>Planeación vs ejecución</vt:lpstr>
      <vt:lpstr>Planeación vs ejecución</vt:lpstr>
      <vt:lpstr>Comunicación de la aplicacion</vt:lpstr>
      <vt:lpstr>AVANCE Y JUSTIFICACION PROTOTIPO</vt:lpstr>
      <vt:lpstr>AVANCE Y JUSTIFICACION PROTOTIPO</vt:lpstr>
      <vt:lpstr>AVANCE Y JUSTIFICACION PROTOTIPO</vt:lpstr>
      <vt:lpstr>DIFERENTES INTERFACES DEL PROTOTIPO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Skysolution</dc:title>
  <dc:creator>Andrés</dc:creator>
  <cp:lastModifiedBy>Andrés</cp:lastModifiedBy>
  <cp:revision>45</cp:revision>
  <dcterms:created xsi:type="dcterms:W3CDTF">2009-09-02T06:37:21Z</dcterms:created>
  <dcterms:modified xsi:type="dcterms:W3CDTF">2009-10-14T05:48:14Z</dcterms:modified>
</cp:coreProperties>
</file>