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theme/themeOverride4.xml" ContentType="application/vnd.openxmlformats-officedocument.themeOverride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</p:sldMasterIdLst>
  <p:sldIdLst>
    <p:sldId id="256" r:id="rId4"/>
    <p:sldId id="264" r:id="rId5"/>
    <p:sldId id="259" r:id="rId6"/>
    <p:sldId id="258" r:id="rId7"/>
    <p:sldId id="263" r:id="rId8"/>
    <p:sldId id="266" r:id="rId9"/>
    <p:sldId id="261" r:id="rId10"/>
    <p:sldId id="262" r:id="rId11"/>
    <p:sldId id="257" r:id="rId12"/>
  </p:sldIdLst>
  <p:sldSz cx="9144000" cy="6858000" type="screen4x3"/>
  <p:notesSz cx="6858000" cy="91440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C37D3-EC4E-4A3D-ABD0-1E27A0F6B7DC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9321E-0B88-425D-BD5E-EB2CF60DC049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BDC09-EF6C-4481-B019-EE2E20D0E6FA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7D98B-431A-4B00-8E03-8EA732E6BFE2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C533B-C481-415B-9CC0-69CFD96D3E19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55AC5-5715-4EF5-85A7-4D0FA0629907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7 Conector recto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12 Conector recto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3 Elipse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28" name="27 Título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1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14174-FB9F-4EC5-9F2D-60090B7F5BB3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8" name="1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47C98-784E-4481-A185-41E94CA1D771}" type="slidenum">
              <a:rPr lang="es-CO"/>
              <a:pPr>
                <a:defRPr/>
              </a:pPr>
              <a:t>‹#›</a:t>
            </a:fld>
            <a:endParaRPr lang="es-CO"/>
          </a:p>
        </p:txBody>
      </p:sp>
      <p:sp>
        <p:nvSpPr>
          <p:cNvPr id="10" name="1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25A26-9DCE-48B1-B119-1766AFEC0D9B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5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104D4-5909-4F24-8E7D-317A2B307BB0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6 Conector recto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09867-20E9-4135-865D-04E255CE4ECC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655CB-5F9E-43C8-832D-387EB7988CBC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02A65-153E-4124-8D9A-38933877EE6D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6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A1E8A-F0BE-4447-8522-F7C669F1C158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9 Conector recto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16 Conector recto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2" name="31 Marcador de contenido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34" name="33 Marcador de contenido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266C7-04A1-4432-949A-692017745A33}" type="slidenum">
              <a:rPr lang="es-CO"/>
              <a:pPr>
                <a:defRPr/>
              </a:pPr>
              <a:t>‹#›</a:t>
            </a:fld>
            <a:endParaRPr lang="es-CO"/>
          </a:p>
        </p:txBody>
      </p:sp>
      <p:sp>
        <p:nvSpPr>
          <p:cNvPr id="10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11" name="6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EFF65-ABAB-4B64-881A-C9AC33178C4C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3DD16-C7CB-4E7E-8D53-18F5003A4DEA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4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9D1A5-0BF4-4B1F-A42A-37B322390388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C264E-5DF1-48D8-B6A5-B985A684D87E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3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215EC-AC11-4D63-808D-982F9110C781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Marcador de contenido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30 Título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896CC-897D-4460-8DF6-EEC7EACBC787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6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3CBA6-AF29-421E-B397-13F994BE2C5D}" type="slidenum">
              <a:rPr lang="es-CO"/>
              <a:pPr>
                <a:defRPr/>
              </a:pPr>
              <a:t>‹#›</a:t>
            </a:fld>
            <a:endParaRPr lang="es-CO"/>
          </a:p>
        </p:txBody>
      </p:sp>
      <p:sp>
        <p:nvSpPr>
          <p:cNvPr id="7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69E8B-0D46-459E-80C2-EE6DF8A97735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8308E-0AA0-489F-804F-10E31CD1C593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3D149-53F2-472C-A768-98503D1E1A5C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6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F7A2-7CA3-4806-8AA8-6ED9CF92A087}" type="slidenum">
              <a:rPr lang="es-CO"/>
              <a:pPr>
                <a:defRPr/>
              </a:pPr>
              <a:t>‹#›</a:t>
            </a:fld>
            <a:endParaRPr lang="es-CO"/>
          </a:p>
        </p:txBody>
      </p:sp>
      <p:sp>
        <p:nvSpPr>
          <p:cNvPr id="7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D1634-D025-4450-BBB8-7A80230F4F34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5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1702E-5245-484C-8823-AB75E43F7B9F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8F028-63A1-483C-8503-FD6F485358B6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5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21813-0353-431F-B8DB-D8785FD37F32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Triángulo rectángulo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1 Grupo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6 Forma libre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7 Forma libre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1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AFC2FF2-B816-4EE1-A75D-EC1FC92AB419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12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CO"/>
          </a:p>
        </p:txBody>
      </p:sp>
      <p:sp>
        <p:nvSpPr>
          <p:cNvPr id="13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EA6DF95-03CB-4D25-9B79-4B0D40D95BB2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A3467-49F8-4520-8306-3703879B8DF4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54983-8996-415E-91E3-9414B95A9DC6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Cheurón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7 Cheurón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5DBC9B5-279F-4338-9463-2CA9CEEC6BFA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330BBCE-82F1-4E02-A5A9-40F63886B694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5455E2-5BB9-4B28-8FA3-86009CABA540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B9F777B-1927-4E23-BBA7-BD003B804553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179EF2D-C658-4D5B-868C-511DBEA5DCDB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6DB9BC-DF25-46E4-9E4E-90D9FD35A50A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09C1A1-136A-4B6E-90C4-EC4F4A438952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97DEF9E-1CB8-47FA-BC13-14702FAA4278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84EF6-ACF3-4A08-B431-3F9477ABE7F2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B8BFA-E2D2-48C0-B659-82CA2B315D4A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28CF9-8A5E-42FD-BC0B-AD334839F92D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D89B8-D5A3-45EC-976F-333F9E8AF03C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C21E29B-FB2D-4287-B2A4-ED27060E7C46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670EBE-B850-4044-A17C-4CD063DC5D79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Forma libre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8 Forma libre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11 Cheurón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2 Cheurón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3DD7F4-1FC4-46BB-9057-5B244685D196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12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CO"/>
          </a:p>
        </p:txBody>
      </p:sp>
      <p:sp>
        <p:nvSpPr>
          <p:cNvPr id="13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FAFD502-FF57-4186-BD70-85B40F0E69A2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4E66D-01B9-49BC-8E0A-5A984D1A04FF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B8DC7-FA11-42F1-981F-7713F9BEC37E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63B6B-DB50-45CB-BB44-80DA9B2F1177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83ABF-FBB8-469B-8664-797D5590C4D0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98ABE-62B3-4120-A923-C7A09CC37E4B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2B1A0-3410-4560-BD85-F3BE5B59143E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2C0D6-59C6-4052-91FB-73DB97AEF97F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B92BF-413A-4B23-8CA2-F1C4C0EFCBFB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ADD3D-5EF1-4016-8FA6-7174631475F0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0CD5A-B254-4392-A280-5814C3BE68EA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9BB89-90F8-4BC2-8AAF-EF5798D52D8C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40610-3204-46C2-8363-C0F4668AF140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A677C-F224-4799-A7D7-84B0E5E35244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C1182-DD33-40E8-94E9-1E98A56A8A6E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A62D8-8FFF-42F0-BD41-F57E3C98466F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DFA55-E228-4B08-9ADE-9B66A14F8CEC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C1A067-5A63-40CF-80CC-B949F1A51BB3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D7E1D81-ED72-43D6-98A3-D18CAF52F86A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8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DD44594-6EB2-4EED-93E8-414BC72A5127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baseline="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89CC26F-46D5-447D-AD98-E1DFE170A325}" type="slidenum">
              <a:rPr lang="es-CO"/>
              <a:pPr>
                <a:defRPr/>
              </a:pPr>
              <a:t>‹#›</a:t>
            </a:fld>
            <a:endParaRPr lang="es-CO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3" r:id="rId2"/>
    <p:sldLayoutId id="2147483719" r:id="rId3"/>
    <p:sldLayoutId id="2147483712" r:id="rId4"/>
    <p:sldLayoutId id="2147483720" r:id="rId5"/>
    <p:sldLayoutId id="2147483711" r:id="rId6"/>
    <p:sldLayoutId id="2147483710" r:id="rId7"/>
    <p:sldLayoutId id="2147483721" r:id="rId8"/>
    <p:sldLayoutId id="2147483722" r:id="rId9"/>
    <p:sldLayoutId id="2147483709" r:id="rId10"/>
    <p:sldLayoutId id="214748370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560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C7B86FD-CD26-43CD-A050-23FD5AEA4EBF}" type="datetimeFigureOut">
              <a:rPr lang="es-CO"/>
              <a:pPr>
                <a:defRPr/>
              </a:pPr>
              <a:t>13/09/2009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2B65BE0-0351-4386-B7D2-DDCCC95CBE6E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7" r:id="rId2"/>
    <p:sldLayoutId id="2147483724" r:id="rId3"/>
    <p:sldLayoutId id="2147483725" r:id="rId4"/>
    <p:sldLayoutId id="2147483726" r:id="rId5"/>
    <p:sldLayoutId id="2147483727" r:id="rId6"/>
    <p:sldLayoutId id="2147483716" r:id="rId7"/>
    <p:sldLayoutId id="2147483728" r:id="rId8"/>
    <p:sldLayoutId id="2147483729" r:id="rId9"/>
    <p:sldLayoutId id="2147483715" r:id="rId10"/>
    <p:sldLayoutId id="214748371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3.amazonaws.com/lcp/paujam/myfiles/ist2_4115670-ok-1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bilegamefaqs.com/revimgs_2/s/scrabble_lrg.jpg" TargetMode="External"/><Relationship Id="rId5" Type="http://schemas.openxmlformats.org/officeDocument/2006/relationships/hyperlink" Target="http://shisymbolinternational.files.wordpress.com/2008/10/scrabble1.jpg" TargetMode="External"/><Relationship Id="rId4" Type="http://schemas.openxmlformats.org/officeDocument/2006/relationships/hyperlink" Target="http://www.trucospc.info/public/sistemas/Cielo%20Windows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ndrés\Documents\Mis trabajos(ANDRES)\2009-3\INGENIERIA DE SOFTWARE\SkySolutions\LOGOTIPO\sk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857232"/>
            <a:ext cx="3247217" cy="20764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7 Rectángulo redondeado"/>
          <p:cNvSpPr/>
          <p:nvPr/>
        </p:nvSpPr>
        <p:spPr>
          <a:xfrm>
            <a:off x="285750" y="4286250"/>
            <a:ext cx="3929063" cy="2214563"/>
          </a:xfrm>
          <a:prstGeom prst="roundRect">
            <a:avLst/>
          </a:prstGeom>
          <a:solidFill>
            <a:schemeClr val="accent1">
              <a:alpha val="3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2400" dirty="0">
                <a:solidFill>
                  <a:schemeClr val="bg1"/>
                </a:solidFill>
              </a:rPr>
              <a:t>Integrantes: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2400" dirty="0" err="1">
                <a:solidFill>
                  <a:schemeClr val="bg1"/>
                </a:solidFill>
              </a:rPr>
              <a:t>Andres</a:t>
            </a:r>
            <a:r>
              <a:rPr lang="es-CO" sz="2400" dirty="0">
                <a:solidFill>
                  <a:schemeClr val="bg1"/>
                </a:solidFill>
              </a:rPr>
              <a:t> </a:t>
            </a:r>
            <a:r>
              <a:rPr lang="es-CO" sz="2400" dirty="0" err="1">
                <a:solidFill>
                  <a:schemeClr val="bg1"/>
                </a:solidFill>
              </a:rPr>
              <a:t>Marin</a:t>
            </a:r>
            <a:r>
              <a:rPr lang="es-CO" sz="2400" dirty="0">
                <a:solidFill>
                  <a:schemeClr val="bg1"/>
                </a:solidFill>
              </a:rPr>
              <a:t> </a:t>
            </a:r>
            <a:r>
              <a:rPr lang="es-CO" sz="2400" dirty="0" err="1">
                <a:solidFill>
                  <a:schemeClr val="bg1"/>
                </a:solidFill>
              </a:rPr>
              <a:t>Castelblanco</a:t>
            </a:r>
            <a:endParaRPr lang="es-CO" sz="2400" dirty="0">
              <a:solidFill>
                <a:schemeClr val="bg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2400" dirty="0">
                <a:solidFill>
                  <a:schemeClr val="bg1"/>
                </a:solidFill>
              </a:rPr>
              <a:t>Karem Moreno Pacheco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2400" dirty="0">
                <a:solidFill>
                  <a:schemeClr val="bg1"/>
                </a:solidFill>
              </a:rPr>
              <a:t>Alexandra Ardila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pic>
        <p:nvPicPr>
          <p:cNvPr id="37892" name="Picture 4" descr="C:\Users\Andrés\Pictures\bie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875" y="5857875"/>
            <a:ext cx="785813" cy="790575"/>
          </a:xfrm>
          <a:prstGeom prst="rect">
            <a:avLst/>
          </a:prstGeom>
          <a:solidFill>
            <a:schemeClr val="accent1">
              <a:alpha val="92155"/>
            </a:scheme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mtClean="0"/>
              <a:t>ROLES</a:t>
            </a:r>
          </a:p>
          <a:p>
            <a:endParaRPr lang="es-CO" smtClean="0"/>
          </a:p>
          <a:p>
            <a:r>
              <a:rPr lang="es-CO" smtClean="0"/>
              <a:t>JUEGO ESCOGIDO</a:t>
            </a:r>
          </a:p>
          <a:p>
            <a:endParaRPr lang="es-CO" smtClean="0"/>
          </a:p>
          <a:p>
            <a:r>
              <a:rPr lang="es-CO" smtClean="0"/>
              <a:t>TIPO DE CICLO DE VIDA</a:t>
            </a:r>
          </a:p>
          <a:p>
            <a:endParaRPr lang="es-CO" smtClean="0"/>
          </a:p>
          <a:p>
            <a:r>
              <a:rPr lang="es-CO" smtClean="0"/>
              <a:t>COMUNICACION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dirty="0" smtClean="0"/>
              <a:t>CONTENIDO</a:t>
            </a:r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5643578"/>
            <a:ext cx="2286016" cy="714379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>
            <a:normAutofit fontScale="77500" lnSpcReduction="20000"/>
          </a:bodyPr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CO" dirty="0" smtClean="0"/>
              <a:t>Andrés Marín Castelblanco</a:t>
            </a:r>
            <a:endParaRPr lang="es-CO" dirty="0"/>
          </a:p>
        </p:txBody>
      </p:sp>
      <p:pic>
        <p:nvPicPr>
          <p:cNvPr id="39941" name="Picture 2" descr="Gear símbolo en la cabeza el pensamiento de un hombre silueta sobre un fondo de rayos de color rojo anaranjado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3571875"/>
            <a:ext cx="22860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2 Marcador de contenido"/>
          <p:cNvSpPr txBox="1">
            <a:spLocks/>
          </p:cNvSpPr>
          <p:nvPr/>
        </p:nvSpPr>
        <p:spPr>
          <a:xfrm>
            <a:off x="3195628" y="5661041"/>
            <a:ext cx="2286016" cy="71437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s-CO" sz="250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9945" name="Picture 2" descr="Gear símbolo en la cabeza el pensamiento de un hombre silueta sobre un fondo de rayos de color rojo anaranjado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88" y="3571875"/>
            <a:ext cx="22860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5786446" y="5643578"/>
            <a:ext cx="2286016" cy="71437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O">
                <a:solidFill>
                  <a:srgbClr val="FFFFFF"/>
                </a:solidFill>
                <a:latin typeface="Arial" charset="0"/>
                <a:cs typeface="Arial" charset="0"/>
              </a:rPr>
              <a:t>Karem Moreno Pacheco</a:t>
            </a:r>
            <a:endParaRPr lang="es-CO" sz="220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9949" name="Picture 2" descr="Gear símbolo en la cabeza el pensamiento de un hombre silueta sobre un fondo de rayos de color rojo anaranjado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38" y="3571875"/>
            <a:ext cx="22860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Recortar rectángulo de esquina del mismo lado"/>
          <p:cNvSpPr/>
          <p:nvPr/>
        </p:nvSpPr>
        <p:spPr>
          <a:xfrm>
            <a:off x="571472" y="2714620"/>
            <a:ext cx="2286016" cy="428628"/>
          </a:xfrm>
          <a:prstGeom prst="snip2Same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dirty="0"/>
              <a:t>GERENTE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71472" y="3143248"/>
            <a:ext cx="2286016" cy="4286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dirty="0"/>
              <a:t>JEFE DE DESARROLLO</a:t>
            </a:r>
          </a:p>
        </p:txBody>
      </p:sp>
      <p:sp>
        <p:nvSpPr>
          <p:cNvPr id="10" name="9 Recortar rectángulo de esquina del mismo lado"/>
          <p:cNvSpPr/>
          <p:nvPr/>
        </p:nvSpPr>
        <p:spPr>
          <a:xfrm>
            <a:off x="3214678" y="2714620"/>
            <a:ext cx="2286016" cy="428628"/>
          </a:xfrm>
          <a:prstGeom prst="snip2Same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dirty="0"/>
              <a:t>ARQUITECTA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214678" y="3143248"/>
            <a:ext cx="2286016" cy="4286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b="1" dirty="0"/>
              <a:t>DIRECTORA DE CALIDAD Y RIESGOS</a:t>
            </a:r>
          </a:p>
        </p:txBody>
      </p:sp>
      <p:sp>
        <p:nvSpPr>
          <p:cNvPr id="12" name="11 Recortar rectángulo de esquina del mismo lado"/>
          <p:cNvSpPr/>
          <p:nvPr/>
        </p:nvSpPr>
        <p:spPr>
          <a:xfrm>
            <a:off x="5786446" y="2714620"/>
            <a:ext cx="2286016" cy="428628"/>
          </a:xfrm>
          <a:prstGeom prst="snip2Same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dirty="0"/>
              <a:t>ARQUITECTA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5786446" y="3143248"/>
            <a:ext cx="2286016" cy="4286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050" b="1" dirty="0"/>
              <a:t>ADMINISTRADORA DE DOCUMENTACION Y CONFIGURACION</a:t>
            </a:r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3203575" y="5661025"/>
            <a:ext cx="2305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CO">
                <a:solidFill>
                  <a:srgbClr val="FFFFFF"/>
                </a:solidFill>
              </a:rPr>
              <a:t>Alexandra Ardila Sarmiento</a:t>
            </a:r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2 Marcador de contenido"/>
          <p:cNvSpPr>
            <a:spLocks noGrp="1"/>
          </p:cNvSpPr>
          <p:nvPr>
            <p:ph idx="1"/>
          </p:nvPr>
        </p:nvSpPr>
        <p:spPr>
          <a:xfrm>
            <a:off x="1143000" y="2714625"/>
            <a:ext cx="6972300" cy="642938"/>
          </a:xfrm>
          <a:solidFill>
            <a:schemeClr val="bg1">
              <a:alpha val="43921"/>
            </a:schemeClr>
          </a:solidFill>
        </p:spPr>
        <p:txBody>
          <a:bodyPr/>
          <a:lstStyle/>
          <a:p>
            <a:pPr>
              <a:buFont typeface="Arial" charset="0"/>
              <a:buNone/>
            </a:pPr>
            <a:r>
              <a:rPr lang="es-CO" b="1" smtClean="0"/>
              <a:t>Se Desarrollará el juego WorDomination</a:t>
            </a:r>
          </a:p>
          <a:p>
            <a:endParaRPr lang="es-CO" smtClean="0"/>
          </a:p>
        </p:txBody>
      </p:sp>
      <p:pic>
        <p:nvPicPr>
          <p:cNvPr id="40963" name="Picture 4" descr="http://shisymbolinternational.files.wordpress.com/2008/10/scrabble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3786188"/>
            <a:ext cx="27146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6" descr="http://www.mobilegamefaqs.com/revimgs_2/s/scrabble_lr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5" y="3643313"/>
            <a:ext cx="4376738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>
              <a:latin typeface="Calibri" pitchFamily="34" charset="0"/>
            </a:endParaRPr>
          </a:p>
        </p:txBody>
      </p:sp>
      <p:pic>
        <p:nvPicPr>
          <p:cNvPr id="41987" name="6 Imag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88" y="2286000"/>
            <a:ext cx="6357937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7 CuadroTexto"/>
          <p:cNvSpPr txBox="1">
            <a:spLocks noChangeArrowheads="1"/>
          </p:cNvSpPr>
          <p:nvPr/>
        </p:nvSpPr>
        <p:spPr bwMode="auto">
          <a:xfrm>
            <a:off x="2928938" y="6286500"/>
            <a:ext cx="3357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>
                <a:latin typeface="Calibri" pitchFamily="34" charset="0"/>
              </a:rPr>
              <a:t> [1] Modelo en Espiral de Boehm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>
              <a:latin typeface="Calibri" pitchFamily="34" charset="0"/>
            </a:endParaRPr>
          </a:p>
        </p:txBody>
      </p:sp>
      <p:sp>
        <p:nvSpPr>
          <p:cNvPr id="43011" name="7 CuadroTexto"/>
          <p:cNvSpPr txBox="1">
            <a:spLocks noChangeArrowheads="1"/>
          </p:cNvSpPr>
          <p:nvPr/>
        </p:nvSpPr>
        <p:spPr bwMode="auto">
          <a:xfrm>
            <a:off x="2928938" y="6286500"/>
            <a:ext cx="3357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>
                <a:latin typeface="Calibri" pitchFamily="34" charset="0"/>
              </a:rPr>
              <a:t> Casos de Uso</a:t>
            </a:r>
          </a:p>
        </p:txBody>
      </p:sp>
      <p:pic>
        <p:nvPicPr>
          <p:cNvPr id="43012" name="Picture 2" descr="C:\Users\Andrés\Documents\Mis trabajos(ANDRES)\2009-3\INGENIERIA DE SOFTWARE\SkySolutions\Casos de Us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2320925"/>
            <a:ext cx="8548687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4 Marcador de contenido"/>
          <p:cNvSpPr>
            <a:spLocks noGrp="1"/>
          </p:cNvSpPr>
          <p:nvPr>
            <p:ph idx="1"/>
          </p:nvPr>
        </p:nvSpPr>
        <p:spPr>
          <a:xfrm>
            <a:off x="457200" y="2357438"/>
            <a:ext cx="8229600" cy="3768725"/>
          </a:xfrm>
        </p:spPr>
        <p:txBody>
          <a:bodyPr/>
          <a:lstStyle/>
          <a:p>
            <a:r>
              <a:rPr lang="es-CO" smtClean="0"/>
              <a:t>Gantt   			comunicación tipo bazar</a:t>
            </a:r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>
              <a:latin typeface="Calibri" pitchFamily="34" charset="0"/>
            </a:endParaRPr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500063" y="3429000"/>
          <a:ext cx="8180387" cy="2967038"/>
        </p:xfrm>
        <a:graphic>
          <a:graphicData uri="http://schemas.openxmlformats.org/presentationml/2006/ole">
            <p:oleObj spid="_x0000_s2049" name="Visio" r:id="rId4" imgW="8360152" imgH="3035570" progId="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smtClean="0"/>
          </a:p>
          <a:p>
            <a:r>
              <a:rPr lang="es-CO" smtClean="0"/>
              <a:t>Anotación de correcciones</a:t>
            </a:r>
          </a:p>
          <a:p>
            <a:r>
              <a:rPr lang="es-CO" smtClean="0"/>
              <a:t>Aparición de nuevas dudas</a:t>
            </a:r>
          </a:p>
          <a:p>
            <a:r>
              <a:rPr lang="es-CO" smtClean="0"/>
              <a:t>Reportes a los clientes</a:t>
            </a:r>
          </a:p>
          <a:p>
            <a:r>
              <a:rPr lang="es-CO" smtClean="0"/>
              <a:t>Planteamiento de alcance real</a:t>
            </a:r>
          </a:p>
          <a:p>
            <a:r>
              <a:rPr lang="es-CO" smtClean="0"/>
              <a:t>Interesante repartición de roles entre 3 personas</a:t>
            </a:r>
          </a:p>
          <a:p>
            <a:r>
              <a:rPr lang="es-CO" smtClean="0"/>
              <a:t>Buena comunicación</a:t>
            </a:r>
          </a:p>
          <a:p>
            <a:endParaRPr lang="es-CO" smtClean="0"/>
          </a:p>
          <a:p>
            <a:endParaRPr lang="es-CO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4800" u="sng" smtClean="0"/>
              <a:t>Cierre</a:t>
            </a:r>
            <a:endParaRPr lang="es-CO" sz="48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Título"/>
          <p:cNvSpPr>
            <a:spLocks noGrp="1"/>
          </p:cNvSpPr>
          <p:nvPr>
            <p:ph type="title"/>
          </p:nvPr>
        </p:nvSpPr>
        <p:spPr>
          <a:xfrm>
            <a:off x="2571750" y="571500"/>
            <a:ext cx="4071938" cy="939800"/>
          </a:xfrm>
          <a:solidFill>
            <a:schemeClr val="tx1">
              <a:alpha val="58823"/>
            </a:schemeClr>
          </a:solidFill>
        </p:spPr>
        <p:txBody>
          <a:bodyPr/>
          <a:lstStyle/>
          <a:p>
            <a:r>
              <a:rPr lang="es-CO" smtClean="0">
                <a:solidFill>
                  <a:schemeClr val="bg1"/>
                </a:solidFill>
              </a:rPr>
              <a:t>Referencias</a:t>
            </a:r>
          </a:p>
        </p:txBody>
      </p:sp>
      <p:sp>
        <p:nvSpPr>
          <p:cNvPr id="47107" name="2 Marcador de contenido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197350"/>
          </a:xfrm>
          <a:solidFill>
            <a:schemeClr val="tx1">
              <a:alpha val="72156"/>
            </a:schemeClr>
          </a:solidFill>
        </p:spPr>
        <p:txBody>
          <a:bodyPr/>
          <a:lstStyle/>
          <a:p>
            <a:r>
              <a:rPr lang="es-CO" sz="2000" b="1" smtClean="0">
                <a:solidFill>
                  <a:schemeClr val="bg1"/>
                </a:solidFill>
              </a:rPr>
              <a:t>IMAGENES:</a:t>
            </a:r>
            <a:endParaRPr lang="es-CO" sz="2000" b="1" smtClean="0">
              <a:solidFill>
                <a:schemeClr val="bg1"/>
              </a:solidFill>
              <a:hlinkClick r:id="rId3"/>
            </a:endParaRPr>
          </a:p>
          <a:p>
            <a:r>
              <a:rPr lang="es-CO" sz="2000" smtClean="0">
                <a:solidFill>
                  <a:schemeClr val="bg1"/>
                </a:solidFill>
                <a:hlinkClick r:id="rId3"/>
              </a:rPr>
              <a:t>http://s3.amazonaws.com/lcp/paujam/myfiles/ist2_4115670-ok-1.jpg</a:t>
            </a:r>
            <a:endParaRPr lang="es-CO" sz="2000" smtClean="0">
              <a:solidFill>
                <a:schemeClr val="bg1"/>
              </a:solidFill>
            </a:endParaRPr>
          </a:p>
          <a:p>
            <a:r>
              <a:rPr lang="es-CO" sz="2000" smtClean="0">
                <a:solidFill>
                  <a:schemeClr val="bg1"/>
                </a:solidFill>
                <a:hlinkClick r:id="rId4"/>
              </a:rPr>
              <a:t>http://www.trucospc.info/public/sistemas/Cielo%20Windows.jpg</a:t>
            </a:r>
            <a:endParaRPr lang="es-CO" sz="2000" smtClean="0">
              <a:solidFill>
                <a:schemeClr val="bg1"/>
              </a:solidFill>
            </a:endParaRPr>
          </a:p>
          <a:p>
            <a:r>
              <a:rPr lang="es-CO" sz="2000" smtClean="0">
                <a:solidFill>
                  <a:schemeClr val="bg1"/>
                </a:solidFill>
                <a:hlinkClick r:id="rId5"/>
              </a:rPr>
              <a:t>http://shisymbolinternational.files.wordpress.com/2008/10/scrabble1.jpg</a:t>
            </a:r>
            <a:endParaRPr lang="es-CO" sz="2000" smtClean="0">
              <a:solidFill>
                <a:schemeClr val="bg1"/>
              </a:solidFill>
            </a:endParaRPr>
          </a:p>
          <a:p>
            <a:r>
              <a:rPr lang="es-CO" sz="2000" smtClean="0">
                <a:solidFill>
                  <a:schemeClr val="bg1"/>
                </a:solidFill>
                <a:hlinkClick r:id="rId6"/>
              </a:rPr>
              <a:t>http://www.mobilegamefaqs.com/revimgs_2/s/scrabble_lrg.jpg</a:t>
            </a:r>
            <a:endParaRPr lang="es-CO" sz="2000" smtClean="0">
              <a:solidFill>
                <a:schemeClr val="bg1"/>
              </a:solidFill>
            </a:endParaRPr>
          </a:p>
          <a:p>
            <a:r>
              <a:rPr lang="es-CO" sz="2000" i="1" smtClean="0">
                <a:solidFill>
                  <a:schemeClr val="bg1"/>
                </a:solidFill>
              </a:rPr>
              <a:t>[1] Somerville 7ed. Figura 4.5</a:t>
            </a:r>
          </a:p>
          <a:p>
            <a:endParaRPr lang="es-CO" sz="2000" smtClean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p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120</TotalTime>
  <Words>100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Plantilla de diseño</vt:lpstr>
      </vt:variant>
      <vt:variant>
        <vt:i4>15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32" baseType="lpstr">
      <vt:lpstr>Calibri</vt:lpstr>
      <vt:lpstr>Arial</vt:lpstr>
      <vt:lpstr>Constantia</vt:lpstr>
      <vt:lpstr>Wingdings 2</vt:lpstr>
      <vt:lpstr>Lucida Sans Unicode</vt:lpstr>
      <vt:lpstr>Wingdings 3</vt:lpstr>
      <vt:lpstr>Verdana</vt:lpstr>
      <vt:lpstr>Tema de Office</vt:lpstr>
      <vt:lpstr>Papel</vt:lpstr>
      <vt:lpstr>Concurrencia</vt:lpstr>
      <vt:lpstr>Papel</vt:lpstr>
      <vt:lpstr>Papel</vt:lpstr>
      <vt:lpstr>Papel</vt:lpstr>
      <vt:lpstr>Papel</vt:lpstr>
      <vt:lpstr>Papel</vt:lpstr>
      <vt:lpstr>Concurrencia</vt:lpstr>
      <vt:lpstr>Concurrencia</vt:lpstr>
      <vt:lpstr>Concurrencia</vt:lpstr>
      <vt:lpstr>Concurrencia</vt:lpstr>
      <vt:lpstr>Concurrencia</vt:lpstr>
      <vt:lpstr>Concurrencia</vt:lpstr>
      <vt:lpstr>Concurrencia</vt:lpstr>
      <vt:lpstr>Visio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Referencias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Skysolution</dc:title>
  <dc:creator>Andrés</dc:creator>
  <cp:lastModifiedBy>Esmeralda</cp:lastModifiedBy>
  <cp:revision>14</cp:revision>
  <dcterms:created xsi:type="dcterms:W3CDTF">2009-09-02T06:37:21Z</dcterms:created>
  <dcterms:modified xsi:type="dcterms:W3CDTF">2009-09-14T02:26:18Z</dcterms:modified>
</cp:coreProperties>
</file>