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6F0D-7F8B-F34C-5C22-6216A95A9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2BEC8-573E-E5ED-A352-E41696AD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67A0-FD62-B89C-EEF9-07927F7E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DF8-8B88-40DD-88D1-45C4F1877F9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9AC2-DCA8-5B38-DE73-8A8A787B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1A10-9289-44DD-E971-866BB186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69A3-C158-41A8-AC2A-008D90A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8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C9BD-C54E-5B54-B8FB-BAD9CCE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024E3-F4D4-0274-F9D8-4F41023B4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7C8C-9254-B8CD-D2C6-5C223B58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DF8-8B88-40DD-88D1-45C4F1877F9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7CBC-A101-5DCC-2938-3CB2C287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C85A-20B2-894F-14D9-EB0A13FC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69A3-C158-41A8-AC2A-008D90A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3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BD133-B9D3-C49E-43BD-C096CCB77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B2F7A-6DAF-AB20-5A11-E20E8C29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750C-6B3C-C94A-DFB2-29A7E8C2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DF8-8B88-40DD-88D1-45C4F1877F9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60A17-FA31-7812-9BE6-5591F11B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68E39-FFAB-6761-055C-089325EB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69A3-C158-41A8-AC2A-008D90A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8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71A3-35FD-615F-0D15-70AEC928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3D57-D6BA-96F4-3277-96D29D01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4B3E7-D11F-570E-47BA-7ECA6920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DF8-8B88-40DD-88D1-45C4F1877F9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2DEDA-747F-C6E3-86F6-866FAD15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598E0-C7D0-0AB1-7363-0487CA3B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69A3-C158-41A8-AC2A-008D90A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74ED-99F8-5D3B-922D-8B27D3CC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3F6A-DF40-D4AE-ADFA-7F064EFA6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1E6B3-419B-01F2-7E98-033CA3EE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DF8-8B88-40DD-88D1-45C4F1877F9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E22A-1DF6-5535-1BA7-2E48F6F7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5EA1-BFD5-15FA-47F4-62EE076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69A3-C158-41A8-AC2A-008D90A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8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B1C3-7990-6503-E31A-5E3CAEE8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3F17-93B2-41D0-1A7B-40934B6D3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31359-E413-82FF-111D-08BAAFC8C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AAEF7-5F01-C310-1CFA-D9FEFE74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DF8-8B88-40DD-88D1-45C4F1877F9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A6BC3-2C97-47CA-BA54-9DF3F3D1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F597D-CA76-9489-59F7-CBD7AE03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69A3-C158-41A8-AC2A-008D90A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4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FF4D-71E4-5E43-A164-6C5A544F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CFB42-28D4-1218-51D0-17F5E7DD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5F503-7400-2725-55C7-55CC45919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FA985-316C-AB50-36BB-D89A3E0C6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FC3E9-B30C-33E8-9B45-CE2E785C1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60A3F-E84D-04E5-F1D3-333459B3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DF8-8B88-40DD-88D1-45C4F1877F9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50F59-296D-D631-A0A6-A4DF94C4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EF1E8-C545-C189-312F-61847B64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69A3-C158-41A8-AC2A-008D90A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2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B215-67C2-A369-7792-8304C2BB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01B02-2412-7BD4-ACE5-B4B3C38F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DF8-8B88-40DD-88D1-45C4F1877F9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6B60-9DD6-5DD2-636D-088F2180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4E91B-217B-8B57-F563-A4C5845D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69A3-C158-41A8-AC2A-008D90A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0608C-9CF9-A655-7287-98DDD93B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DF8-8B88-40DD-88D1-45C4F1877F9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EFFCA-AF7F-6250-20BD-E0E66B37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6E091-3978-4330-95C7-23D14A19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69A3-C158-41A8-AC2A-008D90A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FFC1-3875-01C3-0BE5-AF24A8D7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08D1-8999-377D-830D-3B635672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B31A9-47B8-13B9-0F44-9B1B35BF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CB6B4-424C-FFD4-7B52-C126564D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DF8-8B88-40DD-88D1-45C4F1877F9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3DC13-18AC-4C10-F6F3-0189C18F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5E359-3A93-5F7E-2F8D-F1FE5AF5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69A3-C158-41A8-AC2A-008D90A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D076-BA4E-11C0-8535-B6E43D7D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A2A8C-DEC7-B51B-2E89-75055E954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36FC0-0C97-7AA4-8303-65305A78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3C6B-4C5D-815C-6C1F-9C51C263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DF8-8B88-40DD-88D1-45C4F1877F9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033FB-C522-A149-3964-4B9C150A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279A4-6D0E-19CA-14D4-E212027D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69A3-C158-41A8-AC2A-008D90A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1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2CFE1-2AB6-5B68-83A1-B3C3062F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08830-1714-99CB-67F8-C60C70E4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92F1-CB50-5ED0-33D8-EFC548613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5FDBDF8-8B88-40DD-88D1-45C4F1877F95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E5AF-B6F7-9634-FC78-3CF715ECA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83575-0FCA-AE90-730C-5406B5B22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B2D69A3-C158-41A8-AC2A-008D90AAC7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5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9411-F05E-FE69-6B48-8828BA41D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ĐỀ TÀI: CÔNG TẮC ĐÈN THÔNG MINH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58AA7E-716F-9BE9-E137-40B04A3AF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36661"/>
              </p:ext>
            </p:extLst>
          </p:nvPr>
        </p:nvGraphicFramePr>
        <p:xfrm>
          <a:off x="0" y="4470400"/>
          <a:ext cx="1219200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6472438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5078396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59618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938259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95916596"/>
                    </a:ext>
                  </a:extLst>
                </a:gridCol>
              </a:tblGrid>
              <a:tr h="982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Văn Dũng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Giang Tuấn Kiệt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Lương Khanh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Mẫn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Sang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995088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2033220685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2001221896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2033222044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2001222603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2001224156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4462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4F41A7-E3A2-6520-5E21-41B71BC5475B}"/>
              </a:ext>
            </a:extLst>
          </p:cNvPr>
          <p:cNvSpPr txBox="1"/>
          <p:nvPr/>
        </p:nvSpPr>
        <p:spPr>
          <a:xfrm>
            <a:off x="353568" y="3935143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Nhóm</a:t>
            </a:r>
            <a:r>
              <a:rPr lang="en-US" b="1" dirty="0"/>
              <a:t> 14</a:t>
            </a:r>
          </a:p>
        </p:txBody>
      </p:sp>
    </p:spTree>
    <p:extLst>
      <p:ext uri="{BB962C8B-B14F-4D97-AF65-F5344CB8AC3E}">
        <p14:creationId xmlns:p14="http://schemas.microsoft.com/office/powerpoint/2010/main" val="289168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5C4E-91D0-1D45-2067-C324CF8F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53AB-3B0F-2F14-8E32-18102C6D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IoT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</a:t>
            </a:r>
            <a:r>
              <a:rPr lang="en-US" b="1" dirty="0" err="1"/>
              <a:t>bật</a:t>
            </a:r>
            <a:r>
              <a:rPr lang="en-US" b="1" dirty="0"/>
              <a:t>/</a:t>
            </a:r>
            <a:r>
              <a:rPr lang="en-US" b="1" dirty="0" err="1"/>
              <a:t>tắt</a:t>
            </a:r>
            <a:r>
              <a:rPr lang="en-US" b="1" dirty="0"/>
              <a:t> </a:t>
            </a:r>
            <a:r>
              <a:rPr lang="en-US" b="1" dirty="0" err="1"/>
              <a:t>đèn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xa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Smart Light Switch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b="1" dirty="0"/>
              <a:t>ESP32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Blynk</a:t>
            </a:r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b="1" dirty="0" err="1"/>
              <a:t>nút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vật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hoặc</a:t>
            </a:r>
            <a:r>
              <a:rPr lang="en-US" b="1" dirty="0"/>
              <a:t> </a:t>
            </a:r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/>
              <a:t>diện</a:t>
            </a:r>
            <a:r>
              <a:rPr lang="en-US" b="1" dirty="0"/>
              <a:t> app</a:t>
            </a:r>
          </a:p>
          <a:p>
            <a:r>
              <a:rPr lang="en-US" b="1" dirty="0"/>
              <a:t>Hiển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r>
              <a:rPr lang="en-US" b="1" dirty="0"/>
              <a:t> </a:t>
            </a:r>
            <a:r>
              <a:rPr lang="en-US" b="1" dirty="0" err="1"/>
              <a:t>thái</a:t>
            </a:r>
            <a:r>
              <a:rPr lang="en-US" b="1" dirty="0"/>
              <a:t> ON/OFF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976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89F2-AB33-79FB-5ACC-46163031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9AF7-263B-32A5-6B98-F31DCD24E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8579" cy="4351338"/>
          </a:xfrm>
        </p:spPr>
        <p:txBody>
          <a:bodyPr/>
          <a:lstStyle/>
          <a:p>
            <a:r>
              <a:rPr lang="en-US" dirty="0"/>
              <a:t>Nhu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qua Internet</a:t>
            </a:r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qua app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nhấn</a:t>
            </a:r>
            <a:endParaRPr lang="en-US" dirty="0"/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xa </a:t>
            </a:r>
            <a:r>
              <a:rPr lang="en-US" dirty="0" err="1"/>
              <a:t>bằng</a:t>
            </a:r>
            <a:r>
              <a:rPr lang="en-US" dirty="0"/>
              <a:t> Blynk</a:t>
            </a:r>
          </a:p>
          <a:p>
            <a:pPr lvl="1"/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 err="1"/>
              <a:t>Wokwi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06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D735-5FD1-3934-724F-5281058E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FCA1-9431-71D9-3C00-5C6ADF57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/>
              <a:t>Sơ đồ tổng quát: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/ Blynk → ESP32 → Relay → </a:t>
            </a:r>
            <a:r>
              <a:rPr lang="en-US" dirty="0" err="1"/>
              <a:t>Đèn</a:t>
            </a:r>
            <a:r>
              <a:rPr lang="en-US" dirty="0"/>
              <a:t> LED → Blynk Cloud</a:t>
            </a:r>
          </a:p>
          <a:p>
            <a:pPr marL="0" indent="0">
              <a:buNone/>
            </a:pPr>
            <a:r>
              <a:rPr lang="en-US" b="1" dirty="0"/>
              <a:t>Thành </a:t>
            </a:r>
            <a:r>
              <a:rPr lang="en-US" b="1" dirty="0" err="1"/>
              <a:t>phần</a:t>
            </a:r>
            <a:r>
              <a:rPr lang="en-US" b="1" dirty="0"/>
              <a:t>:</a:t>
            </a:r>
          </a:p>
          <a:p>
            <a:r>
              <a:rPr lang="vi-VN" dirty="0"/>
              <a:t>Phần cứng: ESP32, Relay 5V, LED, Nút nhấn</a:t>
            </a:r>
            <a:endParaRPr lang="en-US" dirty="0"/>
          </a:p>
          <a:p>
            <a:r>
              <a:rPr lang="vi-VN" dirty="0"/>
              <a:t>Phần mềm: Arduino IDE, Blynk App, Thư viện WiFi.h &amp; BlynkSimpleEsp32.h</a:t>
            </a:r>
            <a:endParaRPr lang="en-US" dirty="0"/>
          </a:p>
          <a:p>
            <a:r>
              <a:rPr lang="vi-VN" dirty="0"/>
              <a:t>Mô phỏng: Wokwi.com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5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0145-1727-C027-0546-87DD86DD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9B205D-C8FA-7516-E3D7-17420555A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5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0C40-19B2-2054-6933-1B492309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Các bước thực hiện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2F20-6D07-2F87-CADE-6973734B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Thiết kế sơ đồ mạch (Button → GPIO21, LED → GPIO23)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Lập trình ESP32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Thiết lập giao diện Blynk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Mô phỏng và kiểm thử trên Wokwi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3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6101-D517-4A82-0EBE-C24AD8E1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Các bước thực hiện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4951CE-C9E0-9D4F-BE47-BB741BC25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001" y="1825625"/>
            <a:ext cx="45639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9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A4965-6557-A624-E342-58170892E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768F6F-4DCC-E0B7-2FA4-B391E61D9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9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BB3E0-E756-BC7C-7CED-87D1B4233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CẢM ƠN THẦY VÀ</a:t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19698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ĐỀ TÀI: CÔNG TẮC ĐÈN THÔNG MINH</vt:lpstr>
      <vt:lpstr>Mục tiêu</vt:lpstr>
      <vt:lpstr>Xác định bài toán</vt:lpstr>
      <vt:lpstr>Kiến trúc hệ thống</vt:lpstr>
      <vt:lpstr>Kiến trúc hệ thống</vt:lpstr>
      <vt:lpstr>Các bước thực hiện</vt:lpstr>
      <vt:lpstr>Các bước thực hiện</vt:lpstr>
      <vt:lpstr>DEMO</vt:lpstr>
      <vt:lpstr>CẢM ƠN THẦY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Tuấn Kiệt Giang</dc:creator>
  <cp:lastModifiedBy>Tuấn Kiệt Giang</cp:lastModifiedBy>
  <cp:revision>3</cp:revision>
  <dcterms:created xsi:type="dcterms:W3CDTF">2025-10-24T03:27:19Z</dcterms:created>
  <dcterms:modified xsi:type="dcterms:W3CDTF">2025-10-24T04:55:01Z</dcterms:modified>
</cp:coreProperties>
</file>