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Geoffrey</a:t>
            </a:r>
            <a:r>
              <a:rPr/>
              <a:t> </a:t>
            </a:r>
            <a:r>
              <a:rPr/>
              <a:t>T.</a:t>
            </a:r>
            <a:r>
              <a:rPr/>
              <a:t> </a:t>
            </a:r>
            <a:r>
              <a:rPr/>
              <a:t>LaFlair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10/4/2018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Geoffrey T. LaFlair</dc:creator>
  <cp:keywords/>
  <dcterms:created xsi:type="dcterms:W3CDTF">2018-10-05T01:25:34Z</dcterms:created>
  <dcterms:modified xsi:type="dcterms:W3CDTF">2018-10-05T01:25:34Z</dcterms:modified>
</cp:coreProperties>
</file>