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B0943C-514A-45B3-9694-D06B9EA600F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FD0897-2F59-4166-94FE-438CE9C5913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Symmatric</a:t>
            </a:r>
            <a:r>
              <a:rPr lang="en-GB" dirty="0" smtClean="0"/>
              <a:t> Key Cryptography Project Using </a:t>
            </a:r>
            <a:r>
              <a:rPr lang="en-GB" dirty="0" err="1" smtClean="0"/>
              <a:t>Caeser</a:t>
            </a:r>
            <a:r>
              <a:rPr lang="en-GB" dirty="0" smtClean="0"/>
              <a:t>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643446"/>
            <a:ext cx="7854696" cy="1752600"/>
          </a:xfrm>
        </p:spPr>
        <p:txBody>
          <a:bodyPr/>
          <a:lstStyle/>
          <a:p>
            <a:r>
              <a:rPr lang="en-GB" dirty="0" err="1" smtClean="0"/>
              <a:t>Gautam</a:t>
            </a:r>
            <a:r>
              <a:rPr lang="en-GB" dirty="0" smtClean="0"/>
              <a:t> </a:t>
            </a:r>
            <a:r>
              <a:rPr lang="en-GB" dirty="0" err="1" smtClean="0"/>
              <a:t>Suraj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CSE AI</a:t>
            </a:r>
            <a:br>
              <a:rPr lang="en-GB" dirty="0" smtClean="0"/>
            </a:br>
            <a:r>
              <a:rPr lang="en-GB" dirty="0" smtClean="0"/>
              <a:t>7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 smtClean="0"/>
              <a:t>Sem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554" y="307181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Simple explanation of the working of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 : Password Hashing</a:t>
            </a:r>
            <a:endParaRPr lang="en-US" dirty="0"/>
          </a:p>
        </p:txBody>
      </p:sp>
      <p:pic>
        <p:nvPicPr>
          <p:cNvPr id="4" name="Content Placeholder 3" descr="pas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694" y="2214554"/>
            <a:ext cx="3296110" cy="4201112"/>
          </a:xfrm>
        </p:spPr>
      </p:pic>
      <p:sp>
        <p:nvSpPr>
          <p:cNvPr id="5" name="TextBox 4"/>
          <p:cNvSpPr txBox="1"/>
          <p:nvPr/>
        </p:nvSpPr>
        <p:spPr>
          <a:xfrm>
            <a:off x="357158" y="2214554"/>
            <a:ext cx="4857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1&gt; Enter any password</a:t>
            </a:r>
            <a:br>
              <a:rPr lang="en-GB" dirty="0" smtClean="0"/>
            </a:br>
            <a:r>
              <a:rPr lang="en-GB" dirty="0" smtClean="0"/>
              <a:t>2&gt; Set the password and it will be turned into an unintelligible text. (Safe and secure which is now bow comprehension)</a:t>
            </a:r>
            <a:br>
              <a:rPr lang="en-GB" dirty="0" smtClean="0"/>
            </a:br>
            <a:r>
              <a:rPr lang="en-GB" dirty="0" smtClean="0"/>
              <a:t>3&gt; Verifying the password correctly will further unlock the parts of program otherwise it will stop.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2: Encryption Of The </a:t>
            </a:r>
            <a:r>
              <a:rPr lang="en-GB" dirty="0" smtClean="0"/>
              <a:t>M</a:t>
            </a:r>
            <a:r>
              <a:rPr lang="en-GB" dirty="0" smtClean="0"/>
              <a:t>essage</a:t>
            </a:r>
            <a:endParaRPr lang="en-US" dirty="0"/>
          </a:p>
        </p:txBody>
      </p:sp>
      <p:pic>
        <p:nvPicPr>
          <p:cNvPr id="4" name="Content Placeholder 3" descr="en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322" y="2214554"/>
            <a:ext cx="2857899" cy="4315428"/>
          </a:xfrm>
        </p:spPr>
      </p:pic>
      <p:sp>
        <p:nvSpPr>
          <p:cNvPr id="6" name="TextBox 5"/>
          <p:cNvSpPr txBox="1"/>
          <p:nvPr/>
        </p:nvSpPr>
        <p:spPr>
          <a:xfrm>
            <a:off x="428596" y="2000240"/>
            <a:ext cx="5072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1&gt; Enter the confidential text that is to be encrypted in the ‘Enter Message’ field.</a:t>
            </a:r>
            <a:br>
              <a:rPr lang="en-GB" dirty="0" smtClean="0"/>
            </a:br>
            <a:r>
              <a:rPr lang="en-GB" dirty="0" smtClean="0"/>
              <a:t>2&gt; Add a shift value manually to get the encrypted text as per the </a:t>
            </a:r>
            <a:r>
              <a:rPr lang="en-GB" dirty="0" err="1" smtClean="0"/>
              <a:t>Caeser</a:t>
            </a:r>
            <a:r>
              <a:rPr lang="en-GB" dirty="0" smtClean="0"/>
              <a:t> cipher algorithm.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Caeser</a:t>
            </a:r>
            <a:r>
              <a:rPr lang="en-GB" dirty="0" smtClean="0"/>
              <a:t> Cipher:</a:t>
            </a:r>
            <a:br>
              <a:rPr lang="en-GB" dirty="0" smtClean="0"/>
            </a:br>
            <a:r>
              <a:rPr lang="en-GB" dirty="0" smtClean="0"/>
              <a:t>(Adding 0 will show the text as it is because </a:t>
            </a:r>
            <a:r>
              <a:rPr lang="en-GB" dirty="0" err="1" smtClean="0"/>
              <a:t>Caeser</a:t>
            </a:r>
            <a:r>
              <a:rPr lang="en-GB" dirty="0" smtClean="0"/>
              <a:t> algorithm shifts every letter of the text to the upcoming letters in the alphabet series as per the provided shift value and 0 will shift none of them. In the code part ‘</a:t>
            </a:r>
            <a:r>
              <a:rPr lang="en-GB" dirty="0" err="1" smtClean="0"/>
              <a:t>bcrypt</a:t>
            </a:r>
            <a:r>
              <a:rPr lang="en-GB" dirty="0" smtClean="0"/>
              <a:t>’ module makes it easy)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3 : Generating The Private Key</a:t>
            </a:r>
            <a:endParaRPr lang="en-US" dirty="0"/>
          </a:p>
        </p:txBody>
      </p:sp>
      <p:pic>
        <p:nvPicPr>
          <p:cNvPr id="4" name="Content Placeholder 3" descr="enc2.png"/>
          <p:cNvPicPr>
            <a:picLocks noGrp="1" noChangeAspect="1"/>
          </p:cNvPicPr>
          <p:nvPr>
            <p:ph idx="1"/>
          </p:nvPr>
        </p:nvPicPr>
        <p:blipFill>
          <a:blip r:embed="rId2"/>
          <a:srcRect t="17604" b="5378"/>
          <a:stretch>
            <a:fillRect/>
          </a:stretch>
        </p:blipFill>
        <p:spPr>
          <a:xfrm>
            <a:off x="5072066" y="2000240"/>
            <a:ext cx="3807232" cy="2500330"/>
          </a:xfrm>
        </p:spPr>
      </p:pic>
      <p:sp>
        <p:nvSpPr>
          <p:cNvPr id="6" name="TextBox 5"/>
          <p:cNvSpPr txBox="1"/>
          <p:nvPr/>
        </p:nvSpPr>
        <p:spPr>
          <a:xfrm>
            <a:off x="357158" y="2143116"/>
            <a:ext cx="4572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1&gt; Press on ‘Generate &amp; Send Private Key’, this will create a .</a:t>
            </a:r>
            <a:r>
              <a:rPr lang="en-GB" dirty="0" err="1" smtClean="0"/>
              <a:t>json</a:t>
            </a:r>
            <a:r>
              <a:rPr lang="en-GB" dirty="0" smtClean="0"/>
              <a:t> file which contains the shift value which was randomly chosen to encrypt the message. It’s 12 for this text.</a:t>
            </a:r>
            <a:br>
              <a:rPr lang="en-GB" dirty="0" smtClean="0"/>
            </a:br>
            <a:r>
              <a:rPr lang="en-GB" dirty="0" smtClean="0"/>
              <a:t>2&gt; Enter the chosen shift value to the ‘Enter Shift’ field and this will give the encrypted text</a:t>
            </a:r>
            <a:br>
              <a:rPr lang="en-GB" dirty="0" smtClean="0"/>
            </a:br>
            <a:r>
              <a:rPr lang="en-GB" dirty="0" smtClean="0"/>
              <a:t>3&gt; Copy the encrypted text and send it to the receiver via the unknown sources along with the private key file.</a:t>
            </a:r>
            <a:br>
              <a:rPr lang="en-GB" dirty="0" smtClean="0"/>
            </a:br>
            <a:endParaRPr lang="en-US" dirty="0"/>
          </a:p>
        </p:txBody>
      </p:sp>
      <p:pic>
        <p:nvPicPr>
          <p:cNvPr id="7" name="Picture 6" descr="enc3.png"/>
          <p:cNvPicPr>
            <a:picLocks noChangeAspect="1"/>
          </p:cNvPicPr>
          <p:nvPr/>
        </p:nvPicPr>
        <p:blipFill>
          <a:blip r:embed="rId3"/>
          <a:srcRect t="42601"/>
          <a:stretch>
            <a:fillRect/>
          </a:stretch>
        </p:blipFill>
        <p:spPr>
          <a:xfrm>
            <a:off x="5143504" y="4572008"/>
            <a:ext cx="3620005" cy="20716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4 Decryption Of The Message</a:t>
            </a:r>
            <a:endParaRPr lang="en-US" dirty="0"/>
          </a:p>
        </p:txBody>
      </p:sp>
      <p:pic>
        <p:nvPicPr>
          <p:cNvPr id="4" name="Content Placeholder 3" descr="de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438" y="2285992"/>
            <a:ext cx="4310693" cy="4001059"/>
          </a:xfrm>
        </p:spPr>
      </p:pic>
      <p:sp>
        <p:nvSpPr>
          <p:cNvPr id="5" name="TextBox 4"/>
          <p:cNvSpPr txBox="1"/>
          <p:nvPr/>
        </p:nvSpPr>
        <p:spPr>
          <a:xfrm>
            <a:off x="428596" y="2143116"/>
            <a:ext cx="4000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1&gt; Now from the point of view of the receiver, enter the received encrypted text into the ‘Enter Message’ field.</a:t>
            </a:r>
            <a:br>
              <a:rPr lang="en-GB" dirty="0" smtClean="0"/>
            </a:br>
            <a:r>
              <a:rPr lang="en-GB" dirty="0" smtClean="0"/>
              <a:t>2&gt; Get the private key to it’s right destination folder which is the location where the encryption program files are placed.</a:t>
            </a:r>
            <a:br>
              <a:rPr lang="en-GB" dirty="0" smtClean="0"/>
            </a:br>
            <a:r>
              <a:rPr lang="en-GB" dirty="0" smtClean="0"/>
              <a:t>3&gt; Press the Decrypt with Received Key’ button and it will decrypt the encrypted message for you using the shift value provided through the private key.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(For the sake of simplicity, the string in the private key file is simple without salting)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65090"/>
          </a:xfrm>
        </p:spPr>
        <p:txBody>
          <a:bodyPr/>
          <a:lstStyle/>
          <a:p>
            <a:r>
              <a:rPr lang="en-GB" dirty="0" smtClean="0"/>
              <a:t>1&gt; </a:t>
            </a:r>
            <a:r>
              <a:rPr lang="en-GB" dirty="0" err="1" smtClean="0"/>
              <a:t>bcrypt</a:t>
            </a:r>
            <a:r>
              <a:rPr lang="en-GB" dirty="0" smtClean="0"/>
              <a:t> library is used for hashing function.</a:t>
            </a:r>
            <a:br>
              <a:rPr lang="en-GB" dirty="0" smtClean="0"/>
            </a:br>
            <a:r>
              <a:rPr lang="en-GB" dirty="0" smtClean="0"/>
              <a:t>2&gt; </a:t>
            </a:r>
            <a:r>
              <a:rPr lang="en-GB" dirty="0" err="1" smtClean="0"/>
              <a:t>tkinter</a:t>
            </a:r>
            <a:r>
              <a:rPr lang="en-GB" dirty="0" smtClean="0"/>
              <a:t> is used for </a:t>
            </a:r>
            <a:r>
              <a:rPr lang="en-GB" dirty="0" err="1" smtClean="0"/>
              <a:t>gui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8" y="607220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141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Symmatric Key Cryptography Project Using Caeser Cipher</vt:lpstr>
      <vt:lpstr>Step 1 : Password Hashing</vt:lpstr>
      <vt:lpstr>Step 2: Encryption Of The Message</vt:lpstr>
      <vt:lpstr>Step 3 : Generating The Private Key</vt:lpstr>
      <vt:lpstr>Step 4 Decryption Of The Message</vt:lpstr>
      <vt:lpstr>Dependencies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Symmatric Key Cryptography Project Using Caeser Cipher</dc:title>
  <dc:creator>azel2</dc:creator>
  <cp:lastModifiedBy>azel2</cp:lastModifiedBy>
  <cp:revision>4</cp:revision>
  <dcterms:created xsi:type="dcterms:W3CDTF">2024-09-15T21:21:11Z</dcterms:created>
  <dcterms:modified xsi:type="dcterms:W3CDTF">2024-09-15T21:57:41Z</dcterms:modified>
</cp:coreProperties>
</file>