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038D-1204-874D-8F2E-3A73221A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5BE8A-6F61-1844-8302-4E8F109EF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9E9D-3A86-4147-8B0B-0E86E459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162AB-3735-5B4D-98BE-67BBB8DE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37EA-5826-234F-B5DB-C68066CD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4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B276-3BCA-5A42-9161-0109FF2E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B900F-1B31-3243-8DB8-3DA15E0B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20D4-C923-7046-AAAB-6585E860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E9C2-8368-2246-9EAB-B89B2C54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2D2F-39A8-7F48-8A38-D6DCCE82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61EAF-54E3-1E4F-9580-5CE76DD3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D913F-5101-DD44-BC54-1D62BA060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2615-B1FE-A54A-98CE-F63C1C96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1ED7-ADB8-F341-980F-62305D84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C90A-08BC-7949-AF26-8F12BE41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8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5A1B-4D21-1743-A06A-EBB744A6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6945-7F9C-E047-921C-5433E0D7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252C-637C-3B45-A578-45EFFDF7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E98B-7678-BD4D-A391-271AC434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8904E-B18D-7A44-B559-015C6E9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14D6-D815-1243-9197-E629877F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4EBC-E18E-BB4E-8140-6EA9EE72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6CEF-D3A7-4346-8500-5EE13AE4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D9F4B-5C9B-924F-AD0F-9171325E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088A-6FEF-1546-A15E-28DA7562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B076-D5D0-0649-ACF2-F9B4FF86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01AB-89DB-5A4C-B47E-0CB6C4035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6896A-1C0A-AE4E-B98F-4C7AAFBB3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F0D3B-C6B8-4D45-AAD8-4ADABB6B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87BB-1F58-0243-849E-87BC07A6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2D150-EF13-6548-B507-ACF6B86A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2A71-B03F-0849-A9EC-9A3FFCD0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1ECC4-B63A-CD40-8C1D-E47F5EBA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8D3A1-CD9C-9A4A-9625-12D6A080D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AB6E4-E679-734D-A7CE-13DF89083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3F4CF-44BA-CD43-AA0B-42626C1F5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43ED8-150A-DE4F-A17A-5D261BF8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6D519-63C7-724E-AC0F-2DC2FF92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A3E9E-0185-2644-9BB8-7B4B85FC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3ADB-0E5C-A14D-BEEB-1425B2C9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1BCCA-CD0F-6F49-9707-F0E1269B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79221-35FA-094A-9237-E854C11D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2B9CF-8150-E644-B98D-FE1615E4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5759B-3D43-6443-A4A1-699A90A0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CEE71-F8A5-644C-B1DC-C0451BBD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B52C8-32E7-2445-81BF-7C52D8B7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DD77-DE1E-4E40-826A-3BE5E260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AB14-1D7A-3048-BA09-4564F788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35667-0077-1B47-B7E6-004CE728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A5E-C2E9-2141-A46E-24354CEE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002AB-3C44-7044-8345-9E05AE78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F5C5-7755-6043-87F5-369095AF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0A6D-AF2D-2241-9963-8231B8DC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E7BBD-BBE7-D247-8A3A-C78200F3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575B1-2034-E941-AE24-9EB2218B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228C0-967A-AE4F-83A2-B8407380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F02D9-150B-504A-A67E-874FAAA1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EB75-1579-B44F-B0C0-CB2FA096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6A9A6-449C-704B-BE9F-F5F6F38D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E8164-E6F8-1F41-86B1-6F3D7FE4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79E9-6503-FA4A-8038-259E1DE31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8D33-D48C-C741-91C5-32CD2D7DADD3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5263-78D6-B349-924F-A44ED803B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7F9E-4F17-704C-8CF4-A8BCD0024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6904-AE39-6C4C-9B5D-D3C43A7F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74B4-FE36-EF46-A301-AF45EB7F5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PalomAlert</a:t>
            </a:r>
            <a:r>
              <a:rPr lang="en-US" dirty="0"/>
              <a:t>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D4863-B805-A446-B559-A42EA28E4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20 per cent of burglaries in England and Wales from 2005 to 2015 involved access through unlocked doors and open windows</a:t>
            </a:r>
            <a:r>
              <a:rPr lang="en-GB" dirty="0"/>
              <a:t>. The Telegraph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5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7CC0-9381-1949-A225-FAEA8372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ON/OFF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1B9E-FDC1-AA4B-9C3F-608678A4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 to turn ON device when away from home and OFF when they arrive home.</a:t>
            </a:r>
          </a:p>
          <a:p>
            <a:r>
              <a:rPr lang="en-US" dirty="0"/>
              <a:t>Select what features user wants ON/OFF and if it wants notifications or directly call home security company. </a:t>
            </a:r>
          </a:p>
        </p:txBody>
      </p:sp>
    </p:spTree>
    <p:extLst>
      <p:ext uri="{BB962C8B-B14F-4D97-AF65-F5344CB8AC3E}">
        <p14:creationId xmlns:p14="http://schemas.microsoft.com/office/powerpoint/2010/main" val="354941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B173-D562-2D4C-A435-CBF05648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Left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DCA9-4C35-2543-9C78-2CFDE497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compass to detect door opening and closing.</a:t>
            </a:r>
          </a:p>
          <a:p>
            <a:r>
              <a:rPr lang="en-US" dirty="0"/>
              <a:t>Detect using +- degree from resting position.</a:t>
            </a:r>
          </a:p>
          <a:p>
            <a:r>
              <a:rPr lang="en-US" dirty="0"/>
              <a:t>Message on the app: Requesting if someone got home.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6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D2F2-1AAE-D844-88A1-18508E68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Alarm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0B06-7D3E-8445-B62C-00405E08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1.5 million homes in the UK do not have a smoke or fire alarm</a:t>
            </a:r>
          </a:p>
          <a:p>
            <a:r>
              <a:rPr lang="en-US" dirty="0"/>
              <a:t>As thermal sensor is incorporated into accelerometer made use of all resources</a:t>
            </a:r>
          </a:p>
          <a:p>
            <a:r>
              <a:rPr lang="en-US" dirty="0"/>
              <a:t>Detect temperature to certain threshold and then send alarm or call fire department</a:t>
            </a:r>
          </a:p>
        </p:txBody>
      </p:sp>
    </p:spTree>
    <p:extLst>
      <p:ext uri="{BB962C8B-B14F-4D97-AF65-F5344CB8AC3E}">
        <p14:creationId xmlns:p14="http://schemas.microsoft.com/office/powerpoint/2010/main" val="37554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5AA3-35BD-0144-BB1B-7DE0E097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Left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08F1-954D-B44D-9105-1EEA34A2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sensor can detect when a window has been left open</a:t>
            </a:r>
          </a:p>
          <a:p>
            <a:r>
              <a:rPr lang="en-US" dirty="0"/>
              <a:t>Find steady-state (normal) temperature in room and compare with certain lower threshold.</a:t>
            </a:r>
          </a:p>
          <a:p>
            <a:r>
              <a:rPr lang="en-US" dirty="0"/>
              <a:t>Send message to user letting them know.</a:t>
            </a:r>
          </a:p>
        </p:txBody>
      </p:sp>
    </p:spTree>
    <p:extLst>
      <p:ext uri="{BB962C8B-B14F-4D97-AF65-F5344CB8AC3E}">
        <p14:creationId xmlns:p14="http://schemas.microsoft.com/office/powerpoint/2010/main" val="388360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167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PalomAlert Features</vt:lpstr>
      <vt:lpstr>Device ON/OFF</vt:lpstr>
      <vt:lpstr>Door Left Open</vt:lpstr>
      <vt:lpstr>Fire Alarm</vt:lpstr>
      <vt:lpstr>Window Left Open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PalomAlert Features</dc:title>
  <dc:creator>Laguarta Soler, Jordi</dc:creator>
  <cp:lastModifiedBy>Laguarta Soler, Jordi</cp:lastModifiedBy>
  <cp:revision>4</cp:revision>
  <dcterms:created xsi:type="dcterms:W3CDTF">2019-02-11T14:13:47Z</dcterms:created>
  <dcterms:modified xsi:type="dcterms:W3CDTF">2019-02-11T16:15:08Z</dcterms:modified>
</cp:coreProperties>
</file>