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4"/>
  </p:sldMasterIdLst>
  <p:notesMasterIdLst>
    <p:notesMasterId r:id="rId16"/>
  </p:notesMasterIdLst>
  <p:handoutMasterIdLst>
    <p:handoutMasterId r:id="rId17"/>
  </p:handoutMasterIdLst>
  <p:sldIdLst>
    <p:sldId id="287" r:id="rId5"/>
    <p:sldId id="284" r:id="rId6"/>
    <p:sldId id="289" r:id="rId7"/>
    <p:sldId id="433" r:id="rId8"/>
    <p:sldId id="431" r:id="rId9"/>
    <p:sldId id="432" r:id="rId10"/>
    <p:sldId id="434" r:id="rId11"/>
    <p:sldId id="435" r:id="rId12"/>
    <p:sldId id="288" r:id="rId13"/>
    <p:sldId id="436" r:id="rId14"/>
    <p:sldId id="43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4F25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Svetel slog 1 – poudarek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4" autoAdjust="0"/>
    <p:restoredTop sz="88204" autoAdjust="0"/>
  </p:normalViewPr>
  <p:slideViewPr>
    <p:cSldViewPr snapToGrid="0">
      <p:cViewPr varScale="1">
        <p:scale>
          <a:sx n="68" d="100"/>
          <a:sy n="68" d="100"/>
        </p:scale>
        <p:origin x="94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18EC2CA3-F415-4C4F-8774-1BA985EB5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53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3D0A8C0D-632F-4023-BAE4-67D361033ED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8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A97576-83BF-45B2-94DF-64043135FB02}" type="slidenum">
              <a:rPr lang="de-DE" sz="1200"/>
              <a:pPr eaLnBrk="1" hangingPunct="1"/>
              <a:t>1</a:t>
            </a:fld>
            <a:endParaRPr lang="de-DE" sz="1200"/>
          </a:p>
        </p:txBody>
      </p:sp>
      <p:sp>
        <p:nvSpPr>
          <p:cNvPr id="71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E646A3C-3389-406A-9252-F9750738F9F7}" type="slidenum">
              <a:rPr lang="en-GB" sz="1300"/>
              <a:pPr algn="r" eaLnBrk="1" hangingPunct="1"/>
              <a:t>1</a:t>
            </a:fld>
            <a:endParaRPr lang="en-GB" sz="1300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2226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024AC6-E272-439A-AEF7-576AC429DFB0}" type="slidenum">
              <a:rPr lang="de-DE" sz="1200"/>
              <a:pPr eaLnBrk="1" hangingPunct="1"/>
              <a:t>2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noProof="1" smtClean="0"/>
          </a:p>
        </p:txBody>
      </p:sp>
    </p:spTree>
    <p:extLst>
      <p:ext uri="{BB962C8B-B14F-4D97-AF65-F5344CB8AC3E}">
        <p14:creationId xmlns:p14="http://schemas.microsoft.com/office/powerpoint/2010/main" val="1909587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A8C0D-632F-4023-BAE4-67D361033ED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9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4271963"/>
            <a:ext cx="7485063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863600" y="5284788"/>
            <a:ext cx="7510463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59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99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9725" y="252413"/>
            <a:ext cx="2130425" cy="5549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95275" y="252413"/>
            <a:ext cx="6242050" cy="55499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34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938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8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32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08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61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06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80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83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noProof="1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sl-SI" dirty="0" smtClean="0"/>
              <a:t>FRI, Strokovni študij </a:t>
            </a:r>
            <a:r>
              <a:rPr lang="sl-SI" i="1" dirty="0" smtClean="0"/>
              <a:t>INFORMATIKE</a:t>
            </a:r>
            <a:endParaRPr lang="de-DE" i="1" dirty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25241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7684400" y="637189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sl-SI" sz="1000" dirty="0" smtClean="0"/>
              <a:t>Stran</a:t>
            </a:r>
            <a:r>
              <a:rPr lang="de-DE" sz="1000" dirty="0" smtClean="0"/>
              <a:t> </a:t>
            </a:r>
            <a:r>
              <a:rPr lang="de-DE" sz="1000" dirty="0">
                <a:sym typeface="Wingdings" pitchFamily="2" charset="2"/>
              </a:rPr>
              <a:t></a:t>
            </a:r>
            <a:r>
              <a:rPr lang="de-DE" sz="1000" dirty="0"/>
              <a:t> </a:t>
            </a:r>
            <a:fld id="{49E421FE-8203-4DB3-9DE2-665F0817CB67}" type="slidenum">
              <a:rPr lang="de-DE" sz="1000"/>
              <a:pPr algn="r">
                <a:defRPr/>
              </a:pPr>
              <a:t>‹#›</a:t>
            </a:fld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SzPct val="80000"/>
        <a:buFont typeface="Courier New" pitchFamily="49" charset="0"/>
        <a:buChar char="o"/>
        <a:defRPr sz="1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l-SI" noProof="1" smtClean="0"/>
              <a:t>Elektronsko in mobilno poslovanje </a:t>
            </a:r>
            <a:br>
              <a:rPr lang="sl-SI" noProof="1" smtClean="0"/>
            </a:br>
            <a:endParaRPr lang="sl-SI" noProof="1" smtClean="0"/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863600" y="5313363"/>
            <a:ext cx="7510463" cy="800100"/>
          </a:xfrm>
        </p:spPr>
        <p:txBody>
          <a:bodyPr/>
          <a:lstStyle/>
          <a:p>
            <a:pPr eaLnBrk="1" hangingPunct="1"/>
            <a:r>
              <a:rPr lang="sl-SI" noProof="1" smtClean="0"/>
              <a:t>doc. dr. Rok Rupnik, PMP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Končna ocena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50% </a:t>
            </a:r>
            <a:r>
              <a:rPr lang="sl-SI" dirty="0" err="1" smtClean="0"/>
              <a:t>eKolokviji</a:t>
            </a:r>
            <a:endParaRPr lang="sl-SI" dirty="0" smtClean="0"/>
          </a:p>
          <a:p>
            <a:r>
              <a:rPr lang="sl-SI" dirty="0" smtClean="0"/>
              <a:t>30</a:t>
            </a:r>
            <a:r>
              <a:rPr lang="sl-SI" dirty="0" smtClean="0"/>
              <a:t>% seminarska </a:t>
            </a:r>
            <a:r>
              <a:rPr lang="sl-SI" dirty="0" smtClean="0"/>
              <a:t>naloga</a:t>
            </a:r>
          </a:p>
          <a:p>
            <a:r>
              <a:rPr lang="sl-SI" dirty="0" smtClean="0"/>
              <a:t>20% sodelovanje na predavanjih</a:t>
            </a:r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61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Moje reference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PMP certifikat</a:t>
            </a:r>
          </a:p>
          <a:p>
            <a:r>
              <a:rPr lang="sl-SI" dirty="0"/>
              <a:t>Vodenje projektov za </a:t>
            </a:r>
            <a:r>
              <a:rPr lang="sl-SI" dirty="0" smtClean="0"/>
              <a:t>gospodarstvo</a:t>
            </a:r>
          </a:p>
          <a:p>
            <a:pPr lvl="1"/>
            <a:r>
              <a:rPr lang="sl-SI" dirty="0" smtClean="0"/>
              <a:t>Vodenje več projektov iz področja predmeta SPI</a:t>
            </a:r>
          </a:p>
          <a:p>
            <a:pPr lvl="1"/>
            <a:r>
              <a:rPr lang="sl-SI" dirty="0" smtClean="0"/>
              <a:t>Vodilni avtor Metodologije strateškega planiranja</a:t>
            </a:r>
            <a:endParaRPr lang="sl-SI" dirty="0"/>
          </a:p>
          <a:p>
            <a:r>
              <a:rPr lang="sl-SI" dirty="0"/>
              <a:t>Področja </a:t>
            </a:r>
            <a:r>
              <a:rPr lang="sl-SI" dirty="0" smtClean="0"/>
              <a:t>delovanja:</a:t>
            </a:r>
          </a:p>
          <a:p>
            <a:pPr lvl="1"/>
            <a:r>
              <a:rPr lang="sl-SI" dirty="0" smtClean="0"/>
              <a:t>Razvoj IS</a:t>
            </a:r>
          </a:p>
          <a:p>
            <a:pPr lvl="1"/>
            <a:r>
              <a:rPr lang="sl-SI" dirty="0" smtClean="0"/>
              <a:t>Obvladovanje informatike</a:t>
            </a:r>
          </a:p>
          <a:p>
            <a:pPr lvl="1"/>
            <a:r>
              <a:rPr lang="sl-SI" dirty="0" smtClean="0"/>
              <a:t>Mobilne aplikacije</a:t>
            </a:r>
          </a:p>
          <a:p>
            <a:pPr lvl="1"/>
            <a:r>
              <a:rPr lang="sl-SI" dirty="0" smtClean="0"/>
              <a:t>Sistemi za podporo odločanju</a:t>
            </a:r>
          </a:p>
          <a:p>
            <a:pPr lvl="1"/>
            <a:r>
              <a:rPr lang="sl-SI" dirty="0" smtClean="0"/>
              <a:t>Projektno vodenje</a:t>
            </a:r>
          </a:p>
          <a:p>
            <a:r>
              <a:rPr lang="sl-SI" dirty="0" smtClean="0"/>
              <a:t>IT v kmetijstvu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258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noProof="1" smtClean="0"/>
              <a:t>Namen predmeta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noProof="1" smtClean="0"/>
              <a:t>Spoznati področji elektronskega in mobilnega </a:t>
            </a:r>
            <a:r>
              <a:rPr lang="sl-SI" b="1" u="sng" noProof="1" smtClean="0"/>
              <a:t>poslovanja</a:t>
            </a:r>
          </a:p>
          <a:p>
            <a:pPr eaLnBrk="1" hangingPunct="1"/>
            <a:r>
              <a:rPr lang="sl-SI" noProof="1" smtClean="0"/>
              <a:t>Naučiti se razvijati mobilne </a:t>
            </a:r>
            <a:r>
              <a:rPr lang="sl-SI" noProof="1" smtClean="0"/>
              <a:t>aplikacije na platformi Android in Windows 8.1</a:t>
            </a:r>
            <a:endParaRPr lang="sl-SI" noProof="1" smtClean="0"/>
          </a:p>
          <a:p>
            <a:pPr eaLnBrk="1" hangingPunct="1"/>
            <a:r>
              <a:rPr lang="sl-SI" noProof="1" smtClean="0"/>
              <a:t>Preko vabljenih predavateljev oplemeniti praktično usmerjenost študija </a:t>
            </a:r>
            <a:endParaRPr lang="de-DE" noProof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Struktura predmeta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sl-SI" dirty="0"/>
              <a:t>Mobilno poslovanje in mobilne aplikacije</a:t>
            </a:r>
          </a:p>
          <a:p>
            <a:pPr marL="514350" indent="-514350">
              <a:buFont typeface="+mj-lt"/>
              <a:buAutoNum type="romanUcPeriod"/>
            </a:pPr>
            <a:r>
              <a:rPr lang="sl-SI" dirty="0" smtClean="0"/>
              <a:t>Elektronsko poslovanje v splošnem</a:t>
            </a:r>
          </a:p>
          <a:p>
            <a:pPr marL="514350" indent="-514350">
              <a:buFont typeface="+mj-lt"/>
              <a:buAutoNum type="romanUcPeriod"/>
            </a:pPr>
            <a:r>
              <a:rPr lang="sl-SI" dirty="0" smtClean="0"/>
              <a:t>Primeri elektronskega </a:t>
            </a:r>
            <a:r>
              <a:rPr lang="sl-SI" dirty="0" smtClean="0"/>
              <a:t>poslovanja</a:t>
            </a:r>
          </a:p>
          <a:p>
            <a:pPr marL="777875" lvl="1" indent="-514350">
              <a:buFont typeface="+mj-lt"/>
              <a:buAutoNum type="romanUcPeriod"/>
            </a:pPr>
            <a:r>
              <a:rPr lang="sl-SI" dirty="0" smtClean="0"/>
              <a:t>Predstavitev večjega EU projekta</a:t>
            </a:r>
            <a:endParaRPr lang="sl-SI" dirty="0" smtClean="0"/>
          </a:p>
          <a:p>
            <a:pPr marL="514350" indent="-514350">
              <a:buFont typeface="+mj-lt"/>
              <a:buAutoNum type="romanUcPeriod"/>
            </a:pPr>
            <a:r>
              <a:rPr lang="sl-SI" dirty="0" smtClean="0"/>
              <a:t>CRM</a:t>
            </a:r>
            <a:endParaRPr lang="sl-SI" dirty="0" smtClean="0"/>
          </a:p>
          <a:p>
            <a:pPr marL="777875" lvl="1" indent="-514350">
              <a:buFont typeface="+mj-lt"/>
              <a:buAutoNum type="romanUcPeriod"/>
            </a:pPr>
            <a:r>
              <a:rPr lang="sl-SI" dirty="0"/>
              <a:t>Novi trendi področja marketinga</a:t>
            </a:r>
          </a:p>
          <a:p>
            <a:pPr marL="777875" lvl="1" indent="-514350">
              <a:buFont typeface="+mj-lt"/>
              <a:buAutoNum type="romanUcPeriod"/>
            </a:pPr>
            <a:r>
              <a:rPr lang="sl-SI" dirty="0" smtClean="0"/>
              <a:t>Predstavitev </a:t>
            </a:r>
            <a:r>
              <a:rPr lang="sl-SI" dirty="0" smtClean="0"/>
              <a:t>produkta</a:t>
            </a:r>
          </a:p>
          <a:p>
            <a:pPr marL="777875" lvl="1" indent="-514350">
              <a:buFont typeface="+mj-lt"/>
              <a:buAutoNum type="romanUcPeriod"/>
            </a:pPr>
            <a:r>
              <a:rPr lang="sl-SI" dirty="0" smtClean="0"/>
              <a:t>Diskusija s poslovnim uporabnikom glede uvajanja produkta</a:t>
            </a:r>
          </a:p>
          <a:p>
            <a:pPr marL="514350" indent="-514350">
              <a:buFont typeface="+mj-lt"/>
              <a:buAutoNum type="romanUcPeriod"/>
            </a:pPr>
            <a:r>
              <a:rPr lang="sl-SI" dirty="0" smtClean="0"/>
              <a:t>ERP</a:t>
            </a:r>
            <a:endParaRPr lang="sl-SI" dirty="0" smtClean="0"/>
          </a:p>
          <a:p>
            <a:pPr marL="777875" lvl="1" indent="-514350">
              <a:buFont typeface="+mj-lt"/>
              <a:buAutoNum type="romanUcPeriod"/>
            </a:pPr>
            <a:r>
              <a:rPr lang="sl-SI" dirty="0"/>
              <a:t>Predstavitev produkta</a:t>
            </a:r>
          </a:p>
          <a:p>
            <a:pPr marL="777875" lvl="1" indent="-514350">
              <a:buFont typeface="+mj-lt"/>
              <a:buAutoNum type="romanUcPeriod"/>
            </a:pPr>
            <a:r>
              <a:rPr lang="sl-SI" dirty="0"/>
              <a:t>Diskusija s poslovnim uporabnikom glede uvajanja </a:t>
            </a:r>
            <a:r>
              <a:rPr lang="sl-SI" dirty="0" smtClean="0"/>
              <a:t>produkta</a:t>
            </a:r>
          </a:p>
          <a:p>
            <a:pPr marL="514350" indent="-514350">
              <a:buFont typeface="+mj-lt"/>
              <a:buAutoNum type="romanUcPeriod"/>
            </a:pPr>
            <a:r>
              <a:rPr lang="sl-SI" dirty="0"/>
              <a:t>Upravljanje nabavnih verig</a:t>
            </a:r>
          </a:p>
          <a:p>
            <a:pPr marL="514350" indent="-514350">
              <a:buFont typeface="+mj-lt"/>
              <a:buAutoNum type="romanUcPeriod"/>
            </a:pPr>
            <a:endParaRPr lang="sl-SI" dirty="0" smtClean="0"/>
          </a:p>
          <a:p>
            <a:pPr marL="777875" lvl="1" indent="-514350">
              <a:buFont typeface="+mj-lt"/>
              <a:buAutoNum type="romanUcPeriod"/>
            </a:pPr>
            <a:endParaRPr lang="sl-SI" dirty="0"/>
          </a:p>
          <a:p>
            <a:pPr marL="777875" lvl="1" indent="-514350">
              <a:buFont typeface="+mj-lt"/>
              <a:buAutoNum type="romanUcPeriod"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2808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Posebni sklopi na predavanjih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2400" dirty="0" smtClean="0"/>
              <a:t>Razvoj aplikacij za mobilni BI na platformi </a:t>
            </a:r>
            <a:r>
              <a:rPr lang="sl-SI" sz="2400" dirty="0" err="1" smtClean="0"/>
              <a:t>MicroStrategy</a:t>
            </a:r>
            <a:r>
              <a:rPr lang="sl-SI" sz="2400" dirty="0" smtClean="0"/>
              <a:t>:</a:t>
            </a:r>
          </a:p>
          <a:p>
            <a:pPr lvl="1"/>
            <a:r>
              <a:rPr lang="sl-SI" sz="1800" dirty="0" smtClean="0"/>
              <a:t>Predstavitev platforme</a:t>
            </a:r>
          </a:p>
          <a:p>
            <a:pPr lvl="1"/>
            <a:r>
              <a:rPr lang="sl-SI" sz="1800" dirty="0" smtClean="0"/>
              <a:t>Skupna delavnica in razvoj primera aplikacije</a:t>
            </a:r>
          </a:p>
          <a:p>
            <a:endParaRPr lang="sl-SI" sz="2400" dirty="0" smtClean="0"/>
          </a:p>
          <a:p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24922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Vaje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Izvajalca vaj za EMP še ni!</a:t>
            </a:r>
          </a:p>
          <a:p>
            <a:r>
              <a:rPr lang="sl-SI" dirty="0" smtClean="0"/>
              <a:t>Predstavljena </a:t>
            </a:r>
            <a:r>
              <a:rPr lang="sl-SI" dirty="0" smtClean="0"/>
              <a:t>vam bodo platforme:</a:t>
            </a:r>
          </a:p>
          <a:p>
            <a:pPr lvl="1"/>
            <a:r>
              <a:rPr lang="sl-SI" dirty="0" smtClean="0"/>
              <a:t>Android</a:t>
            </a:r>
          </a:p>
          <a:p>
            <a:pPr lvl="1"/>
            <a:r>
              <a:rPr lang="sl-SI" dirty="0" smtClean="0"/>
              <a:t>Windows </a:t>
            </a:r>
            <a:r>
              <a:rPr lang="sl-SI" dirty="0" err="1" smtClean="0"/>
              <a:t>Phone</a:t>
            </a:r>
            <a:r>
              <a:rPr lang="sl-SI" dirty="0" smtClean="0"/>
              <a:t> 8</a:t>
            </a:r>
          </a:p>
          <a:p>
            <a:pPr lvl="1"/>
            <a:r>
              <a:rPr lang="sl-SI" dirty="0" err="1" smtClean="0"/>
              <a:t>BlackBerry</a:t>
            </a:r>
            <a:r>
              <a:rPr lang="sl-SI" dirty="0" smtClean="0"/>
              <a:t> </a:t>
            </a:r>
            <a:r>
              <a:rPr lang="sl-SI" dirty="0" smtClean="0"/>
              <a:t>10: kako spraviti Android aplikacijo na telefon z </a:t>
            </a:r>
            <a:r>
              <a:rPr lang="sl-SI" dirty="0" err="1" smtClean="0"/>
              <a:t>BlackBerry</a:t>
            </a:r>
            <a:r>
              <a:rPr lang="sl-SI" dirty="0" smtClean="0"/>
              <a:t> 10 sistemom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0023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Seminarske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Tematike za </a:t>
            </a:r>
            <a:r>
              <a:rPr lang="sl-SI" dirty="0" smtClean="0"/>
              <a:t>seminarsko nalogo </a:t>
            </a:r>
            <a:r>
              <a:rPr lang="sl-SI" dirty="0" smtClean="0"/>
              <a:t>MA:</a:t>
            </a:r>
          </a:p>
          <a:p>
            <a:pPr lvl="1"/>
            <a:r>
              <a:rPr lang="sl-SI" dirty="0" smtClean="0"/>
              <a:t>Po lastnem izboru, a tema mora biti potrjena na </a:t>
            </a:r>
            <a:r>
              <a:rPr lang="sl-SI" dirty="0" err="1" smtClean="0"/>
              <a:t>eUčilnici</a:t>
            </a:r>
            <a:endParaRPr lang="sl-SI" dirty="0" smtClean="0"/>
          </a:p>
          <a:p>
            <a:pPr lvl="1"/>
            <a:r>
              <a:rPr lang="sl-SI" dirty="0" smtClean="0"/>
              <a:t>Narediti bo treba dve mobilni </a:t>
            </a:r>
            <a:r>
              <a:rPr lang="sl-SI" dirty="0" smtClean="0"/>
              <a:t>aplikaciji: po eno na vsaki od obeh platform</a:t>
            </a:r>
            <a:endParaRPr lang="sl-SI" dirty="0" smtClean="0"/>
          </a:p>
          <a:p>
            <a:pPr lvl="1"/>
            <a:r>
              <a:rPr lang="sl-SI" dirty="0" smtClean="0"/>
              <a:t>Lahko tudi eno aplikacijo na </a:t>
            </a:r>
            <a:r>
              <a:rPr lang="sl-SI" dirty="0" err="1" smtClean="0"/>
              <a:t>MicroStrategy</a:t>
            </a:r>
            <a:r>
              <a:rPr lang="sl-SI" dirty="0" smtClean="0"/>
              <a:t> </a:t>
            </a:r>
            <a:r>
              <a:rPr lang="sl-SI" dirty="0" smtClean="0"/>
              <a:t>platformi. V tem primeru gre za poseben dogovor</a:t>
            </a:r>
            <a:endParaRPr lang="sl-SI" dirty="0"/>
          </a:p>
          <a:p>
            <a:r>
              <a:rPr lang="sl-SI" dirty="0" smtClean="0"/>
              <a:t>Aplikacija </a:t>
            </a:r>
            <a:r>
              <a:rPr lang="sl-SI" dirty="0" err="1" smtClean="0"/>
              <a:t>mFRI</a:t>
            </a:r>
            <a:r>
              <a:rPr lang="sl-SI" dirty="0" smtClean="0"/>
              <a:t>:</a:t>
            </a:r>
          </a:p>
          <a:p>
            <a:pPr lvl="1"/>
            <a:r>
              <a:rPr lang="sl-SI" dirty="0" smtClean="0"/>
              <a:t>Ogrodje za Android in Windows 8 je že </a:t>
            </a:r>
            <a:r>
              <a:rPr lang="sl-SI" dirty="0" smtClean="0"/>
              <a:t>narejeno</a:t>
            </a:r>
          </a:p>
          <a:p>
            <a:pPr lvl="1"/>
            <a:r>
              <a:rPr lang="sl-SI" dirty="0" smtClean="0"/>
              <a:t>Sodelovanje v projektni skupini, ki jo bo vodil absolvent FRI</a:t>
            </a:r>
            <a:endParaRPr lang="sl-SI" dirty="0" smtClean="0"/>
          </a:p>
          <a:p>
            <a:pPr marL="182562" lvl="1" indent="0">
              <a:buNone/>
            </a:pPr>
            <a:endParaRPr lang="sl-SI" dirty="0" smtClean="0"/>
          </a:p>
          <a:p>
            <a:pPr lvl="1"/>
            <a:endParaRPr lang="sl-SI" dirty="0" smtClean="0"/>
          </a:p>
          <a:p>
            <a:pPr lvl="1"/>
            <a:endParaRPr lang="sl-SI" dirty="0" smtClean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18788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Funkcionalnosti aplikacije </a:t>
            </a:r>
            <a:r>
              <a:rPr lang="sl-SI" dirty="0" err="1" smtClean="0"/>
              <a:t>mFRI</a:t>
            </a:r>
            <a:r>
              <a:rPr lang="sl-SI" dirty="0" smtClean="0"/>
              <a:t>..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295275" y="1418737"/>
            <a:ext cx="8524875" cy="4313238"/>
          </a:xfrm>
        </p:spPr>
        <p:txBody>
          <a:bodyPr/>
          <a:lstStyle/>
          <a:p>
            <a:pPr lvl="0"/>
            <a:r>
              <a:rPr lang="en-GB" i="1" dirty="0"/>
              <a:t>Must Have</a:t>
            </a:r>
            <a:r>
              <a:rPr lang="en-GB" dirty="0"/>
              <a:t> functionalities:</a:t>
            </a:r>
            <a:endParaRPr lang="sl-SI" dirty="0"/>
          </a:p>
          <a:p>
            <a:pPr lvl="1"/>
            <a:r>
              <a:rPr lang="en-GB" dirty="0"/>
              <a:t>timetables,</a:t>
            </a:r>
            <a:endParaRPr lang="sl-SI" dirty="0"/>
          </a:p>
          <a:p>
            <a:pPr lvl="1"/>
            <a:r>
              <a:rPr lang="en-GB" dirty="0"/>
              <a:t>functionalities in the areas of: courses, seminars, projects and other duties,</a:t>
            </a:r>
            <a:endParaRPr lang="sl-SI" dirty="0"/>
          </a:p>
          <a:p>
            <a:pPr lvl="1"/>
            <a:r>
              <a:rPr lang="en-GB" dirty="0"/>
              <a:t>Exams and marks,</a:t>
            </a:r>
            <a:endParaRPr lang="sl-SI" dirty="0"/>
          </a:p>
          <a:p>
            <a:pPr lvl="1"/>
            <a:r>
              <a:rPr lang="en-GB" dirty="0"/>
              <a:t>communication with professors:</a:t>
            </a:r>
            <a:endParaRPr lang="sl-SI" dirty="0"/>
          </a:p>
          <a:p>
            <a:pPr lvl="2"/>
            <a:r>
              <a:rPr lang="en-GB" dirty="0"/>
              <a:t>forums,</a:t>
            </a:r>
            <a:endParaRPr lang="sl-SI" dirty="0"/>
          </a:p>
          <a:p>
            <a:pPr lvl="2"/>
            <a:r>
              <a:rPr lang="en-GB" dirty="0"/>
              <a:t>contact hours,</a:t>
            </a:r>
            <a:endParaRPr lang="sl-SI" dirty="0"/>
          </a:p>
          <a:p>
            <a:pPr lvl="2"/>
            <a:r>
              <a:rPr lang="en-GB" dirty="0"/>
              <a:t>work on bachelor/master thesis,</a:t>
            </a:r>
            <a:endParaRPr lang="sl-SI" dirty="0"/>
          </a:p>
          <a:p>
            <a:pPr lvl="0"/>
            <a:r>
              <a:rPr lang="en-GB" i="1" dirty="0"/>
              <a:t>Nice to Have</a:t>
            </a:r>
            <a:r>
              <a:rPr lang="en-GB" dirty="0"/>
              <a:t> functionalities:</a:t>
            </a:r>
            <a:endParaRPr lang="sl-SI" dirty="0"/>
          </a:p>
          <a:p>
            <a:pPr lvl="1"/>
            <a:r>
              <a:rPr lang="en-GB" dirty="0"/>
              <a:t>functionalities for the library purposes: book reservations, overview of new books, etc.,</a:t>
            </a:r>
            <a:endParaRPr lang="sl-SI" dirty="0"/>
          </a:p>
          <a:p>
            <a:pPr lvl="1"/>
            <a:r>
              <a:rPr lang="en-GB" dirty="0"/>
              <a:t>functionalities in the area of canteen and other restaurants: daily menu, next day’s menu, </a:t>
            </a:r>
            <a:endParaRPr lang="sl-SI" dirty="0"/>
          </a:p>
          <a:p>
            <a:pPr lvl="1"/>
            <a:r>
              <a:rPr lang="en-GB" dirty="0"/>
              <a:t>bus schedule for bus stops near faculty,</a:t>
            </a:r>
            <a:endParaRPr lang="sl-SI" dirty="0"/>
          </a:p>
          <a:p>
            <a:pPr lvl="1"/>
            <a:r>
              <a:rPr lang="en-GB" dirty="0"/>
              <a:t>Advertisements and </a:t>
            </a:r>
            <a:r>
              <a:rPr lang="en-GB" dirty="0" err="1"/>
              <a:t>mCoupons</a:t>
            </a:r>
            <a:r>
              <a:rPr lang="en-GB" dirty="0"/>
              <a:t>.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521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Funkcionalnosti aplikacije </a:t>
            </a:r>
            <a:r>
              <a:rPr lang="sl-SI" dirty="0" err="1" smtClean="0"/>
              <a:t>mFRI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2400" dirty="0" smtClean="0"/>
              <a:t>Dodatne funkcionalnosti:</a:t>
            </a:r>
          </a:p>
          <a:p>
            <a:pPr lvl="1"/>
            <a:r>
              <a:rPr lang="sl-SI" sz="1800" dirty="0" smtClean="0"/>
              <a:t>Navigator po stavbi</a:t>
            </a:r>
          </a:p>
          <a:p>
            <a:pPr lvl="1"/>
            <a:r>
              <a:rPr lang="sl-SI" sz="1800" dirty="0" smtClean="0"/>
              <a:t>Iskanje partnerja za:</a:t>
            </a:r>
          </a:p>
          <a:p>
            <a:pPr lvl="2"/>
            <a:r>
              <a:rPr lang="sl-SI" sz="1600" dirty="0" smtClean="0"/>
              <a:t>učenje kolokvij (ali izpit),  </a:t>
            </a:r>
          </a:p>
          <a:p>
            <a:pPr lvl="2"/>
            <a:r>
              <a:rPr lang="sl-SI" sz="1600" dirty="0" smtClean="0"/>
              <a:t>Seminarsko nalogo</a:t>
            </a:r>
          </a:p>
          <a:p>
            <a:pPr lvl="2"/>
            <a:r>
              <a:rPr lang="sl-SI" sz="1600" dirty="0" smtClean="0"/>
              <a:t>Prevoz domov</a:t>
            </a:r>
          </a:p>
          <a:p>
            <a:pPr lvl="2"/>
            <a:r>
              <a:rPr lang="sl-SI" sz="1600" smtClean="0"/>
              <a:t>???</a:t>
            </a:r>
            <a:endParaRPr lang="sl-SI" sz="1600" dirty="0" smtClean="0"/>
          </a:p>
          <a:p>
            <a:pPr lvl="1"/>
            <a:endParaRPr lang="sl-SI" sz="1800" dirty="0"/>
          </a:p>
        </p:txBody>
      </p:sp>
    </p:spTree>
    <p:extLst>
      <p:ext uri="{BB962C8B-B14F-4D97-AF65-F5344CB8AC3E}">
        <p14:creationId xmlns:p14="http://schemas.microsoft.com/office/powerpoint/2010/main" val="4601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Dogovori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489074"/>
            <a:ext cx="8524875" cy="4764241"/>
          </a:xfrm>
        </p:spPr>
        <p:txBody>
          <a:bodyPr/>
          <a:lstStyle/>
          <a:p>
            <a:r>
              <a:rPr lang="sl-SI" dirty="0" err="1" smtClean="0"/>
              <a:t>eUčilnica</a:t>
            </a:r>
            <a:r>
              <a:rPr lang="sl-SI" dirty="0" smtClean="0"/>
              <a:t> je platforma za komunikacijo:</a:t>
            </a:r>
          </a:p>
          <a:p>
            <a:pPr lvl="1"/>
            <a:r>
              <a:rPr lang="sl-SI" dirty="0" smtClean="0"/>
              <a:t>Obvestila glede predavanj in vaj</a:t>
            </a:r>
          </a:p>
          <a:p>
            <a:pPr lvl="1"/>
            <a:r>
              <a:rPr lang="sl-SI" dirty="0" smtClean="0"/>
              <a:t>Forum za </a:t>
            </a:r>
            <a:r>
              <a:rPr lang="sl-SI" dirty="0" smtClean="0"/>
              <a:t>vaje, ki ga uporabljate sami</a:t>
            </a:r>
            <a:endParaRPr lang="sl-SI" dirty="0" smtClean="0"/>
          </a:p>
          <a:p>
            <a:pPr lvl="1"/>
            <a:r>
              <a:rPr lang="sl-SI" dirty="0" smtClean="0"/>
              <a:t>Gradiva</a:t>
            </a:r>
            <a:endParaRPr lang="sl-SI" dirty="0" smtClean="0"/>
          </a:p>
          <a:p>
            <a:pPr lvl="1"/>
            <a:r>
              <a:rPr lang="sl-SI" dirty="0" smtClean="0"/>
              <a:t>Ostala obvestila</a:t>
            </a:r>
          </a:p>
          <a:p>
            <a:r>
              <a:rPr lang="sl-SI" dirty="0" smtClean="0"/>
              <a:t>Prisotnost na predavanjih</a:t>
            </a:r>
          </a:p>
          <a:p>
            <a:pPr lvl="1"/>
            <a:r>
              <a:rPr lang="sl-SI" dirty="0" smtClean="0"/>
              <a:t>Prisotnost na vabljenih predavanjih</a:t>
            </a:r>
          </a:p>
          <a:p>
            <a:r>
              <a:rPr lang="sl-SI" dirty="0" smtClean="0"/>
              <a:t>Prisotnost na vajah</a:t>
            </a:r>
          </a:p>
          <a:p>
            <a:r>
              <a:rPr lang="sl-SI" dirty="0" smtClean="0"/>
              <a:t>Vabljeni </a:t>
            </a:r>
            <a:r>
              <a:rPr lang="sl-SI" dirty="0" smtClean="0"/>
              <a:t>predavatelji</a:t>
            </a:r>
          </a:p>
        </p:txBody>
      </p:sp>
    </p:spTree>
    <p:extLst>
      <p:ext uri="{BB962C8B-B14F-4D97-AF65-F5344CB8AC3E}">
        <p14:creationId xmlns:p14="http://schemas.microsoft.com/office/powerpoint/2010/main" val="24913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7628C31FB2804E94DA61DF87876CFA" ma:contentTypeVersion="0" ma:contentTypeDescription="Ustvari nov dokument." ma:contentTypeScope="" ma:versionID="42ad8527df8e8041970a27a716be2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babc1665582c45a3b0f5cbabd65d4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0914DA-49A0-4519-94DE-1E8818C1EBE8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6EE55EF-3F8F-4E59-A529-459549725C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4B8979-C9B3-4265-92FE-ADCBD407DE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4335</TotalTime>
  <Words>412</Words>
  <Application>Microsoft Office PowerPoint</Application>
  <PresentationFormat>Diaprojekcija na zaslonu (4:3)</PresentationFormat>
  <Paragraphs>92</Paragraphs>
  <Slides>11</Slides>
  <Notes>3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Wingdings</vt:lpstr>
      <vt:lpstr>Standarddesign</vt:lpstr>
      <vt:lpstr>Elektronsko in mobilno poslovanje  </vt:lpstr>
      <vt:lpstr>Namen predmeta</vt:lpstr>
      <vt:lpstr>Struktura predmeta</vt:lpstr>
      <vt:lpstr>Posebni sklopi na predavanjih</vt:lpstr>
      <vt:lpstr>Vaje</vt:lpstr>
      <vt:lpstr>Seminarske</vt:lpstr>
      <vt:lpstr>Funkcionalnosti aplikacije mFRI..</vt:lpstr>
      <vt:lpstr>Funkcionalnosti aplikacije mFRI</vt:lpstr>
      <vt:lpstr>Dogovori</vt:lpstr>
      <vt:lpstr>Končna ocena</vt:lpstr>
      <vt:lpstr>Moje 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Rupnik, Rok</dc:creator>
  <dc:description>PresentationLoad.com</dc:description>
  <cp:lastModifiedBy>Rok Rupnik</cp:lastModifiedBy>
  <cp:revision>474</cp:revision>
  <dcterms:created xsi:type="dcterms:W3CDTF">2007-11-27T23:54:21Z</dcterms:created>
  <dcterms:modified xsi:type="dcterms:W3CDTF">2014-10-06T07:33:08Z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0x010100FA7628C31FB2804E94DA61DF87876CFA</vt:lpwstr>
  </property>
  <property fmtid="{D5CDD505-2E9C-101B-9397-08002B2CF9AE}" pid="3" name="IsMyDocuments">
    <vt:bool>true</vt:bool>
  </property>
</Properties>
</file>