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60" r:id="rId3"/>
    <p:sldId id="261" r:id="rId4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01" autoAdjust="0"/>
  </p:normalViewPr>
  <p:slideViewPr>
    <p:cSldViewPr snapToGrid="0">
      <p:cViewPr varScale="1">
        <p:scale>
          <a:sx n="87" d="100"/>
          <a:sy n="87" d="100"/>
        </p:scale>
        <p:origin x="14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9E98D-D6CB-4CED-B229-A956B126B81D}" type="datetimeFigureOut">
              <a:rPr lang="sl-SI" smtClean="0"/>
              <a:t>20.10.2014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E1598-9933-4008-80D7-60F8162357E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73709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4DA04-7E4C-4556-BFE7-BD54B7ABA594}" type="slidenum">
              <a:rPr lang="sl-SI" smtClean="0"/>
              <a:t>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6322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452D-AF05-49F0-BF8A-2D92AF42A92C}" type="datetimeFigureOut">
              <a:rPr lang="sl-SI" smtClean="0"/>
              <a:t>20.10.2014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4D47-FC00-4834-9510-9F32E3462A3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0608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452D-AF05-49F0-BF8A-2D92AF42A92C}" type="datetimeFigureOut">
              <a:rPr lang="sl-SI" smtClean="0"/>
              <a:t>20.10.2014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4D47-FC00-4834-9510-9F32E3462A3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1684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452D-AF05-49F0-BF8A-2D92AF42A92C}" type="datetimeFigureOut">
              <a:rPr lang="sl-SI" smtClean="0"/>
              <a:t>20.10.2014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4D47-FC00-4834-9510-9F32E3462A3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412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452D-AF05-49F0-BF8A-2D92AF42A92C}" type="datetimeFigureOut">
              <a:rPr lang="sl-SI" smtClean="0"/>
              <a:t>20.10.2014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4D47-FC00-4834-9510-9F32E3462A3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8923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452D-AF05-49F0-BF8A-2D92AF42A92C}" type="datetimeFigureOut">
              <a:rPr lang="sl-SI" smtClean="0"/>
              <a:t>20.10.2014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4D47-FC00-4834-9510-9F32E3462A3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9511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452D-AF05-49F0-BF8A-2D92AF42A92C}" type="datetimeFigureOut">
              <a:rPr lang="sl-SI" smtClean="0"/>
              <a:t>20.10.2014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4D47-FC00-4834-9510-9F32E3462A3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5091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452D-AF05-49F0-BF8A-2D92AF42A92C}" type="datetimeFigureOut">
              <a:rPr lang="sl-SI" smtClean="0"/>
              <a:t>20.10.2014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4D47-FC00-4834-9510-9F32E3462A3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4034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452D-AF05-49F0-BF8A-2D92AF42A92C}" type="datetimeFigureOut">
              <a:rPr lang="sl-SI" smtClean="0"/>
              <a:t>20.10.2014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4D47-FC00-4834-9510-9F32E3462A3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3284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452D-AF05-49F0-BF8A-2D92AF42A92C}" type="datetimeFigureOut">
              <a:rPr lang="sl-SI" smtClean="0"/>
              <a:t>20.10.2014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4D47-FC00-4834-9510-9F32E3462A3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5107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452D-AF05-49F0-BF8A-2D92AF42A92C}" type="datetimeFigureOut">
              <a:rPr lang="sl-SI" smtClean="0"/>
              <a:t>20.10.2014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4D47-FC00-4834-9510-9F32E3462A3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2915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452D-AF05-49F0-BF8A-2D92AF42A92C}" type="datetimeFigureOut">
              <a:rPr lang="sl-SI" smtClean="0"/>
              <a:t>20.10.2014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4D47-FC00-4834-9510-9F32E3462A3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1539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4452D-AF05-49F0-BF8A-2D92AF42A92C}" type="datetimeFigureOut">
              <a:rPr lang="sl-SI" smtClean="0"/>
              <a:t>20.10.2014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E4D47-FC00-4834-9510-9F32E3462A3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5687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david.jelenc@fri.uni-lj.si" TargetMode="Externa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avid.jelenc@fri.uni-lj.s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7292" y="689215"/>
            <a:ext cx="7201786" cy="1770010"/>
          </a:xfrm>
        </p:spPr>
        <p:txBody>
          <a:bodyPr>
            <a:normAutofit/>
          </a:bodyPr>
          <a:lstStyle/>
          <a:p>
            <a:r>
              <a:rPr lang="sl-SI" dirty="0" smtClean="0"/>
              <a:t>Elektronsko in mobilno </a:t>
            </a:r>
            <a:r>
              <a:rPr lang="sl-SI" dirty="0" smtClean="0"/>
              <a:t>poslovanje: Vaje</a:t>
            </a:r>
            <a:endParaRPr lang="sl-SI" dirty="0"/>
          </a:p>
        </p:txBody>
      </p:sp>
      <p:pic>
        <p:nvPicPr>
          <p:cNvPr id="1026" name="Picture 2" descr="http://www.android.com/media/wallpaper/gif/android_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13" y="2786648"/>
            <a:ext cx="2744821" cy="205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i.imgur.com/XPCqX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234" y="3359841"/>
            <a:ext cx="5067935" cy="91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2420664" y="5418457"/>
            <a:ext cx="4415041" cy="922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l-SI" sz="2800" dirty="0" smtClean="0"/>
              <a:t>David Jelenc</a:t>
            </a:r>
            <a:br>
              <a:rPr lang="sl-SI" sz="2800" dirty="0" smtClean="0"/>
            </a:br>
            <a:r>
              <a:rPr lang="sl-SI" sz="2800" dirty="0" smtClean="0">
                <a:hlinkClick r:id="rId5"/>
              </a:rPr>
              <a:t>david.jelenc@fri.uni-lj.si</a:t>
            </a:r>
            <a:r>
              <a:rPr lang="sl-SI" sz="2800" dirty="0" smtClean="0"/>
              <a:t> </a:t>
            </a:r>
            <a:endParaRPr lang="sl-SI" sz="2800" dirty="0"/>
          </a:p>
        </p:txBody>
      </p:sp>
    </p:spTree>
    <p:extLst>
      <p:ext uri="{BB962C8B-B14F-4D97-AF65-F5344CB8AC3E}">
        <p14:creationId xmlns:p14="http://schemas.microsoft.com/office/powerpoint/2010/main" val="123015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28" y="620688"/>
            <a:ext cx="7024744" cy="1143000"/>
          </a:xfrm>
        </p:spPr>
        <p:txBody>
          <a:bodyPr/>
          <a:lstStyle/>
          <a:p>
            <a:r>
              <a:rPr lang="sl-SI" dirty="0" smtClean="0"/>
              <a:t>Izvajanje vaj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5" y="1772816"/>
            <a:ext cx="6777317" cy="4392488"/>
          </a:xfrm>
        </p:spPr>
        <p:txBody>
          <a:bodyPr>
            <a:normAutofit/>
          </a:bodyPr>
          <a:lstStyle/>
          <a:p>
            <a:r>
              <a:rPr lang="sl-SI" sz="2000" dirty="0" smtClean="0"/>
              <a:t>Laboratorijske vaje</a:t>
            </a:r>
          </a:p>
          <a:p>
            <a:r>
              <a:rPr lang="sl-SI" sz="2000" dirty="0" smtClean="0"/>
              <a:t>Reševanje sprotnih nalog na vajah</a:t>
            </a:r>
          </a:p>
          <a:p>
            <a:pPr lvl="1"/>
            <a:r>
              <a:rPr lang="sl-SI" sz="1600" dirty="0" smtClean="0"/>
              <a:t>Na računalnikih v učilnicah</a:t>
            </a:r>
          </a:p>
          <a:p>
            <a:pPr lvl="1"/>
            <a:r>
              <a:rPr lang="sl-SI" sz="1600" dirty="0" smtClean="0"/>
              <a:t>Priporočljivo na svojih računalnikih</a:t>
            </a:r>
          </a:p>
          <a:p>
            <a:r>
              <a:rPr lang="sl-SI" sz="2000" dirty="0" smtClean="0"/>
              <a:t>Termini:</a:t>
            </a:r>
          </a:p>
          <a:p>
            <a:pPr lvl="1"/>
            <a:r>
              <a:rPr lang="sl-SI" sz="1600" dirty="0" smtClean="0"/>
              <a:t>Torek: 08:30-10:00, PR06</a:t>
            </a:r>
          </a:p>
          <a:p>
            <a:pPr lvl="1"/>
            <a:r>
              <a:rPr lang="sl-SI" sz="1600" dirty="0" smtClean="0"/>
              <a:t>Torek: 10:15-11:45, PR06</a:t>
            </a:r>
          </a:p>
          <a:p>
            <a:pPr lvl="1"/>
            <a:r>
              <a:rPr lang="sl-SI" sz="1600" dirty="0" smtClean="0"/>
              <a:t>Torek: 14:15-17:45, PR10</a:t>
            </a:r>
          </a:p>
          <a:p>
            <a:pPr lvl="1"/>
            <a:r>
              <a:rPr lang="sl-SI" sz="1600" dirty="0" smtClean="0"/>
              <a:t>Torek: 16:15-17:45, PR16</a:t>
            </a:r>
          </a:p>
          <a:p>
            <a:pPr lvl="1"/>
            <a:r>
              <a:rPr lang="sl-SI" sz="1600" dirty="0" smtClean="0"/>
              <a:t>Petek: 15:15-16:45, PR08</a:t>
            </a:r>
          </a:p>
          <a:p>
            <a:r>
              <a:rPr lang="sl-SI" sz="2000" dirty="0" smtClean="0"/>
              <a:t>Govorilne ure</a:t>
            </a:r>
          </a:p>
          <a:p>
            <a:pPr lvl="1"/>
            <a:r>
              <a:rPr lang="sl-SI" sz="1600" dirty="0" smtClean="0"/>
              <a:t>Ponedeljek: 13:00-14:00, Laboratorij za e-medije (3. nadstropje, prvi most na levi)</a:t>
            </a:r>
          </a:p>
          <a:p>
            <a:pPr lvl="1"/>
            <a:r>
              <a:rPr lang="sl-SI" sz="1600" dirty="0" smtClean="0">
                <a:hlinkClick r:id="rId2"/>
              </a:rPr>
              <a:t>david.jelenc@fri.uni-lj.si</a:t>
            </a:r>
            <a:r>
              <a:rPr lang="sl-SI" sz="1600" dirty="0" smtClean="0"/>
              <a:t>, forum na učilnici</a:t>
            </a:r>
          </a:p>
        </p:txBody>
      </p:sp>
    </p:spTree>
    <p:extLst>
      <p:ext uri="{BB962C8B-B14F-4D97-AF65-F5344CB8AC3E}">
        <p14:creationId xmlns:p14="http://schemas.microsoft.com/office/powerpoint/2010/main" val="15945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28" y="620688"/>
            <a:ext cx="7024744" cy="1143000"/>
          </a:xfrm>
        </p:spPr>
        <p:txBody>
          <a:bodyPr/>
          <a:lstStyle/>
          <a:p>
            <a:r>
              <a:rPr lang="sl-SI" dirty="0" smtClean="0"/>
              <a:t>Vsebina vaj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5" y="1772816"/>
            <a:ext cx="6777317" cy="4392488"/>
          </a:xfrm>
        </p:spPr>
        <p:txBody>
          <a:bodyPr>
            <a:normAutofit/>
          </a:bodyPr>
          <a:lstStyle/>
          <a:p>
            <a:r>
              <a:rPr lang="sl-SI" sz="2000" dirty="0" smtClean="0"/>
              <a:t>Razvoj mobilnih naprav</a:t>
            </a:r>
          </a:p>
          <a:p>
            <a:pPr lvl="1"/>
            <a:r>
              <a:rPr lang="sl-SI" sz="1600" dirty="0" smtClean="0"/>
              <a:t>Android</a:t>
            </a:r>
          </a:p>
          <a:p>
            <a:pPr lvl="1"/>
            <a:r>
              <a:rPr lang="sl-SI" sz="1600" dirty="0" smtClean="0"/>
              <a:t>Windows </a:t>
            </a:r>
            <a:r>
              <a:rPr lang="sl-SI" sz="1600" dirty="0" err="1" smtClean="0"/>
              <a:t>Phone</a:t>
            </a:r>
            <a:r>
              <a:rPr lang="sl-SI" sz="1600" dirty="0" smtClean="0"/>
              <a:t> 8</a:t>
            </a:r>
          </a:p>
          <a:p>
            <a:r>
              <a:rPr lang="sl-SI" sz="2000" dirty="0" smtClean="0"/>
              <a:t>Izdelava dveh seminarskih nalog</a:t>
            </a:r>
          </a:p>
          <a:p>
            <a:pPr lvl="1"/>
            <a:r>
              <a:rPr lang="sl-SI" sz="1600" dirty="0" smtClean="0"/>
              <a:t>Android (navodila objavljena v začetku novembra)</a:t>
            </a:r>
          </a:p>
          <a:p>
            <a:pPr lvl="1"/>
            <a:r>
              <a:rPr lang="sl-SI" sz="1600" dirty="0" smtClean="0"/>
              <a:t>Windows </a:t>
            </a:r>
            <a:r>
              <a:rPr lang="sl-SI" sz="1600" dirty="0" err="1" smtClean="0"/>
              <a:t>Phone</a:t>
            </a:r>
            <a:r>
              <a:rPr lang="sl-SI" sz="1600" dirty="0" smtClean="0"/>
              <a:t> 8 (podobno)</a:t>
            </a:r>
          </a:p>
          <a:p>
            <a:r>
              <a:rPr lang="sl-SI" sz="2000" dirty="0" smtClean="0"/>
              <a:t>Dosežena vsaj 75% prisotnost na vajah</a:t>
            </a:r>
          </a:p>
          <a:p>
            <a:r>
              <a:rPr lang="sl-SI" sz="2000" dirty="0" smtClean="0"/>
              <a:t>Končna ocena vaj je skupna ocena seminarskih nalog, kjer se vsaka ocena uteži s številom vaj na </a:t>
            </a:r>
            <a:r>
              <a:rPr lang="sl-SI" sz="2000" smtClean="0"/>
              <a:t>posamezni platformi</a:t>
            </a:r>
            <a:endParaRPr lang="sl-SI" sz="2000" dirty="0" smtClean="0"/>
          </a:p>
          <a:p>
            <a:pPr lvl="1"/>
            <a:r>
              <a:rPr lang="sl-SI" sz="1600" dirty="0" smtClean="0"/>
              <a:t>Android: 6 vaj</a:t>
            </a:r>
          </a:p>
          <a:p>
            <a:pPr lvl="1"/>
            <a:r>
              <a:rPr lang="sl-SI" sz="1600" dirty="0" smtClean="0"/>
              <a:t>Windows </a:t>
            </a:r>
            <a:r>
              <a:rPr lang="sl-SI" sz="1600" dirty="0" err="1" smtClean="0"/>
              <a:t>Phone</a:t>
            </a:r>
            <a:r>
              <a:rPr lang="sl-SI" sz="1600" dirty="0" smtClean="0"/>
              <a:t> 8: 3 vaje </a:t>
            </a:r>
          </a:p>
          <a:p>
            <a:r>
              <a:rPr lang="sl-SI" sz="2000" dirty="0" smtClean="0"/>
              <a:t>Ocena vaj prinese 30% h končni oceni predmeta</a:t>
            </a:r>
          </a:p>
        </p:txBody>
      </p:sp>
    </p:spTree>
    <p:extLst>
      <p:ext uri="{BB962C8B-B14F-4D97-AF65-F5344CB8AC3E}">
        <p14:creationId xmlns:p14="http://schemas.microsoft.com/office/powerpoint/2010/main" val="243623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685</TotalTime>
  <Words>150</Words>
  <Application>Microsoft Office PowerPoint</Application>
  <PresentationFormat>On-screen Show (4:3)</PresentationFormat>
  <Paragraphs>29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Elektronsko in mobilno poslovanje: Vaje</vt:lpstr>
      <vt:lpstr>Izvajanje vaj</vt:lpstr>
      <vt:lpstr>Vsebina vaj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Platforma za mobilne naprave:  Android</dc:title>
  <dc:creator>Damjan</dc:creator>
  <cp:lastModifiedBy>David Jelenc</cp:lastModifiedBy>
  <cp:revision>33</cp:revision>
  <dcterms:created xsi:type="dcterms:W3CDTF">2013-11-06T08:21:05Z</dcterms:created>
  <dcterms:modified xsi:type="dcterms:W3CDTF">2014-10-20T18:06:19Z</dcterms:modified>
</cp:coreProperties>
</file>