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82" r:id="rId4"/>
    <p:sldId id="264" r:id="rId5"/>
    <p:sldId id="265" r:id="rId6"/>
    <p:sldId id="269" r:id="rId7"/>
    <p:sldId id="290" r:id="rId8"/>
    <p:sldId id="291" r:id="rId9"/>
    <p:sldId id="292" r:id="rId10"/>
    <p:sldId id="293" r:id="rId11"/>
    <p:sldId id="270" r:id="rId12"/>
    <p:sldId id="271" r:id="rId13"/>
    <p:sldId id="294" r:id="rId14"/>
    <p:sldId id="272" r:id="rId1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1" autoAdjust="0"/>
  </p:normalViewPr>
  <p:slideViewPr>
    <p:cSldViewPr snapToGrid="0">
      <p:cViewPr varScale="1">
        <p:scale>
          <a:sx n="87" d="100"/>
          <a:sy n="87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E98D-D6CB-4CED-B229-A956B126B81D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E1598-9933-4008-80D7-60F8162357E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370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DA04-7E4C-4556-BFE7-BD54B7ABA594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6322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08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684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41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92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511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5091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03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284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5107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915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539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568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help/monke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en-us/articles/installation-instructions-for-intel-hardware-accelerated-execution-manager-microsoft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debugging/ddms.html" TargetMode="External"/><Relationship Id="rId2" Type="http://schemas.openxmlformats.org/officeDocument/2006/relationships/hyperlink" Target="http://developer.android.com/tools/help/logca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8646" y="2492897"/>
            <a:ext cx="7201786" cy="1770010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Platforma za mobilne naprave Android</a:t>
            </a:r>
            <a:br>
              <a:rPr lang="sl-SI" dirty="0" smtClean="0"/>
            </a:br>
            <a:r>
              <a:rPr lang="sl-SI" smtClean="0"/>
              <a:t/>
            </a:r>
            <a:br>
              <a:rPr lang="sl-SI" smtClean="0"/>
            </a:br>
            <a:r>
              <a:rPr lang="sl-SI" smtClean="0"/>
              <a:t>Vaje 1</a:t>
            </a:r>
            <a:endParaRPr lang="sl-SI" dirty="0"/>
          </a:p>
        </p:txBody>
      </p:sp>
      <p:pic>
        <p:nvPicPr>
          <p:cNvPr id="1026" name="Picture 2" descr="http://www.android.com/media/wallpaper/gif/android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642" y="4176734"/>
            <a:ext cx="2744821" cy="205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1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Povezava med razvojnim okoljem in </a:t>
            </a:r>
            <a:r>
              <a:rPr lang="sl-SI" dirty="0" err="1" smtClean="0"/>
              <a:t>emulatorjem</a:t>
            </a:r>
            <a:r>
              <a:rPr lang="sl-SI" dirty="0" smtClean="0"/>
              <a:t>/napravo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Orodje ADB (Android </a:t>
            </a:r>
            <a:r>
              <a:rPr lang="sl-SI" dirty="0" err="1"/>
              <a:t>Debug</a:t>
            </a:r>
            <a:r>
              <a:rPr lang="sl-SI" dirty="0"/>
              <a:t> </a:t>
            </a:r>
            <a:r>
              <a:rPr lang="sl-SI" dirty="0" smtClean="0"/>
              <a:t>Bridge)</a:t>
            </a:r>
          </a:p>
          <a:p>
            <a:pPr lvl="1"/>
            <a:r>
              <a:rPr lang="sl-SI" dirty="0"/>
              <a:t>C:\Program </a:t>
            </a:r>
            <a:r>
              <a:rPr lang="sl-SI" dirty="0" err="1" smtClean="0"/>
              <a:t>Files</a:t>
            </a:r>
            <a:r>
              <a:rPr lang="sl-SI" dirty="0" smtClean="0"/>
              <a:t>\Android\</a:t>
            </a:r>
            <a:r>
              <a:rPr lang="sl-SI" dirty="0" err="1" smtClean="0"/>
              <a:t>sdk</a:t>
            </a:r>
            <a:r>
              <a:rPr lang="sl-SI" dirty="0" smtClean="0"/>
              <a:t>\platform-</a:t>
            </a:r>
            <a:r>
              <a:rPr lang="sl-SI" dirty="0" err="1" smtClean="0"/>
              <a:t>tools</a:t>
            </a:r>
            <a:endParaRPr lang="sl-SI" dirty="0" smtClean="0"/>
          </a:p>
          <a:p>
            <a:pPr lvl="1"/>
            <a:r>
              <a:rPr lang="sl-SI" dirty="0" smtClean="0"/>
              <a:t>Omogoča celovit nadzor nad napravo - velik del funkcij je dostopen preko GUI razvojnega okolja</a:t>
            </a:r>
          </a:p>
          <a:p>
            <a:pPr lvl="1"/>
            <a:r>
              <a:rPr lang="sl-SI" dirty="0" smtClean="0"/>
              <a:t>Del funkcij je dostopen le preko ukazne vrstice</a:t>
            </a:r>
          </a:p>
          <a:p>
            <a:endParaRPr lang="sl-SI" dirty="0" smtClean="0"/>
          </a:p>
          <a:p>
            <a:r>
              <a:rPr lang="sl-SI" dirty="0" smtClean="0"/>
              <a:t>Primer: Preprosto </a:t>
            </a:r>
            <a:r>
              <a:rPr lang="sl-SI" dirty="0"/>
              <a:t>„naključno“ preizkušanje:</a:t>
            </a:r>
          </a:p>
          <a:p>
            <a:pPr lvl="1"/>
            <a:r>
              <a:rPr lang="sl-SI" dirty="0" err="1"/>
              <a:t>adb</a:t>
            </a:r>
            <a:r>
              <a:rPr lang="sl-SI" dirty="0"/>
              <a:t> </a:t>
            </a:r>
            <a:r>
              <a:rPr lang="sl-SI" dirty="0" err="1"/>
              <a:t>shell</a:t>
            </a:r>
            <a:r>
              <a:rPr lang="sl-SI" dirty="0"/>
              <a:t> </a:t>
            </a:r>
            <a:r>
              <a:rPr lang="sl-SI" dirty="0" err="1"/>
              <a:t>monkey</a:t>
            </a:r>
            <a:r>
              <a:rPr lang="sl-SI" dirty="0"/>
              <a:t> -p mojevaje.vaje1_calc -v </a:t>
            </a:r>
            <a:r>
              <a:rPr lang="sl-SI" dirty="0" smtClean="0"/>
              <a:t>500</a:t>
            </a:r>
          </a:p>
          <a:p>
            <a:pPr lvl="1"/>
            <a:r>
              <a:rPr lang="sl-SI" dirty="0">
                <a:hlinkClick r:id="rId2"/>
              </a:rPr>
              <a:t>http://</a:t>
            </a:r>
            <a:r>
              <a:rPr lang="sl-SI" dirty="0" smtClean="0">
                <a:hlinkClick r:id="rId2"/>
              </a:rPr>
              <a:t>developer.android.com/tools/help/monkey.html</a:t>
            </a:r>
            <a:r>
              <a:rPr lang="sl-SI" dirty="0" smtClean="0"/>
              <a:t> 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925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Vaja 2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Izdelajmo „seštevalnik“</a:t>
            </a:r>
          </a:p>
          <a:p>
            <a:r>
              <a:rPr lang="sl-SI" dirty="0" smtClean="0"/>
              <a:t>Odprite nov android projekt</a:t>
            </a:r>
          </a:p>
          <a:p>
            <a:r>
              <a:rPr lang="sl-SI" dirty="0" smtClean="0"/>
              <a:t>Na UI dodajte:</a:t>
            </a:r>
          </a:p>
          <a:p>
            <a:pPr lvl="1"/>
            <a:r>
              <a:rPr lang="sl-SI" dirty="0" smtClean="0"/>
              <a:t>2 </a:t>
            </a:r>
            <a:r>
              <a:rPr lang="sl-SI" dirty="0" err="1" smtClean="0"/>
              <a:t>EditText</a:t>
            </a:r>
            <a:r>
              <a:rPr lang="sl-SI" dirty="0" smtClean="0"/>
              <a:t>-a (</a:t>
            </a:r>
            <a:r>
              <a:rPr lang="sl-SI" dirty="0" err="1" smtClean="0"/>
              <a:t>Plain</a:t>
            </a:r>
            <a:r>
              <a:rPr lang="sl-SI" dirty="0" smtClean="0"/>
              <a:t> </a:t>
            </a:r>
            <a:r>
              <a:rPr lang="sl-SI" dirty="0" err="1" smtClean="0"/>
              <a:t>text</a:t>
            </a:r>
            <a:r>
              <a:rPr lang="sl-SI" dirty="0" smtClean="0"/>
              <a:t>)</a:t>
            </a:r>
          </a:p>
          <a:p>
            <a:pPr lvl="1"/>
            <a:r>
              <a:rPr lang="sl-SI" dirty="0" err="1" smtClean="0"/>
              <a:t>Button</a:t>
            </a:r>
            <a:endParaRPr lang="sl-SI" dirty="0" smtClean="0"/>
          </a:p>
          <a:p>
            <a:pPr lvl="1"/>
            <a:r>
              <a:rPr lang="sl-SI" dirty="0" err="1" smtClean="0"/>
              <a:t>TextView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75" y="3431689"/>
            <a:ext cx="4521826" cy="30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tate diagram for an Android Activity Lifecy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07" y="34719"/>
            <a:ext cx="5279551" cy="682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Vaja 2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Odprite .</a:t>
            </a:r>
            <a:r>
              <a:rPr lang="sl-SI" dirty="0" err="1" smtClean="0"/>
              <a:t>java</a:t>
            </a:r>
            <a:r>
              <a:rPr lang="sl-SI" dirty="0" smtClean="0"/>
              <a:t> datoteko, ki </a:t>
            </a:r>
            <a:br>
              <a:rPr lang="sl-SI" dirty="0" smtClean="0"/>
            </a:br>
            <a:r>
              <a:rPr lang="sl-SI" dirty="0" smtClean="0"/>
              <a:t>vsebuje kodo osnovne </a:t>
            </a:r>
            <a:br>
              <a:rPr lang="sl-SI" dirty="0" smtClean="0"/>
            </a:br>
            <a:r>
              <a:rPr lang="sl-SI" dirty="0" smtClean="0"/>
              <a:t>aktivnosti:</a:t>
            </a:r>
          </a:p>
          <a:p>
            <a:pPr marL="68580" indent="0">
              <a:buNone/>
            </a:pPr>
            <a:endParaRPr lang="sl-SI" sz="1600" b="1" dirty="0"/>
          </a:p>
          <a:p>
            <a:pPr marL="0" indent="0">
              <a:buNone/>
            </a:pPr>
            <a:r>
              <a:rPr lang="en-US" sz="1600" b="1" dirty="0"/>
              <a:t>public class </a:t>
            </a:r>
            <a:r>
              <a:rPr lang="en-US" sz="1600" b="1" dirty="0" err="1"/>
              <a:t>MainActivity</a:t>
            </a:r>
            <a:r>
              <a:rPr lang="en-US" sz="1600" b="1" dirty="0"/>
              <a:t> extends Activity {</a:t>
            </a:r>
          </a:p>
          <a:p>
            <a:pPr marL="0" indent="0">
              <a:buNone/>
            </a:pPr>
            <a:r>
              <a:rPr lang="sl-SI" sz="1600" dirty="0" smtClean="0"/>
              <a:t>    </a:t>
            </a:r>
            <a:r>
              <a:rPr lang="sl-SI" sz="1600" dirty="0"/>
              <a:t>@</a:t>
            </a:r>
            <a:r>
              <a:rPr lang="sl-SI" sz="1600" dirty="0" err="1"/>
              <a:t>Override</a:t>
            </a:r>
            <a:endParaRPr lang="sl-SI" sz="1600" dirty="0"/>
          </a:p>
          <a:p>
            <a:pPr marL="0" indent="0">
              <a:buNone/>
            </a:pPr>
            <a:r>
              <a:rPr lang="sl-SI" sz="1600" dirty="0"/>
              <a:t>    </a:t>
            </a:r>
            <a:r>
              <a:rPr lang="sl-SI" sz="1600" b="1" dirty="0" err="1"/>
              <a:t>protected</a:t>
            </a:r>
            <a:r>
              <a:rPr lang="sl-SI" sz="1600" b="1" dirty="0"/>
              <a:t> </a:t>
            </a:r>
            <a:r>
              <a:rPr lang="sl-SI" sz="1600" b="1" dirty="0" err="1"/>
              <a:t>void</a:t>
            </a:r>
            <a:r>
              <a:rPr lang="sl-SI" sz="1600" b="1" dirty="0"/>
              <a:t> </a:t>
            </a:r>
            <a:r>
              <a:rPr lang="sl-SI" sz="1600" b="1" dirty="0" err="1"/>
              <a:t>onCreate</a:t>
            </a:r>
            <a:r>
              <a:rPr lang="sl-SI" sz="1600" b="1" dirty="0"/>
              <a:t>(</a:t>
            </a:r>
            <a:r>
              <a:rPr lang="sl-SI" sz="1600" b="1" dirty="0" err="1"/>
              <a:t>Bundle</a:t>
            </a:r>
            <a:r>
              <a:rPr lang="sl-SI" sz="1600" b="1" dirty="0"/>
              <a:t> </a:t>
            </a:r>
            <a:r>
              <a:rPr lang="sl-SI" sz="1600" b="1" dirty="0" err="1"/>
              <a:t>savedInstanceState</a:t>
            </a:r>
            <a:r>
              <a:rPr lang="sl-SI" sz="1600" b="1" dirty="0"/>
              <a:t>) {</a:t>
            </a:r>
          </a:p>
          <a:p>
            <a:pPr marL="0" indent="0">
              <a:buNone/>
            </a:pPr>
            <a:r>
              <a:rPr lang="sl-SI" sz="1600" dirty="0"/>
              <a:t>        </a:t>
            </a:r>
            <a:r>
              <a:rPr lang="sl-SI" sz="1600" b="1" dirty="0" err="1"/>
              <a:t>super.onCreate</a:t>
            </a:r>
            <a:r>
              <a:rPr lang="sl-SI" sz="1600" b="1" dirty="0"/>
              <a:t>(</a:t>
            </a:r>
            <a:r>
              <a:rPr lang="sl-SI" sz="1600" b="1" dirty="0" err="1"/>
              <a:t>savedInstanceState</a:t>
            </a:r>
            <a:r>
              <a:rPr lang="sl-SI" sz="1600" b="1" dirty="0"/>
              <a:t>);</a:t>
            </a:r>
          </a:p>
          <a:p>
            <a:pPr marL="0" indent="0">
              <a:buNone/>
            </a:pPr>
            <a:r>
              <a:rPr lang="sl-SI" sz="1600" dirty="0"/>
              <a:t>        </a:t>
            </a:r>
            <a:r>
              <a:rPr lang="sl-SI" sz="1600" dirty="0" err="1"/>
              <a:t>setContentView</a:t>
            </a:r>
            <a:r>
              <a:rPr lang="sl-SI" sz="1600" dirty="0"/>
              <a:t>(</a:t>
            </a:r>
            <a:r>
              <a:rPr lang="sl-SI" sz="1600" dirty="0" err="1"/>
              <a:t>R.layout.</a:t>
            </a:r>
            <a:r>
              <a:rPr lang="sl-SI" sz="1600" i="1" dirty="0" err="1"/>
              <a:t>activity_main</a:t>
            </a:r>
            <a:r>
              <a:rPr lang="sl-SI" sz="1600" i="1" dirty="0"/>
              <a:t>);</a:t>
            </a:r>
          </a:p>
          <a:p>
            <a:pPr marL="0" indent="0">
              <a:buNone/>
            </a:pPr>
            <a:r>
              <a:rPr lang="sl-SI" sz="1600" dirty="0"/>
              <a:t>    }</a:t>
            </a:r>
          </a:p>
          <a:p>
            <a:pPr marL="68580" indent="0">
              <a:buNone/>
            </a:pPr>
            <a:r>
              <a:rPr lang="sl-SI" sz="1600" dirty="0" smtClean="0"/>
              <a:t>}</a:t>
            </a:r>
            <a:endParaRPr lang="sl-SI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6150491" y="5518720"/>
            <a:ext cx="2160240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 err="1"/>
              <a:t>onCreate</a:t>
            </a:r>
            <a:r>
              <a:rPr lang="sl-SI" sz="1100" dirty="0"/>
              <a:t> </a:t>
            </a:r>
            <a:r>
              <a:rPr lang="sl-SI" sz="1100" dirty="0" err="1"/>
              <a:t>call</a:t>
            </a:r>
            <a:r>
              <a:rPr lang="sl-SI" sz="1100" dirty="0"/>
              <a:t>-back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5304628" y="4725144"/>
            <a:ext cx="1925985" cy="79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84642" y="5540023"/>
            <a:ext cx="2160240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 smtClean="0"/>
              <a:t>GUI, ki se bo prikazal je definiran v </a:t>
            </a:r>
            <a:r>
              <a:rPr lang="sl-SI" sz="1100" dirty="0"/>
              <a:t>v main.xml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843808" y="5121934"/>
            <a:ext cx="920954" cy="418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44208" y="3861048"/>
            <a:ext cx="2160240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/>
              <a:t>Naša nova aktivnost</a:t>
            </a:r>
          </a:p>
        </p:txBody>
      </p: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 flipV="1">
            <a:off x="3455103" y="3788296"/>
            <a:ext cx="2989107" cy="39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6" descr="State diagram for an Android Activity Lifecy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63" y="23587"/>
            <a:ext cx="2960643" cy="382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53752"/>
            <a:ext cx="7024744" cy="1143000"/>
          </a:xfrm>
        </p:spPr>
        <p:txBody>
          <a:bodyPr/>
          <a:lstStyle/>
          <a:p>
            <a:r>
              <a:rPr lang="sl-SI" dirty="0"/>
              <a:t>Vaja </a:t>
            </a:r>
            <a:r>
              <a:rPr lang="sl-SI" dirty="0" smtClean="0"/>
              <a:t>2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7" y="1340770"/>
            <a:ext cx="7065234" cy="3508977"/>
          </a:xfrm>
        </p:spPr>
        <p:txBody>
          <a:bodyPr/>
          <a:lstStyle/>
          <a:p>
            <a:r>
              <a:rPr lang="sl-SI" dirty="0" smtClean="0"/>
              <a:t>V </a:t>
            </a:r>
            <a:r>
              <a:rPr lang="sl-SI" dirty="0" err="1" smtClean="0"/>
              <a:t>onCreate</a:t>
            </a:r>
            <a:r>
              <a:rPr lang="sl-SI" dirty="0" smtClean="0"/>
              <a:t> za klic </a:t>
            </a:r>
            <a:r>
              <a:rPr lang="sl-SI" dirty="0" err="1" smtClean="0"/>
              <a:t>setContentView</a:t>
            </a:r>
            <a:r>
              <a:rPr lang="sl-SI" dirty="0" smtClean="0"/>
              <a:t> dodajte naslednjo kodo: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440049"/>
            <a:ext cx="78488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1600" dirty="0"/>
              <a:t>    </a:t>
            </a:r>
            <a:r>
              <a:rPr lang="sl-SI" sz="1600" dirty="0" err="1"/>
              <a:t>Button</a:t>
            </a:r>
            <a:r>
              <a:rPr lang="sl-SI" sz="1600" dirty="0"/>
              <a:t> </a:t>
            </a:r>
            <a:r>
              <a:rPr lang="sl-SI" sz="1600" dirty="0" err="1"/>
              <a:t>bt</a:t>
            </a:r>
            <a:r>
              <a:rPr lang="sl-SI" sz="1600" dirty="0"/>
              <a:t>=(</a:t>
            </a:r>
            <a:r>
              <a:rPr lang="sl-SI" sz="1600" dirty="0" err="1"/>
              <a:t>Button</a:t>
            </a:r>
            <a:r>
              <a:rPr lang="sl-SI" sz="1600" dirty="0"/>
              <a:t>)</a:t>
            </a:r>
            <a:r>
              <a:rPr lang="sl-SI" sz="1600" dirty="0" err="1"/>
              <a:t>findViewById</a:t>
            </a:r>
            <a:r>
              <a:rPr lang="sl-SI" sz="1600" dirty="0"/>
              <a:t>(</a:t>
            </a:r>
            <a:r>
              <a:rPr lang="sl-SI" sz="1600" dirty="0" err="1"/>
              <a:t>R.id.</a:t>
            </a:r>
            <a:r>
              <a:rPr lang="sl-SI" sz="1600" i="1" dirty="0" err="1"/>
              <a:t>button1</a:t>
            </a:r>
            <a:r>
              <a:rPr lang="sl-SI" sz="1600" i="1" dirty="0"/>
              <a:t>);</a:t>
            </a:r>
          </a:p>
          <a:p>
            <a:r>
              <a:rPr lang="sl-SI" sz="1600" dirty="0"/>
              <a:t>    </a:t>
            </a:r>
            <a:r>
              <a:rPr lang="sl-SI" sz="1600" dirty="0" err="1"/>
              <a:t>bt.setOnClickListener</a:t>
            </a:r>
            <a:r>
              <a:rPr lang="sl-SI" sz="1600" dirty="0"/>
              <a:t>(</a:t>
            </a:r>
            <a:r>
              <a:rPr lang="sl-SI" sz="1600" b="1" dirty="0" err="1"/>
              <a:t>new</a:t>
            </a:r>
            <a:r>
              <a:rPr lang="sl-SI" sz="1600" b="1" dirty="0"/>
              <a:t> </a:t>
            </a:r>
            <a:r>
              <a:rPr lang="sl-SI" sz="1600" b="1" dirty="0" err="1"/>
              <a:t>OnClickListener</a:t>
            </a:r>
            <a:r>
              <a:rPr lang="sl-SI" sz="1600" b="1" dirty="0"/>
              <a:t>()</a:t>
            </a:r>
          </a:p>
          <a:p>
            <a:r>
              <a:rPr lang="sl-SI" sz="1600" dirty="0"/>
              <a:t>    {</a:t>
            </a:r>
          </a:p>
          <a:p>
            <a:r>
              <a:rPr lang="sl-SI" sz="1600" dirty="0"/>
              <a:t>    </a:t>
            </a:r>
            <a:r>
              <a:rPr lang="sl-SI" sz="1600" b="1" dirty="0" err="1"/>
              <a:t>public</a:t>
            </a:r>
            <a:r>
              <a:rPr lang="sl-SI" sz="1600" b="1" dirty="0"/>
              <a:t> </a:t>
            </a:r>
            <a:r>
              <a:rPr lang="sl-SI" sz="1600" b="1" dirty="0" err="1"/>
              <a:t>void</a:t>
            </a:r>
            <a:r>
              <a:rPr lang="sl-SI" sz="1600" b="1" dirty="0"/>
              <a:t> </a:t>
            </a:r>
            <a:r>
              <a:rPr lang="sl-SI" sz="1600" b="1" dirty="0" err="1"/>
              <a:t>onClick</a:t>
            </a:r>
            <a:r>
              <a:rPr lang="sl-SI" sz="1600" b="1" dirty="0"/>
              <a:t>(</a:t>
            </a:r>
            <a:r>
              <a:rPr lang="sl-SI" sz="1600" b="1" dirty="0" err="1"/>
              <a:t>View</a:t>
            </a:r>
            <a:r>
              <a:rPr lang="sl-SI" sz="1600" b="1" dirty="0"/>
              <a:t> v)</a:t>
            </a:r>
          </a:p>
          <a:p>
            <a:r>
              <a:rPr lang="sl-SI" sz="1600" dirty="0"/>
              <a:t>    {</a:t>
            </a:r>
          </a:p>
          <a:p>
            <a:r>
              <a:rPr lang="sl-SI" sz="1600" dirty="0"/>
              <a:t>            </a:t>
            </a:r>
            <a:r>
              <a:rPr lang="sl-SI" sz="1600" dirty="0" err="1"/>
              <a:t>EditText</a:t>
            </a:r>
            <a:r>
              <a:rPr lang="sl-SI" sz="1600" dirty="0"/>
              <a:t> ed1=(</a:t>
            </a:r>
            <a:r>
              <a:rPr lang="sl-SI" sz="1600" dirty="0" err="1"/>
              <a:t>EditText</a:t>
            </a:r>
            <a:r>
              <a:rPr lang="sl-SI" sz="1600" dirty="0"/>
              <a:t>)</a:t>
            </a:r>
            <a:r>
              <a:rPr lang="sl-SI" sz="1600" dirty="0" err="1"/>
              <a:t>findViewById</a:t>
            </a:r>
            <a:r>
              <a:rPr lang="sl-SI" sz="1600" dirty="0"/>
              <a:t>(</a:t>
            </a:r>
            <a:r>
              <a:rPr lang="sl-SI" sz="1600" dirty="0" err="1"/>
              <a:t>R.id.</a:t>
            </a:r>
            <a:r>
              <a:rPr lang="sl-SI" sz="1600" i="1" dirty="0" err="1"/>
              <a:t>editText1</a:t>
            </a:r>
            <a:r>
              <a:rPr lang="sl-SI" sz="1600" i="1" dirty="0"/>
              <a:t>);</a:t>
            </a:r>
          </a:p>
          <a:p>
            <a:r>
              <a:rPr lang="sl-SI" sz="1600" dirty="0"/>
              <a:t>            </a:t>
            </a:r>
            <a:r>
              <a:rPr lang="sl-SI" sz="1600" dirty="0" err="1"/>
              <a:t>EditText</a:t>
            </a:r>
            <a:r>
              <a:rPr lang="sl-SI" sz="1600" dirty="0"/>
              <a:t> ed2=(</a:t>
            </a:r>
            <a:r>
              <a:rPr lang="sl-SI" sz="1600" dirty="0" err="1"/>
              <a:t>EditText</a:t>
            </a:r>
            <a:r>
              <a:rPr lang="sl-SI" sz="1600" dirty="0"/>
              <a:t>)</a:t>
            </a:r>
            <a:r>
              <a:rPr lang="sl-SI" sz="1600" dirty="0" err="1"/>
              <a:t>findViewById</a:t>
            </a:r>
            <a:r>
              <a:rPr lang="sl-SI" sz="1600" dirty="0"/>
              <a:t>(</a:t>
            </a:r>
            <a:r>
              <a:rPr lang="sl-SI" sz="1600" dirty="0" err="1"/>
              <a:t>R.id.</a:t>
            </a:r>
            <a:r>
              <a:rPr lang="sl-SI" sz="1600" i="1" dirty="0" err="1"/>
              <a:t>editText2</a:t>
            </a:r>
            <a:r>
              <a:rPr lang="sl-SI" sz="1600" i="1" dirty="0"/>
              <a:t>);</a:t>
            </a:r>
          </a:p>
          <a:p>
            <a:r>
              <a:rPr lang="sl-SI" sz="1600" dirty="0"/>
              <a:t>            </a:t>
            </a:r>
            <a:r>
              <a:rPr lang="sl-SI" sz="1600" dirty="0" err="1"/>
              <a:t>TextView</a:t>
            </a:r>
            <a:r>
              <a:rPr lang="sl-SI" sz="1600" dirty="0"/>
              <a:t> tv=(</a:t>
            </a:r>
            <a:r>
              <a:rPr lang="sl-SI" sz="1600" dirty="0" err="1"/>
              <a:t>TextView</a:t>
            </a:r>
            <a:r>
              <a:rPr lang="sl-SI" sz="1600" dirty="0"/>
              <a:t>)</a:t>
            </a:r>
            <a:r>
              <a:rPr lang="sl-SI" sz="1600" dirty="0" err="1"/>
              <a:t>findViewById</a:t>
            </a:r>
            <a:r>
              <a:rPr lang="sl-SI" sz="1600" dirty="0"/>
              <a:t>(</a:t>
            </a:r>
            <a:r>
              <a:rPr lang="sl-SI" sz="1600" dirty="0" err="1"/>
              <a:t>R.id.</a:t>
            </a:r>
            <a:r>
              <a:rPr lang="sl-SI" sz="1600" i="1" dirty="0" err="1"/>
              <a:t>textView1</a:t>
            </a:r>
            <a:r>
              <a:rPr lang="sl-SI" sz="1600" i="1" dirty="0"/>
              <a:t>);</a:t>
            </a:r>
          </a:p>
          <a:p>
            <a:endParaRPr lang="sl-SI" sz="1600" dirty="0"/>
          </a:p>
          <a:p>
            <a:r>
              <a:rPr lang="sl-SI" sz="1600" dirty="0"/>
              <a:t>            </a:t>
            </a:r>
            <a:r>
              <a:rPr lang="sl-SI" sz="1600" dirty="0" err="1"/>
              <a:t>tv.setText</a:t>
            </a:r>
            <a:r>
              <a:rPr lang="sl-SI" sz="1600" dirty="0"/>
              <a:t>(</a:t>
            </a:r>
            <a:r>
              <a:rPr lang="sl-SI" sz="1600" dirty="0" err="1"/>
              <a:t>String.</a:t>
            </a:r>
            <a:r>
              <a:rPr lang="sl-SI" sz="1600" i="1" dirty="0" err="1"/>
              <a:t>valueOf</a:t>
            </a:r>
            <a:r>
              <a:rPr lang="sl-SI" sz="1600" i="1" dirty="0"/>
              <a:t>(</a:t>
            </a:r>
            <a:r>
              <a:rPr lang="sl-SI" sz="1600" i="1" dirty="0" err="1"/>
              <a:t>Integer.parseInt</a:t>
            </a:r>
            <a:r>
              <a:rPr lang="sl-SI" sz="1600" i="1" dirty="0"/>
              <a:t>(</a:t>
            </a:r>
          </a:p>
          <a:p>
            <a:r>
              <a:rPr lang="sl-SI" sz="1600" dirty="0"/>
              <a:t>            </a:t>
            </a:r>
            <a:r>
              <a:rPr lang="sl-SI" sz="1600" dirty="0" err="1"/>
              <a:t>ed1.getText</a:t>
            </a:r>
            <a:r>
              <a:rPr lang="sl-SI" sz="1600" dirty="0"/>
              <a:t>().</a:t>
            </a:r>
            <a:r>
              <a:rPr lang="sl-SI" sz="1600" dirty="0" err="1"/>
              <a:t>toString</a:t>
            </a:r>
            <a:r>
              <a:rPr lang="sl-SI" sz="1600" dirty="0"/>
              <a:t>())+</a:t>
            </a:r>
            <a:r>
              <a:rPr lang="sl-SI" sz="1600" dirty="0" err="1"/>
              <a:t>Integer.</a:t>
            </a:r>
            <a:r>
              <a:rPr lang="sl-SI" sz="1600" i="1" dirty="0" err="1"/>
              <a:t>parseInt</a:t>
            </a:r>
            <a:r>
              <a:rPr lang="sl-SI" sz="1600" i="1" dirty="0"/>
              <a:t>(</a:t>
            </a:r>
            <a:r>
              <a:rPr lang="sl-SI" sz="1600" i="1" dirty="0" err="1"/>
              <a:t>ed2.getText</a:t>
            </a:r>
            <a:r>
              <a:rPr lang="sl-SI" sz="1600" i="1" dirty="0"/>
              <a:t>().</a:t>
            </a:r>
            <a:r>
              <a:rPr lang="sl-SI" sz="1600" i="1" dirty="0" err="1"/>
              <a:t>toString</a:t>
            </a:r>
            <a:r>
              <a:rPr lang="sl-SI" sz="1600" i="1" dirty="0"/>
              <a:t>())));</a:t>
            </a:r>
          </a:p>
          <a:p>
            <a:r>
              <a:rPr lang="sl-SI" sz="1600" dirty="0"/>
              <a:t>    }</a:t>
            </a:r>
          </a:p>
          <a:p>
            <a:r>
              <a:rPr lang="sl-SI" sz="1600" dirty="0"/>
              <a:t>    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268542" y="3091513"/>
            <a:ext cx="2160240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/>
              <a:t>Iz GUI „poberemo“ posamezne kontrole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535996" y="3415549"/>
            <a:ext cx="1732546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436099" y="2636915"/>
            <a:ext cx="832445" cy="648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23160" y="2116011"/>
            <a:ext cx="2160240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/>
              <a:t>Kreiramo </a:t>
            </a:r>
            <a:r>
              <a:rPr lang="sl-SI" sz="1100" dirty="0" err="1"/>
              <a:t>listener</a:t>
            </a:r>
            <a:r>
              <a:rPr lang="sl-SI" sz="1100" dirty="0"/>
              <a:t> za pritisk na tipko button1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20074" y="2490906"/>
            <a:ext cx="1103089" cy="362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6097" y="5589240"/>
            <a:ext cx="280831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/>
              <a:t>Konvertiramo in aritmetično seštejemo vsebino </a:t>
            </a:r>
            <a:r>
              <a:rPr lang="sl-SI" sz="1100" dirty="0" err="1"/>
              <a:t>EditText</a:t>
            </a:r>
            <a:r>
              <a:rPr lang="sl-SI" sz="1100" dirty="0"/>
              <a:t>-</a:t>
            </a:r>
            <a:r>
              <a:rPr lang="sl-SI" sz="1100" dirty="0" err="1"/>
              <a:t>ov</a:t>
            </a:r>
            <a:endParaRPr lang="sl-SI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211962" y="5229200"/>
            <a:ext cx="1224137" cy="684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568" y="5949280"/>
            <a:ext cx="430097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l-SI" sz="2000" dirty="0">
                <a:latin typeface="Arial" pitchFamily="34" charset="0"/>
                <a:cs typeface="Arial" pitchFamily="34" charset="0"/>
              </a:rPr>
              <a:t>Ne pozabite na </a:t>
            </a:r>
            <a:r>
              <a:rPr lang="sl-SI" sz="20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sl-SI" sz="2000" dirty="0">
                <a:latin typeface="Arial" pitchFamily="34" charset="0"/>
                <a:cs typeface="Arial" pitchFamily="34" charset="0"/>
              </a:rPr>
              <a:t>! (ctrl+shift+o)</a:t>
            </a:r>
          </a:p>
        </p:txBody>
      </p:sp>
    </p:spTree>
    <p:extLst>
      <p:ext uri="{BB962C8B-B14F-4D97-AF65-F5344CB8AC3E}">
        <p14:creationId xmlns:p14="http://schemas.microsoft.com/office/powerpoint/2010/main" val="4039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620688"/>
            <a:ext cx="7024744" cy="1143000"/>
          </a:xfrm>
        </p:spPr>
        <p:txBody>
          <a:bodyPr/>
          <a:lstStyle/>
          <a:p>
            <a:r>
              <a:rPr lang="sl-SI" dirty="0" smtClean="0"/>
              <a:t>Pred začetkom razvoja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5" y="1772816"/>
            <a:ext cx="6777317" cy="4392488"/>
          </a:xfrm>
        </p:spPr>
        <p:txBody>
          <a:bodyPr>
            <a:normAutofit/>
          </a:bodyPr>
          <a:lstStyle/>
          <a:p>
            <a:r>
              <a:rPr lang="sl-SI" sz="2000" dirty="0" smtClean="0"/>
              <a:t>Namestitev </a:t>
            </a:r>
            <a:r>
              <a:rPr lang="sl-SI" sz="2000" dirty="0"/>
              <a:t>Android </a:t>
            </a:r>
            <a:r>
              <a:rPr lang="sl-SI" sz="2000" dirty="0" smtClean="0"/>
              <a:t>SDK</a:t>
            </a:r>
          </a:p>
          <a:p>
            <a:pPr lvl="1"/>
            <a:r>
              <a:rPr lang="sl-SI" sz="1600" dirty="0" smtClean="0">
                <a:hlinkClick r:id="rId2"/>
              </a:rPr>
              <a:t>http</a:t>
            </a:r>
            <a:r>
              <a:rPr lang="sl-SI" sz="1600" dirty="0">
                <a:hlinkClick r:id="rId2"/>
              </a:rPr>
              <a:t>://</a:t>
            </a:r>
            <a:r>
              <a:rPr lang="sl-SI" sz="1600" dirty="0" smtClean="0">
                <a:hlinkClick r:id="rId2"/>
              </a:rPr>
              <a:t>developer.android.com/sdk/index.html</a:t>
            </a:r>
            <a:endParaRPr lang="sl-SI" sz="1600" dirty="0" smtClean="0"/>
          </a:p>
          <a:p>
            <a:pPr lvl="1"/>
            <a:r>
              <a:rPr lang="sl-SI" sz="1600" dirty="0" smtClean="0"/>
              <a:t>Učilnica:</a:t>
            </a:r>
          </a:p>
          <a:p>
            <a:pPr lvl="1"/>
            <a:r>
              <a:rPr lang="sl-SI" sz="1600" dirty="0" smtClean="0"/>
              <a:t>C:\android\...\</a:t>
            </a:r>
            <a:r>
              <a:rPr lang="sl-SI" sz="1600" b="1" dirty="0" smtClean="0"/>
              <a:t>eclipse</a:t>
            </a:r>
            <a:endParaRPr lang="sl-SI" sz="1600" dirty="0"/>
          </a:p>
          <a:p>
            <a:endParaRPr lang="sl-SI" sz="2000" dirty="0" smtClean="0"/>
          </a:p>
          <a:p>
            <a:r>
              <a:rPr lang="sl-SI" sz="2000" dirty="0" smtClean="0"/>
              <a:t>Nastavitev </a:t>
            </a:r>
            <a:r>
              <a:rPr lang="sl-SI" sz="2000" dirty="0"/>
              <a:t>virtualne </a:t>
            </a:r>
            <a:r>
              <a:rPr lang="sl-SI" sz="2000" dirty="0" smtClean="0"/>
              <a:t>naprave - </a:t>
            </a:r>
            <a:r>
              <a:rPr lang="sl-SI" sz="2000" dirty="0" err="1" smtClean="0"/>
              <a:t>emulator</a:t>
            </a:r>
            <a:endParaRPr lang="sl-SI" sz="2000" dirty="0"/>
          </a:p>
          <a:p>
            <a:pPr lvl="1"/>
            <a:r>
              <a:rPr lang="sl-SI" sz="1800" dirty="0"/>
              <a:t>Android </a:t>
            </a:r>
            <a:r>
              <a:rPr lang="sl-SI" sz="1800" dirty="0" err="1"/>
              <a:t>Virtual</a:t>
            </a:r>
            <a:r>
              <a:rPr lang="sl-SI" sz="1800" dirty="0"/>
              <a:t> Device </a:t>
            </a:r>
            <a:r>
              <a:rPr lang="sl-SI" sz="1800" dirty="0" smtClean="0"/>
              <a:t>– AVD</a:t>
            </a:r>
          </a:p>
          <a:p>
            <a:pPr lvl="1"/>
            <a:r>
              <a:rPr lang="sl-SI" sz="1800" dirty="0" smtClean="0"/>
              <a:t>Z uporabo Intel x86 </a:t>
            </a:r>
            <a:r>
              <a:rPr lang="sl-SI" sz="1800" dirty="0" err="1" smtClean="0"/>
              <a:t>Emulator</a:t>
            </a:r>
            <a:r>
              <a:rPr lang="sl-SI" sz="1800" dirty="0" smtClean="0"/>
              <a:t> </a:t>
            </a:r>
            <a:r>
              <a:rPr lang="sl-SI" sz="1800" dirty="0" err="1" smtClean="0"/>
              <a:t>Accelerator</a:t>
            </a:r>
            <a:r>
              <a:rPr lang="sl-SI" sz="1800" dirty="0" smtClean="0"/>
              <a:t> je mogoče delovanje </a:t>
            </a:r>
            <a:r>
              <a:rPr lang="sl-SI" sz="1800" dirty="0" err="1" smtClean="0"/>
              <a:t>emulatorja</a:t>
            </a:r>
            <a:r>
              <a:rPr lang="sl-SI" sz="1800" dirty="0" smtClean="0"/>
              <a:t> močno </a:t>
            </a:r>
            <a:r>
              <a:rPr lang="sl-SI" sz="1800" dirty="0" err="1" smtClean="0"/>
              <a:t>pohitiriti</a:t>
            </a:r>
            <a:endParaRPr lang="sl-SI" sz="1800" dirty="0" smtClean="0"/>
          </a:p>
          <a:p>
            <a:pPr lvl="1"/>
            <a:r>
              <a:rPr lang="sl-SI" sz="1800" dirty="0" smtClean="0"/>
              <a:t>Pripravite Virtualno napravo za </a:t>
            </a:r>
            <a:r>
              <a:rPr lang="sl-SI" sz="1800" dirty="0" err="1"/>
              <a:t>A</a:t>
            </a:r>
            <a:r>
              <a:rPr lang="sl-SI" sz="1800" dirty="0" err="1" smtClean="0"/>
              <a:t>ndorid</a:t>
            </a:r>
            <a:r>
              <a:rPr lang="sl-SI" sz="1800" dirty="0" smtClean="0"/>
              <a:t> 4.4</a:t>
            </a:r>
          </a:p>
          <a:p>
            <a:pPr lvl="1"/>
            <a:r>
              <a:rPr lang="sl-SI" sz="1600" dirty="0">
                <a:hlinkClick r:id="rId3"/>
              </a:rPr>
              <a:t>http://software.intel.com/en-us/articles/installation-instructions-for-intel-hardware-accelerated-execution-manager-microsoft</a:t>
            </a:r>
            <a:endParaRPr lang="sl-SI" sz="1600" dirty="0"/>
          </a:p>
        </p:txBody>
      </p:sp>
    </p:spTree>
    <p:extLst>
      <p:ext uri="{BB962C8B-B14F-4D97-AF65-F5344CB8AC3E}">
        <p14:creationId xmlns:p14="http://schemas.microsoft.com/office/powerpoint/2010/main" val="159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Virtualna naprava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0174"/>
            <a:ext cx="3409718" cy="4762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1230058"/>
            <a:ext cx="353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Brez </a:t>
            </a:r>
            <a:r>
              <a:rPr lang="sl-SI" dirty="0"/>
              <a:t>Intel x86 </a:t>
            </a:r>
            <a:r>
              <a:rPr lang="sl-SI" dirty="0" err="1"/>
              <a:t>Emulator</a:t>
            </a:r>
            <a:r>
              <a:rPr lang="sl-SI" dirty="0"/>
              <a:t> </a:t>
            </a:r>
            <a:r>
              <a:rPr lang="sl-SI" dirty="0" err="1"/>
              <a:t>Accelerator</a:t>
            </a:r>
            <a:r>
              <a:rPr lang="sl-SI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61" y="1620174"/>
            <a:ext cx="3432853" cy="4794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4916" y="1218531"/>
            <a:ext cx="323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Z Intel </a:t>
            </a:r>
            <a:r>
              <a:rPr lang="sl-SI" dirty="0"/>
              <a:t>x86 </a:t>
            </a:r>
            <a:r>
              <a:rPr lang="sl-SI" dirty="0" err="1"/>
              <a:t>Emulator</a:t>
            </a:r>
            <a:r>
              <a:rPr lang="sl-SI" dirty="0"/>
              <a:t> </a:t>
            </a:r>
            <a:r>
              <a:rPr lang="sl-SI" dirty="0" err="1"/>
              <a:t>Accelerator</a:t>
            </a:r>
            <a:r>
              <a:rPr lang="sl-S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3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Bistveni gradniki projekta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5" y="2323652"/>
            <a:ext cx="6777317" cy="3913660"/>
          </a:xfrm>
        </p:spPr>
        <p:txBody>
          <a:bodyPr>
            <a:normAutofit fontScale="85000" lnSpcReduction="20000"/>
          </a:bodyPr>
          <a:lstStyle/>
          <a:p>
            <a:r>
              <a:rPr lang="sl-SI" b="1" dirty="0" smtClean="0"/>
              <a:t>./src </a:t>
            </a:r>
            <a:r>
              <a:rPr lang="sl-SI" dirty="0" smtClean="0"/>
              <a:t>– mapa v kateri se nahajajo datoteke z izvorno kodo</a:t>
            </a:r>
          </a:p>
          <a:p>
            <a:r>
              <a:rPr lang="sl-SI" b="1" dirty="0" smtClean="0"/>
              <a:t>./gen </a:t>
            </a:r>
            <a:r>
              <a:rPr lang="sl-SI" dirty="0" smtClean="0"/>
              <a:t>– generirane Java datoteke (</a:t>
            </a:r>
            <a:r>
              <a:rPr lang="sl-SI" dirty="0" err="1" smtClean="0"/>
              <a:t>R.java</a:t>
            </a:r>
            <a:r>
              <a:rPr lang="sl-SI" dirty="0" smtClean="0"/>
              <a:t>), ki se avtomatično ustvarijo za </a:t>
            </a:r>
            <a:r>
              <a:rPr lang="sl-SI" dirty="0" err="1" smtClean="0"/>
              <a:t>referenciranje</a:t>
            </a:r>
            <a:r>
              <a:rPr lang="sl-SI" dirty="0" smtClean="0"/>
              <a:t> na resurse (npr. slike, tekstovni nizi, …) projekta.</a:t>
            </a:r>
          </a:p>
          <a:p>
            <a:r>
              <a:rPr lang="sl-SI" b="1" dirty="0" smtClean="0"/>
              <a:t>./</a:t>
            </a:r>
            <a:r>
              <a:rPr lang="sl-SI" b="1" dirty="0" err="1" smtClean="0"/>
              <a:t>bin</a:t>
            </a:r>
            <a:r>
              <a:rPr lang="sl-SI" b="1" dirty="0" smtClean="0"/>
              <a:t> </a:t>
            </a:r>
            <a:r>
              <a:rPr lang="sl-SI" dirty="0" smtClean="0"/>
              <a:t>– prevedene datoteke (npr. .</a:t>
            </a:r>
            <a:r>
              <a:rPr lang="sl-SI" dirty="0" err="1" smtClean="0"/>
              <a:t>apk</a:t>
            </a:r>
            <a:r>
              <a:rPr lang="sl-SI" dirty="0" smtClean="0"/>
              <a:t>)</a:t>
            </a:r>
          </a:p>
          <a:p>
            <a:r>
              <a:rPr lang="sl-SI" b="1" dirty="0" smtClean="0"/>
              <a:t>./res </a:t>
            </a:r>
            <a:r>
              <a:rPr lang="sl-SI" dirty="0" smtClean="0"/>
              <a:t>– viri (npr. slike, grafični vmesnik v </a:t>
            </a:r>
            <a:r>
              <a:rPr lang="sl-SI" dirty="0" err="1" smtClean="0"/>
              <a:t>xml</a:t>
            </a:r>
            <a:r>
              <a:rPr lang="sl-SI" dirty="0" smtClean="0"/>
              <a:t>, znakovni nizi itn).</a:t>
            </a:r>
          </a:p>
          <a:p>
            <a:r>
              <a:rPr lang="sl-SI" dirty="0"/>
              <a:t>D</a:t>
            </a:r>
            <a:r>
              <a:rPr lang="sl-SI" dirty="0" smtClean="0"/>
              <a:t>atoteka </a:t>
            </a:r>
            <a:r>
              <a:rPr lang="sl-SI" b="1" dirty="0" smtClean="0"/>
              <a:t>./AndroidManifest.xml</a:t>
            </a:r>
            <a:r>
              <a:rPr lang="sl-SI" dirty="0" smtClean="0"/>
              <a:t> – v njej so določene vse aktivnosti („</a:t>
            </a:r>
            <a:r>
              <a:rPr lang="sl-SI" dirty="0" err="1" smtClean="0"/>
              <a:t>activities</a:t>
            </a:r>
            <a:r>
              <a:rPr lang="sl-SI" dirty="0" smtClean="0"/>
              <a:t>“)projekta, varnost pri dostopu do podatkov, dostop do storitev mobilne naprave(npr. splet, GPS,…) itn.</a:t>
            </a:r>
            <a:endParaRPr lang="sl-SI" dirty="0"/>
          </a:p>
          <a:p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41576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Vaja 1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Kreirajte nov Android projekt:</a:t>
            </a:r>
          </a:p>
          <a:p>
            <a:pPr lvl="1"/>
            <a:r>
              <a:rPr lang="sl-SI" dirty="0" smtClean="0"/>
              <a:t>Ime: Vaje1_calc</a:t>
            </a:r>
          </a:p>
          <a:p>
            <a:pPr lvl="1"/>
            <a:r>
              <a:rPr lang="sl-SI" dirty="0" err="1" smtClean="0"/>
              <a:t>Package</a:t>
            </a:r>
            <a:r>
              <a:rPr lang="sl-SI" dirty="0" smtClean="0"/>
              <a:t>: mojevaje.vaje1_calc</a:t>
            </a:r>
          </a:p>
          <a:p>
            <a:pPr lvl="1"/>
            <a:endParaRPr lang="sl-SI" dirty="0"/>
          </a:p>
          <a:p>
            <a:r>
              <a:rPr lang="sl-SI" dirty="0" smtClean="0"/>
              <a:t>Preglejte generirano kodo</a:t>
            </a:r>
          </a:p>
          <a:p>
            <a:r>
              <a:rPr lang="sl-SI" dirty="0" smtClean="0"/>
              <a:t>Poženite projekt v </a:t>
            </a:r>
            <a:br>
              <a:rPr lang="sl-SI" dirty="0" smtClean="0"/>
            </a:br>
            <a:r>
              <a:rPr lang="sl-SI" dirty="0" err="1" smtClean="0"/>
              <a:t>emulatorju</a:t>
            </a:r>
            <a:endParaRPr lang="sl-SI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80" y="4310814"/>
            <a:ext cx="1371417" cy="220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734" y="749782"/>
            <a:ext cx="3281628" cy="3094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737" y="4165411"/>
            <a:ext cx="2714625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Grafični vmesnik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Zapisan je v ./res; različni elementi so porazdeljeni po podimenikih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89" y="2865410"/>
            <a:ext cx="6319449" cy="37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Grafični vmesnik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Napredno urejanje poteka neposredno v XML datotekah, ki so v imeniku res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0" y="2796344"/>
            <a:ext cx="6319980" cy="37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Grafični vmesnik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 potrebi lahko ustvarjamo prilagojene datoteke GUI v XML za različne gostote in velikosti zaslona ter za orientacijo. Možno je tudi dodatno prilagajanje za posamezne različice androida.</a:t>
            </a:r>
          </a:p>
          <a:p>
            <a:endParaRPr lang="sl-SI" dirty="0"/>
          </a:p>
          <a:p>
            <a:r>
              <a:rPr lang="sl-SI" dirty="0" smtClean="0"/>
              <a:t>Primeri: </a:t>
            </a:r>
          </a:p>
          <a:p>
            <a:pPr lvl="1"/>
            <a:r>
              <a:rPr lang="sl-SI" dirty="0" smtClean="0"/>
              <a:t>res/</a:t>
            </a:r>
            <a:r>
              <a:rPr lang="sl-SI" dirty="0" err="1" smtClean="0"/>
              <a:t>layout-xlarge-land</a:t>
            </a:r>
            <a:endParaRPr lang="sl-SI" dirty="0" smtClean="0"/>
          </a:p>
          <a:p>
            <a:pPr lvl="1"/>
            <a:r>
              <a:rPr lang="sl-SI" dirty="0" smtClean="0"/>
              <a:t>res/drawable-v12</a:t>
            </a:r>
          </a:p>
          <a:p>
            <a:pPr lvl="1"/>
            <a:r>
              <a:rPr lang="sl-SI" dirty="0" smtClean="0"/>
              <a:t>res/layout-sw600dp  (od Androida 3.2 dalje)</a:t>
            </a:r>
          </a:p>
          <a:p>
            <a:pPr lvl="1"/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258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Razhroščevanje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LogCat</a:t>
            </a:r>
            <a:endParaRPr lang="sl-SI" dirty="0" smtClean="0"/>
          </a:p>
          <a:p>
            <a:pPr lvl="1"/>
            <a:r>
              <a:rPr lang="sl-SI" dirty="0">
                <a:hlinkClick r:id="rId2"/>
              </a:rPr>
              <a:t>http://</a:t>
            </a:r>
            <a:r>
              <a:rPr lang="sl-SI" dirty="0" smtClean="0">
                <a:hlinkClick r:id="rId2"/>
              </a:rPr>
              <a:t>developer.android.com/tools/help/logcat.html</a:t>
            </a:r>
            <a:r>
              <a:rPr lang="sl-SI" dirty="0" smtClean="0"/>
              <a:t> </a:t>
            </a:r>
          </a:p>
          <a:p>
            <a:r>
              <a:rPr lang="sl-SI" dirty="0" err="1" smtClean="0"/>
              <a:t>Debug</a:t>
            </a:r>
            <a:endParaRPr lang="sl-SI" dirty="0" smtClean="0"/>
          </a:p>
          <a:p>
            <a:r>
              <a:rPr lang="sl-SI" dirty="0"/>
              <a:t>DDMS</a:t>
            </a:r>
          </a:p>
          <a:p>
            <a:pPr lvl="1"/>
            <a:r>
              <a:rPr lang="sl-SI" dirty="0">
                <a:hlinkClick r:id="rId3"/>
              </a:rPr>
              <a:t>http://developer.android.com/tools/debugging/ddms.html</a:t>
            </a: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164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469</Words>
  <Application>Microsoft Office PowerPoint</Application>
  <PresentationFormat>On-screen Show (4:3)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Platforma za mobilne naprave Android  Vaje 1</vt:lpstr>
      <vt:lpstr>Pred začetkom razvoja</vt:lpstr>
      <vt:lpstr>Virtualna naprava</vt:lpstr>
      <vt:lpstr>Bistveni gradniki projekta</vt:lpstr>
      <vt:lpstr>Vaja 1</vt:lpstr>
      <vt:lpstr>Grafični vmesnik</vt:lpstr>
      <vt:lpstr>Grafični vmesnik</vt:lpstr>
      <vt:lpstr>Grafični vmesnik</vt:lpstr>
      <vt:lpstr>Razhroščevanje</vt:lpstr>
      <vt:lpstr>Povezava med razvojnim okoljem in emulatorjem/napravo</vt:lpstr>
      <vt:lpstr>Vaja 2</vt:lpstr>
      <vt:lpstr>PowerPoint Presentation</vt:lpstr>
      <vt:lpstr>Vaja 2</vt:lpstr>
      <vt:lpstr>Vaja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Platforma za mobilne naprave:  Android</dc:title>
  <dc:creator>Damjan</dc:creator>
  <cp:lastModifiedBy>David Jelenc</cp:lastModifiedBy>
  <cp:revision>28</cp:revision>
  <dcterms:created xsi:type="dcterms:W3CDTF">2013-11-06T08:21:05Z</dcterms:created>
  <dcterms:modified xsi:type="dcterms:W3CDTF">2014-10-20T18:34:10Z</dcterms:modified>
</cp:coreProperties>
</file>