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  <p:sldId id="265" r:id="rId10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6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7202-7EC3-48F0-B30F-680F9F1DD21A}" type="datetimeFigureOut">
              <a:rPr lang="sl-SI" smtClean="0"/>
              <a:t>15.10.2014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7FFA-7493-406E-9AD0-26FBE5360D0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1933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7202-7EC3-48F0-B30F-680F9F1DD21A}" type="datetimeFigureOut">
              <a:rPr lang="sl-SI" smtClean="0"/>
              <a:t>15.10.2014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7FFA-7493-406E-9AD0-26FBE5360D0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143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7202-7EC3-48F0-B30F-680F9F1DD21A}" type="datetimeFigureOut">
              <a:rPr lang="sl-SI" smtClean="0"/>
              <a:t>15.10.2014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7FFA-7493-406E-9AD0-26FBE5360D0D}" type="slidenum">
              <a:rPr lang="sl-SI" smtClean="0"/>
              <a:t>‹#›</a:t>
            </a:fld>
            <a:endParaRPr lang="sl-SI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877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7202-7EC3-48F0-B30F-680F9F1DD21A}" type="datetimeFigureOut">
              <a:rPr lang="sl-SI" smtClean="0"/>
              <a:t>15.10.2014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7FFA-7493-406E-9AD0-26FBE5360D0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27434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7202-7EC3-48F0-B30F-680F9F1DD21A}" type="datetimeFigureOut">
              <a:rPr lang="sl-SI" smtClean="0"/>
              <a:t>15.10.2014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7FFA-7493-406E-9AD0-26FBE5360D0D}" type="slidenum">
              <a:rPr lang="sl-SI" smtClean="0"/>
              <a:t>‹#›</a:t>
            </a:fld>
            <a:endParaRPr lang="sl-SI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2435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7202-7EC3-48F0-B30F-680F9F1DD21A}" type="datetimeFigureOut">
              <a:rPr lang="sl-SI" smtClean="0"/>
              <a:t>15.10.2014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7FFA-7493-406E-9AD0-26FBE5360D0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6330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7202-7EC3-48F0-B30F-680F9F1DD21A}" type="datetimeFigureOut">
              <a:rPr lang="sl-SI" smtClean="0"/>
              <a:t>15.10.2014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7FFA-7493-406E-9AD0-26FBE5360D0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34359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7202-7EC3-48F0-B30F-680F9F1DD21A}" type="datetimeFigureOut">
              <a:rPr lang="sl-SI" smtClean="0"/>
              <a:t>15.10.2014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7FFA-7493-406E-9AD0-26FBE5360D0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1236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7202-7EC3-48F0-B30F-680F9F1DD21A}" type="datetimeFigureOut">
              <a:rPr lang="sl-SI" smtClean="0"/>
              <a:t>15.10.2014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7FFA-7493-406E-9AD0-26FBE5360D0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0557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7202-7EC3-48F0-B30F-680F9F1DD21A}" type="datetimeFigureOut">
              <a:rPr lang="sl-SI" smtClean="0"/>
              <a:t>15.10.2014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7FFA-7493-406E-9AD0-26FBE5360D0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3585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7202-7EC3-48F0-B30F-680F9F1DD21A}" type="datetimeFigureOut">
              <a:rPr lang="sl-SI" smtClean="0"/>
              <a:t>15.10.2014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7FFA-7493-406E-9AD0-26FBE5360D0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45964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7202-7EC3-48F0-B30F-680F9F1DD21A}" type="datetimeFigureOut">
              <a:rPr lang="sl-SI" smtClean="0"/>
              <a:t>15.10.2014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7FFA-7493-406E-9AD0-26FBE5360D0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8138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7202-7EC3-48F0-B30F-680F9F1DD21A}" type="datetimeFigureOut">
              <a:rPr lang="sl-SI" smtClean="0"/>
              <a:t>15.10.2014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7FFA-7493-406E-9AD0-26FBE5360D0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85544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7202-7EC3-48F0-B30F-680F9F1DD21A}" type="datetimeFigureOut">
              <a:rPr lang="sl-SI" smtClean="0"/>
              <a:t>15.10.2014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7FFA-7493-406E-9AD0-26FBE5360D0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1494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7202-7EC3-48F0-B30F-680F9F1DD21A}" type="datetimeFigureOut">
              <a:rPr lang="sl-SI" smtClean="0"/>
              <a:t>15.10.2014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7FFA-7493-406E-9AD0-26FBE5360D0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1238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7202-7EC3-48F0-B30F-680F9F1DD21A}" type="datetimeFigureOut">
              <a:rPr lang="sl-SI" smtClean="0"/>
              <a:t>15.10.2014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7FFA-7493-406E-9AD0-26FBE5360D0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5384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37202-7EC3-48F0-B30F-680F9F1DD21A}" type="datetimeFigureOut">
              <a:rPr lang="sl-SI" smtClean="0"/>
              <a:t>15.10.2014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7A7FFA-7493-406E-9AD0-26FBE5360D0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27374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matevz.pesek@fri.uni-lj.s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tartarus.org/~martin/PorterStemmer/" TargetMode="External"/><Relationship Id="rId7" Type="http://schemas.openxmlformats.org/officeDocument/2006/relationships/image" Target="../media/image3.jpeg"/><Relationship Id="rId2" Type="http://schemas.openxmlformats.org/officeDocument/2006/relationships/hyperlink" Target="https://docs.google.com/file/d/0B6Jk0655lQx0M0pMd0M0T0xUQmc/edi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1.gif"/><Relationship Id="rId4" Type="http://schemas.openxmlformats.org/officeDocument/2006/relationships/hyperlink" Target="http://lemmatise.ijs.si/Softwar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 err="1" smtClean="0"/>
              <a:t>Mutlimedijske</a:t>
            </a:r>
            <a:r>
              <a:rPr lang="sl-SI" dirty="0" smtClean="0"/>
              <a:t> tehnologije</a:t>
            </a:r>
            <a:endParaRPr lang="sl-S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 smtClean="0"/>
              <a:t>2014/2015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77657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Osnovni podatki	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Nosilec predmeta: doc. dr. Matija Marolt</a:t>
            </a:r>
          </a:p>
          <a:p>
            <a:r>
              <a:rPr lang="sl-SI" dirty="0" smtClean="0"/>
              <a:t>Asistent: Matevž Pesek (</a:t>
            </a:r>
            <a:r>
              <a:rPr lang="sl-SI" dirty="0" smtClean="0">
                <a:hlinkClick r:id="rId2"/>
              </a:rPr>
              <a:t>matevz.pesek@fri.uni-lj.si</a:t>
            </a:r>
            <a:r>
              <a:rPr lang="sl-SI" dirty="0" smtClean="0"/>
              <a:t>)</a:t>
            </a:r>
          </a:p>
          <a:p>
            <a:r>
              <a:rPr lang="sl-SI" dirty="0" smtClean="0"/>
              <a:t>Vsebina vaj:</a:t>
            </a:r>
          </a:p>
          <a:p>
            <a:pPr lvl="1"/>
            <a:r>
              <a:rPr lang="sl-SI" dirty="0" smtClean="0"/>
              <a:t>Implementacija pristopov, razloženih na vajah</a:t>
            </a:r>
          </a:p>
          <a:p>
            <a:pPr lvl="1"/>
            <a:r>
              <a:rPr lang="sl-SI" dirty="0" smtClean="0"/>
              <a:t>Spoznavanje novih orodij</a:t>
            </a:r>
          </a:p>
          <a:p>
            <a:pPr lvl="1"/>
            <a:r>
              <a:rPr lang="sl-SI" dirty="0" smtClean="0"/>
              <a:t>Konzultacije o seminarjih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44699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Seminarji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Trije seminarji – vsak iz ene teme (tekst, avdio, video)</a:t>
            </a:r>
          </a:p>
          <a:p>
            <a:r>
              <a:rPr lang="sl-SI" dirty="0" smtClean="0"/>
              <a:t>Vsota točk pri seminarjih mora biti pozitivna (za pristop k izpitu). </a:t>
            </a:r>
          </a:p>
          <a:p>
            <a:r>
              <a:rPr lang="sl-SI" dirty="0" smtClean="0"/>
              <a:t>Za uspešno opravljen predmet, je potrebno na izpitu doseči vsaj 50% točk </a:t>
            </a:r>
          </a:p>
          <a:p>
            <a:pPr lvl="1"/>
            <a:r>
              <a:rPr lang="sl-SI" dirty="0" smtClean="0"/>
              <a:t>torej vsota obeh delov predmeta ~ končna ocena le, ko sta oba dela &gt;50%</a:t>
            </a:r>
          </a:p>
          <a:p>
            <a:pPr lvl="1"/>
            <a:r>
              <a:rPr lang="sl-SI" dirty="0" smtClean="0"/>
              <a:t>Vsak seminar je ocenjen z do 18 točkami (skupno je možno pridobiti 54% ocene </a:t>
            </a:r>
            <a:r>
              <a:rPr lang="sl-SI" smtClean="0"/>
              <a:t>– bonus)</a:t>
            </a:r>
            <a:endParaRPr lang="sl-SI" dirty="0" smtClean="0"/>
          </a:p>
          <a:p>
            <a:endParaRPr lang="sl-SI" dirty="0" smtClean="0"/>
          </a:p>
        </p:txBody>
      </p:sp>
    </p:spTree>
    <p:extLst>
      <p:ext uri="{BB962C8B-B14F-4D97-AF65-F5344CB8AC3E}">
        <p14:creationId xmlns:p14="http://schemas.microsoft.com/office/powerpoint/2010/main" val="1255136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580572"/>
          </a:xfrm>
        </p:spPr>
        <p:txBody>
          <a:bodyPr>
            <a:normAutofit fontScale="90000"/>
          </a:bodyPr>
          <a:lstStyle/>
          <a:p>
            <a:r>
              <a:rPr lang="sl-SI" dirty="0" smtClean="0"/>
              <a:t>1. Seminar – tekst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190172"/>
            <a:ext cx="7634515" cy="5500914"/>
          </a:xfrm>
        </p:spPr>
        <p:txBody>
          <a:bodyPr>
            <a:normAutofit fontScale="92500" lnSpcReduction="20000"/>
          </a:bodyPr>
          <a:lstStyle/>
          <a:p>
            <a:r>
              <a:rPr lang="sl-SI" dirty="0" smtClean="0"/>
              <a:t>Zbirka slovenskih ljudskih pesmi (XML na učilnici)</a:t>
            </a:r>
          </a:p>
          <a:p>
            <a:r>
              <a:rPr lang="sl-SI" dirty="0" smtClean="0"/>
              <a:t>Cilj: vizualizacija podobnosti pesmi</a:t>
            </a:r>
          </a:p>
          <a:p>
            <a:r>
              <a:rPr lang="sl-SI" dirty="0" smtClean="0"/>
              <a:t>Plan:</a:t>
            </a:r>
          </a:p>
          <a:p>
            <a:pPr lvl="1"/>
            <a:r>
              <a:rPr lang="sl-SI" dirty="0" smtClean="0"/>
              <a:t>Odstranjevanje stop besed</a:t>
            </a:r>
          </a:p>
          <a:p>
            <a:pPr lvl="2"/>
            <a:r>
              <a:rPr lang="sl-SI" dirty="0">
                <a:hlinkClick r:id="rId2"/>
              </a:rPr>
              <a:t>https://</a:t>
            </a:r>
            <a:r>
              <a:rPr lang="sl-SI" dirty="0" smtClean="0">
                <a:hlinkClick r:id="rId2"/>
              </a:rPr>
              <a:t>docs.google.com/file/d/0B6Jk0655lQx0M0pMd0M0T0xUQmc/edit</a:t>
            </a:r>
            <a:endParaRPr lang="sl-SI" dirty="0" smtClean="0"/>
          </a:p>
          <a:p>
            <a:pPr lvl="2"/>
            <a:r>
              <a:rPr lang="sl-SI" dirty="0" smtClean="0"/>
              <a:t>Lastne stop besede (glej TF/IDF besed – lasten spisek)</a:t>
            </a:r>
          </a:p>
          <a:p>
            <a:pPr lvl="1"/>
            <a:r>
              <a:rPr lang="sl-SI" dirty="0" smtClean="0"/>
              <a:t>Korenska oblika besed</a:t>
            </a:r>
          </a:p>
          <a:p>
            <a:pPr lvl="2"/>
            <a:r>
              <a:rPr lang="sl-SI" dirty="0" smtClean="0"/>
              <a:t>Porter (</a:t>
            </a:r>
            <a:r>
              <a:rPr lang="sl-SI" u="sng" dirty="0">
                <a:hlinkClick r:id="rId3"/>
              </a:rPr>
              <a:t>http://tartarus.org/~martin/PorterStemmer</a:t>
            </a:r>
            <a:r>
              <a:rPr lang="sl-SI" u="sng" dirty="0" smtClean="0">
                <a:hlinkClick r:id="rId3"/>
              </a:rPr>
              <a:t>/</a:t>
            </a:r>
            <a:r>
              <a:rPr lang="sl-SI" u="sng" dirty="0" smtClean="0"/>
              <a:t>)</a:t>
            </a:r>
            <a:r>
              <a:rPr lang="sl-SI" dirty="0" smtClean="0"/>
              <a:t>, </a:t>
            </a:r>
          </a:p>
          <a:p>
            <a:pPr lvl="2"/>
            <a:r>
              <a:rPr lang="sl-SI" dirty="0" err="1" smtClean="0"/>
              <a:t>Obeliks</a:t>
            </a:r>
            <a:r>
              <a:rPr lang="sl-SI" dirty="0" smtClean="0"/>
              <a:t> (</a:t>
            </a:r>
            <a:r>
              <a:rPr lang="sl-SI" u="sng" dirty="0">
                <a:hlinkClick r:id="rId4"/>
              </a:rPr>
              <a:t>http://lemmatise.ijs.si/Software</a:t>
            </a:r>
            <a:r>
              <a:rPr lang="sl-SI" u="sng" dirty="0" smtClean="0">
                <a:hlinkClick r:id="rId4"/>
              </a:rPr>
              <a:t>/</a:t>
            </a:r>
            <a:r>
              <a:rPr lang="sl-SI" dirty="0" smtClean="0"/>
              <a:t>)</a:t>
            </a:r>
          </a:p>
          <a:p>
            <a:pPr lvl="1"/>
            <a:r>
              <a:rPr lang="sl-SI" dirty="0" smtClean="0"/>
              <a:t>Izračun podobnosti dokumentov TF/IDF (bonus LSA/LDA)</a:t>
            </a:r>
          </a:p>
          <a:p>
            <a:r>
              <a:rPr lang="sl-SI" dirty="0" smtClean="0"/>
              <a:t>Interakcija:</a:t>
            </a:r>
          </a:p>
          <a:p>
            <a:pPr lvl="1"/>
            <a:r>
              <a:rPr lang="sl-SI" dirty="0" smtClean="0"/>
              <a:t>Vnos besede, fraze, stavka</a:t>
            </a:r>
          </a:p>
          <a:p>
            <a:pPr lvl="1"/>
            <a:r>
              <a:rPr lang="sl-SI" dirty="0" smtClean="0"/>
              <a:t>Prikaz top 10 najbližjih dokumentov</a:t>
            </a:r>
          </a:p>
          <a:p>
            <a:pPr lvl="1"/>
            <a:r>
              <a:rPr lang="sl-SI" dirty="0" smtClean="0"/>
              <a:t>Prikaz razdalje med dokumenti</a:t>
            </a:r>
          </a:p>
          <a:p>
            <a:pPr lvl="2"/>
            <a:r>
              <a:rPr lang="sl-SI" dirty="0" smtClean="0"/>
              <a:t>Tekstovno drevo (navaden </a:t>
            </a:r>
            <a:r>
              <a:rPr lang="sl-SI" dirty="0" err="1" smtClean="0"/>
              <a:t>clustering</a:t>
            </a:r>
            <a:r>
              <a:rPr lang="sl-SI" dirty="0" smtClean="0"/>
              <a:t>)</a:t>
            </a:r>
          </a:p>
          <a:p>
            <a:pPr lvl="2"/>
            <a:r>
              <a:rPr lang="sl-SI" dirty="0" smtClean="0"/>
              <a:t>Grafično drevo (zoom in/out) (navaden </a:t>
            </a:r>
            <a:r>
              <a:rPr lang="sl-SI" dirty="0" err="1" smtClean="0"/>
              <a:t>clustering</a:t>
            </a:r>
            <a:r>
              <a:rPr lang="sl-SI" dirty="0" smtClean="0"/>
              <a:t>)</a:t>
            </a:r>
          </a:p>
          <a:p>
            <a:pPr lvl="2"/>
            <a:r>
              <a:rPr lang="sl-SI" dirty="0" smtClean="0"/>
              <a:t>Nadgradnja - bolj intuitivne vizualizacije, MDS </a:t>
            </a:r>
            <a:r>
              <a:rPr lang="sl-SI" dirty="0" err="1" smtClean="0"/>
              <a:t>clustering</a:t>
            </a:r>
            <a:r>
              <a:rPr lang="sl-SI" dirty="0" smtClean="0"/>
              <a:t>, </a:t>
            </a:r>
          </a:p>
          <a:p>
            <a:pPr lvl="2"/>
            <a:r>
              <a:rPr lang="sl-SI" dirty="0" smtClean="0"/>
              <a:t>uporaba metapodatkov</a:t>
            </a:r>
          </a:p>
        </p:txBody>
      </p:sp>
      <p:pic>
        <p:nvPicPr>
          <p:cNvPr id="3078" name="Picture 6" descr="http://sheilapontis.wordpress.com/files/2009/08/01-c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12" y="3666671"/>
            <a:ext cx="1772944" cy="172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mat.ucsb.edu/~g.legrady/academic/courses/06w259/projs/jb/images/poster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060" y="5490937"/>
            <a:ext cx="1795447" cy="123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mcnameephd.pbworks.com/f/1370055876/1-s2.0-S0048733313000115-gr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587" y="2059101"/>
            <a:ext cx="2101669" cy="141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stepheaneff.files.wordpress.com/2014/06/drink.png?w=640&amp;h=40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587" y="609600"/>
            <a:ext cx="2101669" cy="131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35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580572"/>
          </a:xfrm>
        </p:spPr>
        <p:txBody>
          <a:bodyPr>
            <a:normAutofit fontScale="90000"/>
          </a:bodyPr>
          <a:lstStyle/>
          <a:p>
            <a:r>
              <a:rPr lang="sl-SI" dirty="0"/>
              <a:t>2</a:t>
            </a:r>
            <a:r>
              <a:rPr lang="sl-SI" dirty="0" smtClean="0"/>
              <a:t>. Seminar – avdio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190172"/>
            <a:ext cx="6466116" cy="5500914"/>
          </a:xfrm>
        </p:spPr>
        <p:txBody>
          <a:bodyPr>
            <a:normAutofit/>
          </a:bodyPr>
          <a:lstStyle/>
          <a:p>
            <a:r>
              <a:rPr lang="sl-SI" dirty="0" smtClean="0"/>
              <a:t>Zbirka industrijskih zvokov in metapodatkov</a:t>
            </a:r>
          </a:p>
          <a:p>
            <a:r>
              <a:rPr lang="sl-SI" dirty="0" smtClean="0"/>
              <a:t>Cilj: vizualizacija podobnosti zvokov</a:t>
            </a:r>
          </a:p>
          <a:p>
            <a:r>
              <a:rPr lang="sl-SI" dirty="0" smtClean="0"/>
              <a:t>Plan:</a:t>
            </a:r>
          </a:p>
          <a:p>
            <a:pPr lvl="1"/>
            <a:r>
              <a:rPr lang="sl-SI" dirty="0" smtClean="0"/>
              <a:t>Računanje </a:t>
            </a:r>
            <a:r>
              <a:rPr lang="sl-SI" dirty="0" err="1" smtClean="0"/>
              <a:t>značilk</a:t>
            </a:r>
            <a:r>
              <a:rPr lang="sl-SI" dirty="0" smtClean="0"/>
              <a:t> (</a:t>
            </a:r>
            <a:r>
              <a:rPr lang="sl-SI" dirty="0" err="1" smtClean="0"/>
              <a:t>Essentia</a:t>
            </a:r>
            <a:r>
              <a:rPr lang="sl-SI" dirty="0" smtClean="0"/>
              <a:t>) (</a:t>
            </a:r>
            <a:r>
              <a:rPr lang="sl-SI" dirty="0" err="1" smtClean="0"/>
              <a:t>offline</a:t>
            </a:r>
            <a:r>
              <a:rPr lang="sl-SI" dirty="0" smtClean="0"/>
              <a:t>)</a:t>
            </a:r>
          </a:p>
          <a:p>
            <a:pPr lvl="2"/>
            <a:r>
              <a:rPr lang="sl-SI" dirty="0" err="1" smtClean="0"/>
              <a:t>Chroma</a:t>
            </a:r>
            <a:r>
              <a:rPr lang="sl-SI" dirty="0" smtClean="0"/>
              <a:t>, MFCC, </a:t>
            </a:r>
            <a:r>
              <a:rPr lang="sl-SI" dirty="0" err="1" smtClean="0"/>
              <a:t>beat</a:t>
            </a:r>
            <a:r>
              <a:rPr lang="sl-SI" dirty="0" smtClean="0"/>
              <a:t>, …</a:t>
            </a:r>
          </a:p>
          <a:p>
            <a:pPr lvl="2"/>
            <a:r>
              <a:rPr lang="sl-SI" dirty="0" smtClean="0"/>
              <a:t>Pridobimo </a:t>
            </a:r>
            <a:r>
              <a:rPr lang="sl-SI" dirty="0" err="1" smtClean="0"/>
              <a:t>podobnostno</a:t>
            </a:r>
            <a:r>
              <a:rPr lang="sl-SI" dirty="0" smtClean="0"/>
              <a:t> matriko</a:t>
            </a:r>
          </a:p>
          <a:p>
            <a:pPr lvl="1"/>
            <a:r>
              <a:rPr lang="sl-SI" dirty="0" smtClean="0"/>
              <a:t>GUI – Vizualizacija</a:t>
            </a:r>
          </a:p>
          <a:p>
            <a:pPr lvl="2"/>
            <a:r>
              <a:rPr lang="sl-SI" dirty="0" smtClean="0"/>
              <a:t>Čim boljša vizualizacija na podlagi </a:t>
            </a:r>
            <a:r>
              <a:rPr lang="sl-SI" dirty="0" err="1" smtClean="0"/>
              <a:t>podobnostne</a:t>
            </a:r>
            <a:r>
              <a:rPr lang="sl-SI" dirty="0" smtClean="0"/>
              <a:t> matrike</a:t>
            </a:r>
          </a:p>
          <a:p>
            <a:pPr lvl="2"/>
            <a:r>
              <a:rPr lang="sl-SI" dirty="0" smtClean="0"/>
              <a:t>Hierarhične strukture</a:t>
            </a:r>
          </a:p>
          <a:p>
            <a:pPr lvl="2"/>
            <a:r>
              <a:rPr lang="sl-SI" dirty="0" smtClean="0"/>
              <a:t>Naprednejše ali bolj </a:t>
            </a:r>
            <a:r>
              <a:rPr lang="sl-SI" dirty="0" err="1" smtClean="0"/>
              <a:t>art</a:t>
            </a:r>
            <a:r>
              <a:rPr lang="sl-SI" dirty="0" smtClean="0"/>
              <a:t>-navdahnjene vizualizacije so dobrodošle</a:t>
            </a:r>
          </a:p>
          <a:p>
            <a:pPr lvl="1"/>
            <a:r>
              <a:rPr lang="sl-SI" dirty="0" smtClean="0"/>
              <a:t>Ideje za vizualizacijo</a:t>
            </a:r>
          </a:p>
          <a:p>
            <a:pPr lvl="2"/>
            <a:r>
              <a:rPr lang="sl-SI" dirty="0" smtClean="0"/>
              <a:t>Več </a:t>
            </a:r>
            <a:r>
              <a:rPr lang="sl-SI" dirty="0" err="1" smtClean="0"/>
              <a:t>značilk</a:t>
            </a:r>
            <a:r>
              <a:rPr lang="sl-SI" dirty="0" smtClean="0"/>
              <a:t>/matrik hkrati (obteževanje po posameznih </a:t>
            </a:r>
            <a:r>
              <a:rPr lang="sl-SI" dirty="0" err="1" smtClean="0"/>
              <a:t>značilčkah</a:t>
            </a:r>
            <a:r>
              <a:rPr lang="sl-SI" dirty="0" smtClean="0"/>
              <a:t>)</a:t>
            </a:r>
          </a:p>
          <a:p>
            <a:pPr lvl="2"/>
            <a:r>
              <a:rPr lang="sl-SI" dirty="0" smtClean="0"/>
              <a:t>Povezava na druge </a:t>
            </a:r>
            <a:r>
              <a:rPr lang="sl-SI" dirty="0" err="1" smtClean="0"/>
              <a:t>APIje</a:t>
            </a:r>
            <a:r>
              <a:rPr lang="sl-SI" dirty="0" smtClean="0"/>
              <a:t> (npr. slike in tekst iz </a:t>
            </a:r>
            <a:r>
              <a:rPr lang="sl-SI" dirty="0" err="1" smtClean="0"/>
              <a:t>Wiki</a:t>
            </a:r>
            <a:r>
              <a:rPr lang="sl-SI" dirty="0" smtClean="0"/>
              <a:t> za posamezen zvok)</a:t>
            </a:r>
          </a:p>
        </p:txBody>
      </p:sp>
      <p:pic>
        <p:nvPicPr>
          <p:cNvPr id="2050" name="Picture 2" descr="http://www.brainpickings.org/wp-content/uploads/2009/12/wefeelfine_top2500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86"/>
          <a:stretch/>
        </p:blipFill>
        <p:spPr bwMode="auto">
          <a:xfrm>
            <a:off x="6839404" y="1444169"/>
            <a:ext cx="1881414" cy="172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transliteracies.english.ucsb.edu/wp-content/uploads/2009/10/Bahkt-Image-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93" y="3253013"/>
            <a:ext cx="1811825" cy="170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zacharykim.com/images/recent_projects/rapidac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93" y="5135011"/>
            <a:ext cx="1811825" cy="134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50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580572"/>
          </a:xfrm>
        </p:spPr>
        <p:txBody>
          <a:bodyPr>
            <a:normAutofit fontScale="90000"/>
          </a:bodyPr>
          <a:lstStyle/>
          <a:p>
            <a:r>
              <a:rPr lang="sl-SI" dirty="0" smtClean="0"/>
              <a:t>3. Seminar – video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190172"/>
            <a:ext cx="7634515" cy="5500914"/>
          </a:xfrm>
        </p:spPr>
        <p:txBody>
          <a:bodyPr>
            <a:normAutofit/>
          </a:bodyPr>
          <a:lstStyle/>
          <a:p>
            <a:r>
              <a:rPr lang="sl-SI" dirty="0" smtClean="0"/>
              <a:t>Video posnetek</a:t>
            </a:r>
            <a:endParaRPr lang="sl-SI" dirty="0"/>
          </a:p>
          <a:p>
            <a:r>
              <a:rPr lang="sl-SI" dirty="0"/>
              <a:t>Cilj: </a:t>
            </a:r>
            <a:r>
              <a:rPr lang="sl-SI" dirty="0" smtClean="0"/>
              <a:t>Face </a:t>
            </a:r>
            <a:r>
              <a:rPr lang="sl-SI" dirty="0" err="1" smtClean="0"/>
              <a:t>tracking</a:t>
            </a:r>
            <a:endParaRPr lang="sl-SI" dirty="0"/>
          </a:p>
          <a:p>
            <a:r>
              <a:rPr lang="sl-SI" dirty="0"/>
              <a:t>Plan:</a:t>
            </a:r>
          </a:p>
          <a:p>
            <a:pPr lvl="1"/>
            <a:r>
              <a:rPr lang="sl-SI" dirty="0" err="1" smtClean="0"/>
              <a:t>Tracking</a:t>
            </a:r>
            <a:r>
              <a:rPr lang="sl-SI" dirty="0" smtClean="0"/>
              <a:t> s pomočjo </a:t>
            </a:r>
            <a:r>
              <a:rPr lang="sl-SI" dirty="0" err="1" smtClean="0"/>
              <a:t>OpenCV</a:t>
            </a:r>
            <a:endParaRPr lang="sl-SI" dirty="0" smtClean="0"/>
          </a:p>
          <a:p>
            <a:pPr lvl="1"/>
            <a:r>
              <a:rPr lang="sl-SI" dirty="0" smtClean="0"/>
              <a:t>Računanje (in vizualizacija </a:t>
            </a:r>
            <a:r>
              <a:rPr lang="sl-SI" dirty="0" err="1" smtClean="0"/>
              <a:t>timeline</a:t>
            </a:r>
            <a:r>
              <a:rPr lang="sl-SI" dirty="0" smtClean="0"/>
              <a:t>)</a:t>
            </a:r>
          </a:p>
          <a:p>
            <a:pPr lvl="2"/>
            <a:r>
              <a:rPr lang="sl-SI" dirty="0" smtClean="0"/>
              <a:t>Podobnosti med kadri, </a:t>
            </a:r>
          </a:p>
          <a:p>
            <a:pPr lvl="2"/>
            <a:r>
              <a:rPr lang="sl-SI" dirty="0" smtClean="0"/>
              <a:t>frekvence pojavitve in premikov po kadru</a:t>
            </a:r>
          </a:p>
          <a:p>
            <a:pPr lvl="2"/>
            <a:r>
              <a:rPr lang="sl-SI" dirty="0" smtClean="0"/>
              <a:t>Dan/noč v posnetku</a:t>
            </a:r>
          </a:p>
          <a:p>
            <a:pPr lvl="2"/>
            <a:r>
              <a:rPr lang="sl-SI" dirty="0" smtClean="0"/>
              <a:t>Nešteto drugih, ki jih </a:t>
            </a:r>
            <a:r>
              <a:rPr lang="sl-SI" dirty="0" err="1" smtClean="0"/>
              <a:t>OpenCV</a:t>
            </a:r>
            <a:r>
              <a:rPr lang="sl-SI" dirty="0" smtClean="0"/>
              <a:t> omogoča</a:t>
            </a:r>
          </a:p>
          <a:p>
            <a:pPr marL="457200" lvl="1" indent="0">
              <a:buNone/>
            </a:pPr>
            <a:endParaRPr lang="sl-SI" dirty="0"/>
          </a:p>
        </p:txBody>
      </p:sp>
      <p:pic>
        <p:nvPicPr>
          <p:cNvPr id="1026" name="Picture 2" descr="Face Det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171" y="4688724"/>
            <a:ext cx="2496458" cy="218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mashingapps.com/wp-content/uploads/2010/03/business-web-apps/Preced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054" y="552681"/>
            <a:ext cx="4285079" cy="150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infragistics.com/samples/WebImages/WPF/Controls/xamTimeline/wpf-data-visualization-timeline-numerictime-timeline-en-u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617" y="2431143"/>
            <a:ext cx="2926516" cy="204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thumbnails-visually.netdna-ssl.com/space-launches_50290d6a36287_w150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333" y="4688724"/>
            <a:ext cx="2844800" cy="187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326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Plan vaj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399" y="1756228"/>
            <a:ext cx="6347714" cy="5544457"/>
          </a:xfrm>
        </p:spPr>
        <p:txBody>
          <a:bodyPr>
            <a:normAutofit/>
          </a:bodyPr>
          <a:lstStyle/>
          <a:p>
            <a:r>
              <a:rPr lang="sl-SI" dirty="0"/>
              <a:t>15</a:t>
            </a:r>
            <a:r>
              <a:rPr lang="sl-SI" dirty="0" smtClean="0"/>
              <a:t>. </a:t>
            </a:r>
            <a:r>
              <a:rPr lang="sl-SI" dirty="0" smtClean="0"/>
              <a:t>10. Uvodne </a:t>
            </a:r>
            <a:r>
              <a:rPr lang="sl-SI" dirty="0"/>
              <a:t>vaje </a:t>
            </a:r>
            <a:r>
              <a:rPr lang="sl-SI" dirty="0" smtClean="0"/>
              <a:t>– predstavitev seminarjev</a:t>
            </a:r>
          </a:p>
          <a:p>
            <a:endParaRPr lang="sl-SI" dirty="0" smtClean="0"/>
          </a:p>
          <a:p>
            <a:r>
              <a:rPr lang="sl-SI" dirty="0"/>
              <a:t>22. 10</a:t>
            </a:r>
            <a:r>
              <a:rPr lang="sl-SI" dirty="0" smtClean="0"/>
              <a:t>. Tekst – obratni </a:t>
            </a:r>
            <a:r>
              <a:rPr lang="sl-SI" dirty="0" smtClean="0"/>
              <a:t>indeks, TF, IDF</a:t>
            </a:r>
            <a:endParaRPr lang="sl-SI" dirty="0" smtClean="0"/>
          </a:p>
          <a:p>
            <a:pPr marL="0" indent="0">
              <a:buNone/>
            </a:pPr>
            <a:endParaRPr lang="sl-SI" dirty="0" smtClean="0"/>
          </a:p>
          <a:p>
            <a:r>
              <a:rPr lang="sl-SI" dirty="0" smtClean="0"/>
              <a:t>29. 10</a:t>
            </a:r>
            <a:r>
              <a:rPr lang="sl-SI" dirty="0" smtClean="0"/>
              <a:t>. Vaje odpadejo, konzultacije po </a:t>
            </a:r>
            <a:r>
              <a:rPr lang="sl-SI" dirty="0" err="1" smtClean="0"/>
              <a:t>emailu</a:t>
            </a:r>
            <a:r>
              <a:rPr lang="sl-SI" dirty="0" smtClean="0"/>
              <a:t> ali v predhodnem tednu!</a:t>
            </a:r>
          </a:p>
          <a:p>
            <a:endParaRPr lang="sl-SI" b="1" dirty="0" smtClean="0"/>
          </a:p>
          <a:p>
            <a:r>
              <a:rPr lang="sl-SI" b="1" dirty="0" smtClean="0"/>
              <a:t>10</a:t>
            </a:r>
            <a:r>
              <a:rPr lang="sl-SI" b="1" dirty="0" smtClean="0"/>
              <a:t>.11</a:t>
            </a:r>
            <a:r>
              <a:rPr lang="sl-SI" b="1" dirty="0" smtClean="0"/>
              <a:t>. Predstavitev 1. seminarja - na predavanjih</a:t>
            </a:r>
          </a:p>
          <a:p>
            <a:endParaRPr lang="sl-SI" dirty="0" smtClean="0"/>
          </a:p>
          <a:p>
            <a:endParaRPr lang="sl-SI" dirty="0"/>
          </a:p>
          <a:p>
            <a:endParaRPr lang="sl-SI" dirty="0" smtClean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825486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Plan vaj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34457"/>
            <a:ext cx="6347714" cy="5544457"/>
          </a:xfrm>
        </p:spPr>
        <p:txBody>
          <a:bodyPr>
            <a:normAutofit/>
          </a:bodyPr>
          <a:lstStyle/>
          <a:p>
            <a:r>
              <a:rPr lang="sl-SI" dirty="0" smtClean="0"/>
              <a:t>5. 11</a:t>
            </a:r>
            <a:r>
              <a:rPr lang="sl-SI" dirty="0" smtClean="0"/>
              <a:t>. Zvok – osnove </a:t>
            </a:r>
            <a:r>
              <a:rPr lang="sl-SI" dirty="0" err="1" smtClean="0"/>
              <a:t>Matlaba</a:t>
            </a:r>
            <a:endParaRPr lang="sl-SI" dirty="0" smtClean="0"/>
          </a:p>
          <a:p>
            <a:endParaRPr lang="sl-SI" dirty="0" smtClean="0"/>
          </a:p>
          <a:p>
            <a:r>
              <a:rPr lang="sl-SI" dirty="0" smtClean="0"/>
              <a:t>12</a:t>
            </a:r>
            <a:r>
              <a:rPr lang="sl-SI" dirty="0" smtClean="0"/>
              <a:t>. 11</a:t>
            </a:r>
            <a:r>
              <a:rPr lang="sl-SI" dirty="0" smtClean="0"/>
              <a:t>. Zvok – </a:t>
            </a:r>
            <a:r>
              <a:rPr lang="sl-SI" dirty="0" err="1" smtClean="0"/>
              <a:t>Essentia</a:t>
            </a:r>
            <a:endParaRPr lang="sl-SI" dirty="0"/>
          </a:p>
          <a:p>
            <a:endParaRPr lang="sl-SI" dirty="0" smtClean="0"/>
          </a:p>
          <a:p>
            <a:r>
              <a:rPr lang="sl-SI" dirty="0" smtClean="0"/>
              <a:t>19. 11</a:t>
            </a:r>
            <a:r>
              <a:rPr lang="sl-SI" dirty="0" smtClean="0"/>
              <a:t>. Konzultacije – Seminar (</a:t>
            </a:r>
            <a:r>
              <a:rPr lang="sl-SI" dirty="0" err="1" smtClean="0"/>
              <a:t>Essentia</a:t>
            </a:r>
            <a:r>
              <a:rPr lang="sl-SI" dirty="0" smtClean="0"/>
              <a:t>)</a:t>
            </a:r>
          </a:p>
          <a:p>
            <a:endParaRPr lang="sl-SI" dirty="0" smtClean="0"/>
          </a:p>
          <a:p>
            <a:r>
              <a:rPr lang="sl-SI" dirty="0" smtClean="0"/>
              <a:t>26</a:t>
            </a:r>
            <a:r>
              <a:rPr lang="sl-SI" dirty="0" smtClean="0"/>
              <a:t>. </a:t>
            </a:r>
            <a:r>
              <a:rPr lang="sl-SI" dirty="0" smtClean="0"/>
              <a:t>11. </a:t>
            </a:r>
            <a:r>
              <a:rPr lang="sl-SI" dirty="0" err="1"/>
              <a:t>Chroma</a:t>
            </a:r>
            <a:r>
              <a:rPr lang="sl-SI" dirty="0"/>
              <a:t>/MIR </a:t>
            </a:r>
            <a:r>
              <a:rPr lang="sl-SI" dirty="0" err="1"/>
              <a:t>toolbox</a:t>
            </a:r>
            <a:endParaRPr lang="sl-SI" dirty="0" smtClean="0"/>
          </a:p>
          <a:p>
            <a:endParaRPr lang="sl-SI" dirty="0" smtClean="0"/>
          </a:p>
          <a:p>
            <a:r>
              <a:rPr lang="sl-SI" dirty="0" smtClean="0"/>
              <a:t>3. 12</a:t>
            </a:r>
            <a:r>
              <a:rPr lang="sl-SI" dirty="0" smtClean="0"/>
              <a:t>. </a:t>
            </a:r>
            <a:r>
              <a:rPr lang="sl-SI" dirty="0"/>
              <a:t>Konzultacije – </a:t>
            </a:r>
            <a:r>
              <a:rPr lang="sl-SI" dirty="0" smtClean="0"/>
              <a:t>seminar (vizualizacije)</a:t>
            </a:r>
          </a:p>
          <a:p>
            <a:endParaRPr lang="sl-SI" b="1" dirty="0" smtClean="0"/>
          </a:p>
          <a:p>
            <a:r>
              <a:rPr lang="sl-SI" b="1" dirty="0" smtClean="0"/>
              <a:t>8</a:t>
            </a:r>
            <a:r>
              <a:rPr lang="sl-SI" b="1" dirty="0" smtClean="0"/>
              <a:t>. 12</a:t>
            </a:r>
            <a:r>
              <a:rPr lang="sl-SI" b="1" dirty="0" smtClean="0"/>
              <a:t>. Predstavitev 2. seminarja – na predavanjih</a:t>
            </a:r>
          </a:p>
          <a:p>
            <a:endParaRPr lang="sl-SI" dirty="0" smtClean="0"/>
          </a:p>
          <a:p>
            <a:endParaRPr lang="sl-SI" dirty="0"/>
          </a:p>
          <a:p>
            <a:endParaRPr lang="sl-SI" dirty="0" smtClean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163303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Plan vaj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153886"/>
            <a:ext cx="6347714" cy="5544457"/>
          </a:xfrm>
        </p:spPr>
        <p:txBody>
          <a:bodyPr>
            <a:normAutofit/>
          </a:bodyPr>
          <a:lstStyle/>
          <a:p>
            <a:r>
              <a:rPr lang="sl-SI" dirty="0" smtClean="0"/>
              <a:t>10</a:t>
            </a:r>
            <a:r>
              <a:rPr lang="sl-SI" dirty="0" smtClean="0"/>
              <a:t>. </a:t>
            </a:r>
            <a:r>
              <a:rPr lang="sl-SI" dirty="0" smtClean="0"/>
              <a:t>12. Manipulacija s slikami (</a:t>
            </a:r>
            <a:r>
              <a:rPr lang="sl-SI" dirty="0" err="1" smtClean="0"/>
              <a:t>Matlab</a:t>
            </a:r>
            <a:r>
              <a:rPr lang="sl-SI" dirty="0" smtClean="0"/>
              <a:t>)</a:t>
            </a:r>
          </a:p>
          <a:p>
            <a:endParaRPr lang="sl-SI" dirty="0" smtClean="0"/>
          </a:p>
          <a:p>
            <a:r>
              <a:rPr lang="sl-SI" dirty="0" smtClean="0"/>
              <a:t>17</a:t>
            </a:r>
            <a:r>
              <a:rPr lang="sl-SI" dirty="0" smtClean="0"/>
              <a:t>. 12</a:t>
            </a:r>
            <a:r>
              <a:rPr lang="sl-SI" dirty="0" smtClean="0"/>
              <a:t>. </a:t>
            </a:r>
            <a:r>
              <a:rPr lang="sl-SI" dirty="0" err="1" smtClean="0"/>
              <a:t>OpenCV</a:t>
            </a:r>
            <a:r>
              <a:rPr lang="sl-SI" dirty="0" smtClean="0"/>
              <a:t> how-to</a:t>
            </a:r>
          </a:p>
          <a:p>
            <a:endParaRPr lang="sl-SI" dirty="0" smtClean="0"/>
          </a:p>
          <a:p>
            <a:r>
              <a:rPr lang="sl-SI" dirty="0" smtClean="0"/>
              <a:t>24</a:t>
            </a:r>
            <a:r>
              <a:rPr lang="sl-SI" dirty="0" smtClean="0"/>
              <a:t>. 12</a:t>
            </a:r>
            <a:r>
              <a:rPr lang="sl-SI" dirty="0" smtClean="0"/>
              <a:t>. </a:t>
            </a:r>
            <a:r>
              <a:rPr lang="sl-SI" dirty="0" err="1" smtClean="0"/>
              <a:t>OpenCV</a:t>
            </a:r>
            <a:r>
              <a:rPr lang="sl-SI" dirty="0" smtClean="0"/>
              <a:t> – konzultacije</a:t>
            </a:r>
          </a:p>
          <a:p>
            <a:endParaRPr lang="sl-SI" dirty="0" smtClean="0"/>
          </a:p>
          <a:p>
            <a:r>
              <a:rPr lang="sl-SI" dirty="0" smtClean="0"/>
              <a:t>31</a:t>
            </a:r>
            <a:r>
              <a:rPr lang="sl-SI" dirty="0" smtClean="0"/>
              <a:t>. </a:t>
            </a:r>
            <a:r>
              <a:rPr lang="sl-SI" dirty="0" smtClean="0"/>
              <a:t>12. </a:t>
            </a:r>
            <a:r>
              <a:rPr lang="sl-SI" dirty="0" smtClean="0"/>
              <a:t>Praznik</a:t>
            </a:r>
            <a:endParaRPr lang="sl-SI" dirty="0" smtClean="0"/>
          </a:p>
          <a:p>
            <a:endParaRPr lang="sl-SI" dirty="0" smtClean="0"/>
          </a:p>
          <a:p>
            <a:r>
              <a:rPr lang="sl-SI" dirty="0" smtClean="0"/>
              <a:t>8.1. Transformacije (</a:t>
            </a:r>
            <a:r>
              <a:rPr lang="sl-SI" dirty="0" err="1" smtClean="0"/>
              <a:t>Matlab</a:t>
            </a:r>
            <a:r>
              <a:rPr lang="sl-SI" dirty="0" smtClean="0"/>
              <a:t>)</a:t>
            </a:r>
          </a:p>
          <a:p>
            <a:endParaRPr lang="sl-SI" dirty="0" smtClean="0"/>
          </a:p>
          <a:p>
            <a:r>
              <a:rPr lang="sl-SI" dirty="0" smtClean="0"/>
              <a:t>15. 1. </a:t>
            </a:r>
            <a:r>
              <a:rPr lang="sl-SI" dirty="0"/>
              <a:t>Transformacije (</a:t>
            </a:r>
            <a:r>
              <a:rPr lang="sl-SI" dirty="0" err="1"/>
              <a:t>Matlab</a:t>
            </a:r>
            <a:r>
              <a:rPr lang="sl-SI" dirty="0" smtClean="0"/>
              <a:t>) + konzultacije pred oddajo seminarja</a:t>
            </a:r>
          </a:p>
          <a:p>
            <a:pPr marL="0" indent="0">
              <a:buNone/>
            </a:pPr>
            <a:endParaRPr lang="sl-SI" b="1" dirty="0" smtClean="0"/>
          </a:p>
          <a:p>
            <a:r>
              <a:rPr lang="sl-SI" b="1" dirty="0" smtClean="0"/>
              <a:t>19.1. Predstavitev 3. seminarja – na predavanjih</a:t>
            </a:r>
            <a:endParaRPr lang="sl-SI" b="1" dirty="0"/>
          </a:p>
          <a:p>
            <a:endParaRPr lang="sl-SI" dirty="0" smtClean="0"/>
          </a:p>
          <a:p>
            <a:endParaRPr lang="sl-SI" dirty="0"/>
          </a:p>
          <a:p>
            <a:endParaRPr lang="sl-SI" dirty="0" smtClean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1219457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492</TotalTime>
  <Words>505</Words>
  <Application>Microsoft Office PowerPoint</Application>
  <PresentationFormat>On-screen Show (4:3)</PresentationFormat>
  <Paragraphs>98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Mutlimedijske tehnologije</vt:lpstr>
      <vt:lpstr>Osnovni podatki </vt:lpstr>
      <vt:lpstr>Seminarji</vt:lpstr>
      <vt:lpstr>1. Seminar – tekst</vt:lpstr>
      <vt:lpstr>2. Seminar – avdio</vt:lpstr>
      <vt:lpstr>3. Seminar – video</vt:lpstr>
      <vt:lpstr>Plan vaj</vt:lpstr>
      <vt:lpstr>Plan vaj</vt:lpstr>
      <vt:lpstr>Plan vaj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Mutlimedijske tehnologije</dc:title>
  <dc:creator>matevzp</dc:creator>
  <cp:lastModifiedBy>matevzp</cp:lastModifiedBy>
  <cp:revision>21</cp:revision>
  <dcterms:created xsi:type="dcterms:W3CDTF">2014-09-29T07:15:54Z</dcterms:created>
  <dcterms:modified xsi:type="dcterms:W3CDTF">2014-10-15T11:30:35Z</dcterms:modified>
</cp:coreProperties>
</file>