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AF0E-B225-1E2F-3363-64718B6CE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5C4B2-FFD4-14A9-6551-C385BD9F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B26F6-59E3-31A7-F27D-007C06ED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7D2-0F9E-4B9D-8731-D7F77BE6ABA2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CBD9A-97FF-3A31-0F93-28CAD4FB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FCCC-A71A-A2B4-A653-24AEBF28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F9-AA23-409C-BD33-95A93B46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6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5004-A438-A50C-1B5B-825D0D80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85575-E2E7-68EB-440B-70A12C780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9C823-3BCD-5CE6-D295-8CCC6C83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7D2-0F9E-4B9D-8731-D7F77BE6ABA2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BE743-ED33-4E9C-6C28-DE608F0F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08BA-0F9F-A6B6-3392-A1A2596D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F9-AA23-409C-BD33-95A93B46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5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0F741-7F97-2154-48CF-3C026D3F1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AA64E-7249-0EEF-E51F-45D1A40FC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4AFA9-D327-3239-C433-3C78FDC8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7D2-0F9E-4B9D-8731-D7F77BE6ABA2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E8D74-5E8A-6AC9-E80A-00D4FACA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3F209-6E24-799A-8426-C7192BAA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F9-AA23-409C-BD33-95A93B46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321C-F618-FBAF-13F7-EB7CDB2C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D8E9-701F-749F-9979-98201580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A25BC-48BF-E115-8A5E-FF5CD01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7D2-0F9E-4B9D-8731-D7F77BE6ABA2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B745-58BB-297E-DA84-894F4878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1955F-3B67-0613-ADDE-0951FB1E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F9-AA23-409C-BD33-95A93B46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8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3F84-CB19-2C81-2A7E-48D9530B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7F184-23E8-603C-ED17-14BC4BEBA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C3933-FC6D-DCEB-212C-2E0EEF6C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7D2-0F9E-4B9D-8731-D7F77BE6ABA2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47535-16A4-58D4-5A6B-60813062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A6D6F-D04D-75F5-7364-4909AEA9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F9-AA23-409C-BD33-95A93B46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9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F8D4-842B-5F5B-396C-3FA96D7F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8D16-6520-6A1B-8658-4BE3560F0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90B08-FDBC-5136-E097-F2582087C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A6930-B802-D404-4122-22C95A7A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7D2-0F9E-4B9D-8731-D7F77BE6ABA2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44FAD-6001-EF96-8610-05DCD961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449EF-10A4-14D2-5ABB-8BD1748B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F9-AA23-409C-BD33-95A93B46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8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E53E-D09F-C391-8C8E-9B34755E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AB2BB-471E-225A-D6CE-9B134EA87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129A2-C9D9-9B17-929B-2A9D5A96C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DECE5-F65A-D76D-72CA-E041BF089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64FE7-27AE-63D1-4AB3-857BD8692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3EAE8-3191-2DD0-4AB1-61CD93B0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7D2-0F9E-4B9D-8731-D7F77BE6ABA2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5CFCE-60F1-59BE-8DFC-3C255330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29566-9D40-6A54-FAEE-FED0C6B8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F9-AA23-409C-BD33-95A93B46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0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7A9F-0D6F-6BAE-64D7-A694B278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EA8B8-E97B-C670-B129-CDB0E373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7D2-0F9E-4B9D-8731-D7F77BE6ABA2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DF07E-AABE-850B-400E-14EA9FC8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6FC4E-8170-1A50-7522-591929D2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F9-AA23-409C-BD33-95A93B46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7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9A39A-3190-AAA1-31A7-8F9764F1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7D2-0F9E-4B9D-8731-D7F77BE6ABA2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79CDE-34A4-68E7-52AC-E882134A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C7A7D-9A30-F56B-883A-D49192B2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F9-AA23-409C-BD33-95A93B46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0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9755-22DA-F98A-E4FC-0C20BA45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FE61-1C96-367A-C664-221C10276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1F56E-CAF4-1B04-1FA4-51F2AA867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254A7-2A9D-681D-34BA-6F678BDD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7D2-0F9E-4B9D-8731-D7F77BE6ABA2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98C13-6DBB-A823-32BD-78260BE1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3B3DC-E931-203F-9F6C-CA646C54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F9-AA23-409C-BD33-95A93B46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1F4E-9DB3-27E0-763A-DAE0D005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22676-F73D-C6AD-6535-781BA3C5D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86ABA-615E-BA8B-6D19-4D0856B71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04198-D7D2-42E0-122F-D13DFC35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7D2-0F9E-4B9D-8731-D7F77BE6ABA2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7D65B-1C4B-CD26-611A-CD3DCC46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181D8-8A6C-E3A8-00A7-992B4E7B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ADF9-AA23-409C-BD33-95A93B46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7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FA59E-D7DA-AAD6-1C95-48C201BD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246A9-86AF-B04A-3C2D-286336F7A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F9BDD-3938-CBF2-2C4E-2C70893DF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C17D2-0F9E-4B9D-8731-D7F77BE6ABA2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7C159-3968-3D00-39EB-8D62B2D00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73A89-FE05-B4E9-AC93-7CBB5451D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6ADF9-AA23-409C-BD33-95A93B46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944730-19E5-DBF2-6F66-0A676BD108E0}"/>
              </a:ext>
            </a:extLst>
          </p:cNvPr>
          <p:cNvSpPr txBox="1"/>
          <p:nvPr/>
        </p:nvSpPr>
        <p:spPr>
          <a:xfrm>
            <a:off x="405353" y="169682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Facts_table_layout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159556-4C39-6ACA-26D8-F3B9BC90E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138831"/>
              </p:ext>
            </p:extLst>
          </p:nvPr>
        </p:nvGraphicFramePr>
        <p:xfrm>
          <a:off x="160255" y="642709"/>
          <a:ext cx="102991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47">
                  <a:extLst>
                    <a:ext uri="{9D8B030D-6E8A-4147-A177-3AD203B41FA5}">
                      <a16:colId xmlns:a16="http://schemas.microsoft.com/office/drawing/2014/main" val="3367518812"/>
                    </a:ext>
                  </a:extLst>
                </a:gridCol>
                <a:gridCol w="724870">
                  <a:extLst>
                    <a:ext uri="{9D8B030D-6E8A-4147-A177-3AD203B41FA5}">
                      <a16:colId xmlns:a16="http://schemas.microsoft.com/office/drawing/2014/main" val="2448407188"/>
                    </a:ext>
                  </a:extLst>
                </a:gridCol>
                <a:gridCol w="1610044">
                  <a:extLst>
                    <a:ext uri="{9D8B030D-6E8A-4147-A177-3AD203B41FA5}">
                      <a16:colId xmlns:a16="http://schemas.microsoft.com/office/drawing/2014/main" val="4092926861"/>
                    </a:ext>
                  </a:extLst>
                </a:gridCol>
                <a:gridCol w="1716505">
                  <a:extLst>
                    <a:ext uri="{9D8B030D-6E8A-4147-A177-3AD203B41FA5}">
                      <a16:colId xmlns:a16="http://schemas.microsoft.com/office/drawing/2014/main" val="3585630833"/>
                    </a:ext>
                  </a:extLst>
                </a:gridCol>
                <a:gridCol w="2099909">
                  <a:extLst>
                    <a:ext uri="{9D8B030D-6E8A-4147-A177-3AD203B41FA5}">
                      <a16:colId xmlns:a16="http://schemas.microsoft.com/office/drawing/2014/main" val="3288624412"/>
                    </a:ext>
                  </a:extLst>
                </a:gridCol>
                <a:gridCol w="1711499">
                  <a:extLst>
                    <a:ext uri="{9D8B030D-6E8A-4147-A177-3AD203B41FA5}">
                      <a16:colId xmlns:a16="http://schemas.microsoft.com/office/drawing/2014/main" val="147683317"/>
                    </a:ext>
                  </a:extLst>
                </a:gridCol>
                <a:gridCol w="1610823">
                  <a:extLst>
                    <a:ext uri="{9D8B030D-6E8A-4147-A177-3AD203B41FA5}">
                      <a16:colId xmlns:a16="http://schemas.microsoft.com/office/drawing/2014/main" val="3831024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city_id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temperature_c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temperature_f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Wind_speed_km_h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Wind_speed_m_s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Weather_code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349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78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 Topadze</dc:creator>
  <cp:lastModifiedBy>Giorgi Topadze</cp:lastModifiedBy>
  <cp:revision>6</cp:revision>
  <dcterms:created xsi:type="dcterms:W3CDTF">2025-07-05T17:17:35Z</dcterms:created>
  <dcterms:modified xsi:type="dcterms:W3CDTF">2025-07-12T08:02:59Z</dcterms:modified>
</cp:coreProperties>
</file>