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0254A-D55E-49E7-AE01-E6D738901BFE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601F-A8EC-4474-9450-81685394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Newport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Duncan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5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Manager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problem: Detecting portfolio overlap</a:t>
            </a:r>
          </a:p>
          <a:p>
            <a:endParaRPr lang="en-US" dirty="0"/>
          </a:p>
          <a:p>
            <a:r>
              <a:rPr lang="en-US" dirty="0" smtClean="0"/>
              <a:t>The solution: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5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893882" cy="605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211" y="609600"/>
            <a:ext cx="2514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thickness of the connections</a:t>
            </a:r>
            <a:br>
              <a:rPr lang="en-US" sz="1600" dirty="0" smtClean="0"/>
            </a:br>
            <a:r>
              <a:rPr lang="en-US" sz="1600" dirty="0" smtClean="0"/>
              <a:t>is proportional to the overlap in 13F</a:t>
            </a:r>
            <a:br>
              <a:rPr lang="en-US" sz="1600" dirty="0" smtClean="0"/>
            </a:br>
            <a:r>
              <a:rPr lang="en-US" sz="1600" dirty="0" smtClean="0"/>
              <a:t>positions.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color is a measure of centrality or importance in the network.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size is proportional to C|A investment in the manager.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If you own Viking, for example, adding </a:t>
            </a:r>
            <a:r>
              <a:rPr lang="en-US" sz="1600" dirty="0" err="1" smtClean="0"/>
              <a:t>Coatue</a:t>
            </a:r>
            <a:r>
              <a:rPr lang="en-US" sz="1600" dirty="0" smtClean="0"/>
              <a:t> or Conatus might not be as helpful as adding, say, Highline.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117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44488"/>
            <a:ext cx="778033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526226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Very little overlap in the Activist space…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0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433"/>
            <a:ext cx="8610600" cy="6620793"/>
          </a:xfrm>
        </p:spPr>
      </p:pic>
      <p:sp>
        <p:nvSpPr>
          <p:cNvPr id="3" name="TextBox 2"/>
          <p:cNvSpPr txBox="1"/>
          <p:nvPr/>
        </p:nvSpPr>
        <p:spPr>
          <a:xfrm>
            <a:off x="6435695" y="48006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Here, the nodes are individual stocks.</a:t>
            </a:r>
            <a:br>
              <a:rPr lang="en-US" sz="1200" dirty="0" smtClean="0"/>
            </a:br>
            <a:r>
              <a:rPr lang="en-US" sz="1200" dirty="0" smtClean="0"/>
              <a:t>You can see the distinct groupings which are the unique holdings of each manager.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But, some have tension and are drawn to the center. These are the positions with heavy overlap.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384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808064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81000"/>
            <a:ext cx="3596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real representation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48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Newport Slides</vt:lpstr>
      <vt:lpstr>Problem: Manager Overlap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Newport Slides</dc:title>
  <dc:creator>Adam Duncan</dc:creator>
  <cp:lastModifiedBy>Adam Duncan</cp:lastModifiedBy>
  <cp:revision>5</cp:revision>
  <dcterms:created xsi:type="dcterms:W3CDTF">2014-05-28T20:11:07Z</dcterms:created>
  <dcterms:modified xsi:type="dcterms:W3CDTF">2014-06-09T12:06:01Z</dcterms:modified>
</cp:coreProperties>
</file>