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9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2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0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6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3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1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9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8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2A2E-F006-4684-9E80-4C4D296E856F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570A-C80E-4163-8D83-BDE5EA821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mon.co.kr/deal/3820282762?opt_deal_srl=3820282770&amp;coupon_srl=2593674&amp;utm_source=danawa&amp;utm_medium=affiliate&amp;utm_term=205009_%EB%8B%A4%EB%82%98%EC%99%80DB&amp;utm_content=&amp;utm_campaign=%EB%8B%A4%EB%82%98%EC%99%8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바나나파이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포팅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드라이버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사전자료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gto</a:t>
            </a:r>
            <a:endParaRPr lang="en-US" altLang="ko-KR" dirty="0" smtClean="0"/>
          </a:p>
          <a:p>
            <a:r>
              <a:rPr lang="en-US" altLang="ko-KR" dirty="0" smtClean="0"/>
              <a:t>2020.07.27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65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Banana Pi MPI-M2 zero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778" y="1884045"/>
            <a:ext cx="3867150" cy="272415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1255222"/>
            <a:ext cx="7081578" cy="4921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 smtClean="0"/>
              <a:t>cpu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Allwinner</a:t>
            </a:r>
            <a:r>
              <a:rPr lang="ko-KR" altLang="en-US" sz="2400" dirty="0" smtClean="0"/>
              <a:t>사의 </a:t>
            </a:r>
            <a:r>
              <a:rPr lang="en-US" altLang="ko-KR" sz="2400" dirty="0" smtClean="0"/>
              <a:t>H2+ Quad-core cortex-A7</a:t>
            </a:r>
          </a:p>
          <a:p>
            <a:r>
              <a:rPr lang="en-US" altLang="ko-KR" sz="2400" dirty="0" smtClean="0"/>
              <a:t>memory : DDR3 512MB SDRAM</a:t>
            </a:r>
          </a:p>
          <a:p>
            <a:r>
              <a:rPr lang="en-US" altLang="ko-KR" sz="2400" dirty="0" smtClean="0"/>
              <a:t>storage : </a:t>
            </a:r>
            <a:r>
              <a:rPr lang="en-US" altLang="ko-KR" sz="2400" dirty="0" err="1" smtClean="0"/>
              <a:t>eMMC</a:t>
            </a:r>
            <a:r>
              <a:rPr lang="en-US" altLang="ko-KR" sz="2400" dirty="0" smtClean="0"/>
              <a:t> 8GB</a:t>
            </a:r>
          </a:p>
          <a:p>
            <a:r>
              <a:rPr lang="en-US" altLang="ko-KR" sz="2400" dirty="0" smtClean="0"/>
              <a:t>Mini HDMI</a:t>
            </a:r>
          </a:p>
          <a:p>
            <a:r>
              <a:rPr lang="en-US" altLang="ko-KR" sz="2400" dirty="0" smtClean="0"/>
              <a:t>Wi-Fi </a:t>
            </a:r>
            <a:r>
              <a:rPr lang="en-US" altLang="ko-KR" sz="2400" dirty="0"/>
              <a:t>802.11 </a:t>
            </a:r>
            <a:r>
              <a:rPr lang="en-US" altLang="ko-KR" sz="2400" dirty="0" smtClean="0"/>
              <a:t>b/g/n, Bluetooth 4.0</a:t>
            </a:r>
          </a:p>
          <a:p>
            <a:r>
              <a:rPr lang="en-US" altLang="ko-KR" sz="2400" dirty="0" smtClean="0"/>
              <a:t>1 x USB2.0 (OTG)</a:t>
            </a:r>
          </a:p>
          <a:p>
            <a:r>
              <a:rPr lang="en-US" altLang="ko-KR" sz="2400" dirty="0" smtClean="0"/>
              <a:t>40 Pin Raspberry Pi-compatible GPIO, including UART, SPI, I2C, etc.</a:t>
            </a:r>
          </a:p>
          <a:p>
            <a:r>
              <a:rPr lang="en-US" altLang="ko-KR" sz="2400" dirty="0" smtClean="0"/>
              <a:t>Android and Linux</a:t>
            </a:r>
          </a:p>
          <a:p>
            <a:r>
              <a:rPr lang="ko-KR" altLang="en-US" sz="2400" dirty="0" smtClean="0"/>
              <a:t>국내사이트 </a:t>
            </a:r>
            <a:r>
              <a:rPr lang="en-US" altLang="ko-KR" sz="2400" dirty="0" smtClean="0"/>
              <a:t>5~7</a:t>
            </a:r>
            <a:r>
              <a:rPr lang="ko-KR" altLang="en-US" sz="2400" dirty="0" smtClean="0"/>
              <a:t>만원선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해외직구대행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3816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Banana Pi PI2 zero</a:t>
            </a:r>
            <a:endParaRPr lang="ko-KR" altLang="en-US" sz="3600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255222"/>
            <a:ext cx="7081578" cy="4921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 smtClean="0"/>
              <a:t>cpu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Allwinner</a:t>
            </a:r>
            <a:r>
              <a:rPr lang="ko-KR" altLang="en-US" sz="2400" dirty="0" smtClean="0"/>
              <a:t>사의 </a:t>
            </a:r>
            <a:r>
              <a:rPr lang="en-US" altLang="ko-KR" sz="2400" dirty="0" smtClean="0"/>
              <a:t>H2+ Quad-core cortex-A7</a:t>
            </a:r>
          </a:p>
          <a:p>
            <a:r>
              <a:rPr lang="en-US" altLang="ko-KR" sz="2400" dirty="0" err="1" smtClean="0"/>
              <a:t>gpu</a:t>
            </a:r>
            <a:r>
              <a:rPr lang="en-US" altLang="ko-KR" sz="2400" dirty="0" smtClean="0"/>
              <a:t> : Mali </a:t>
            </a:r>
            <a:r>
              <a:rPr lang="en-US" altLang="ko-KR" sz="2400" dirty="0"/>
              <a:t>400 MP2</a:t>
            </a:r>
            <a:endParaRPr lang="en-US" altLang="ko-KR" sz="2400" dirty="0" smtClean="0"/>
          </a:p>
          <a:p>
            <a:r>
              <a:rPr lang="en-US" altLang="ko-KR" sz="2400" dirty="0" smtClean="0"/>
              <a:t>memory : DDR3 512MB SDRAM</a:t>
            </a:r>
          </a:p>
          <a:p>
            <a:r>
              <a:rPr lang="en-US" altLang="ko-KR" sz="2400" dirty="0" smtClean="0"/>
              <a:t>storage : </a:t>
            </a:r>
            <a:r>
              <a:rPr lang="en-US" altLang="ko-KR" sz="2400" dirty="0" err="1" smtClean="0"/>
              <a:t>eMMC</a:t>
            </a:r>
            <a:r>
              <a:rPr lang="en-US" altLang="ko-KR" sz="2400" dirty="0" smtClean="0"/>
              <a:t> 8GB</a:t>
            </a:r>
          </a:p>
          <a:p>
            <a:r>
              <a:rPr lang="en-US" altLang="ko-KR" sz="2400" dirty="0" smtClean="0"/>
              <a:t>Mini HDMI</a:t>
            </a:r>
          </a:p>
          <a:p>
            <a:r>
              <a:rPr lang="en-US" altLang="ko-KR" sz="2400" dirty="0" smtClean="0"/>
              <a:t>Ethernet, Wi-Fi </a:t>
            </a:r>
            <a:r>
              <a:rPr lang="en-US" altLang="ko-KR" sz="2400" dirty="0"/>
              <a:t>802.11 </a:t>
            </a:r>
            <a:r>
              <a:rPr lang="en-US" altLang="ko-KR" sz="2400" dirty="0" smtClean="0"/>
              <a:t>b/g/n, Bluetooth 4.0</a:t>
            </a:r>
          </a:p>
          <a:p>
            <a:r>
              <a:rPr lang="en-US" altLang="ko-KR" sz="2400" dirty="0" smtClean="0"/>
              <a:t>1 x USB2.0 (OTG)</a:t>
            </a:r>
          </a:p>
          <a:p>
            <a:r>
              <a:rPr lang="en-US" altLang="ko-KR" sz="2400" dirty="0" smtClean="0"/>
              <a:t>40 Pin Raspberry Pi-compatible GPIO, including UART, SPI, I2C, </a:t>
            </a:r>
            <a:r>
              <a:rPr lang="en-US" altLang="ko-KR" sz="2400" dirty="0" err="1" smtClean="0"/>
              <a:t>PoE</a:t>
            </a:r>
            <a:r>
              <a:rPr lang="en-US" altLang="ko-KR" sz="2400" dirty="0" smtClean="0"/>
              <a:t> Power</a:t>
            </a:r>
          </a:p>
          <a:p>
            <a:r>
              <a:rPr lang="en-US" altLang="ko-KR" sz="2400" dirty="0" smtClean="0"/>
              <a:t>Android and Linux</a:t>
            </a:r>
          </a:p>
          <a:p>
            <a:r>
              <a:rPr lang="ko-KR" altLang="en-US" sz="2400" dirty="0" smtClean="0"/>
              <a:t>국내사이트 </a:t>
            </a:r>
            <a:r>
              <a:rPr lang="en-US" altLang="ko-KR" sz="2400" dirty="0" smtClean="0"/>
              <a:t>6~8</a:t>
            </a:r>
            <a:r>
              <a:rPr lang="ko-KR" altLang="en-US" sz="2400" dirty="0" smtClean="0"/>
              <a:t>만원선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해외직구대행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467" y="2035752"/>
            <a:ext cx="3852008" cy="25113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62475" y="63349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3"/>
              </a:rPr>
              <a:t>http://www.tmon.co.kr/deal/3820282762?opt_deal_srl=3820282770&amp;coupon_srl=2593674&amp;utm_source=danawa&amp;utm_medium=affiliate&amp;utm_term=205009_%EB%8B%A4%EB%82%98%EC%99%80DB&amp;utm_content=&amp;utm_campaign=%EB%8B%A4%EB%82%98%EC%99%80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51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67" y="524108"/>
            <a:ext cx="969210" cy="34345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52540" y="1729014"/>
            <a:ext cx="2794314" cy="10247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80167" y="524108"/>
            <a:ext cx="969210" cy="34345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5521425" y="524108"/>
            <a:ext cx="1058742" cy="639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315296" y="1163702"/>
            <a:ext cx="206128" cy="2085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5521425" y="3248872"/>
            <a:ext cx="1058742" cy="70981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 rot="5030515">
            <a:off x="5021495" y="3146310"/>
            <a:ext cx="275300" cy="60039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6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801711" y="1277303"/>
            <a:ext cx="5445306" cy="3730155"/>
            <a:chOff x="2801711" y="1277303"/>
            <a:chExt cx="5445306" cy="373015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1711" y="1277303"/>
              <a:ext cx="5445306" cy="373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5090688" y="2684283"/>
              <a:ext cx="709220" cy="3942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mtClean="0">
                  <a:solidFill>
                    <a:schemeClr val="tx1"/>
                  </a:solidFill>
                </a:rPr>
                <a:t>5V 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전원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736078" y="3951380"/>
              <a:ext cx="709220" cy="3942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5Pin</a:t>
              </a:r>
            </a:p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OTG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26032" y="2945256"/>
              <a:ext cx="709220" cy="3942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HDMI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24364" y="1895873"/>
              <a:ext cx="1137694" cy="39424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Ethernet Pin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50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144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바나나파이 포팅&amp;드라이버 사전자료</vt:lpstr>
      <vt:lpstr>Banana Pi MPI-M2 zero</vt:lpstr>
      <vt:lpstr>Banana Pi PI2 zero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바나나파이 포팅&amp;드라이버 사전자료</dc:title>
  <dc:creator>Oh Gyutae</dc:creator>
  <cp:lastModifiedBy>Oh Gyutae</cp:lastModifiedBy>
  <cp:revision>8</cp:revision>
  <dcterms:created xsi:type="dcterms:W3CDTF">2020-07-27T03:50:12Z</dcterms:created>
  <dcterms:modified xsi:type="dcterms:W3CDTF">2020-07-28T06:58:30Z</dcterms:modified>
</cp:coreProperties>
</file>