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8992-1C7E-E4B8-52A4-BEABD13C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C1C2C-150B-71EE-1E9D-C3286AFA6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F009A-2FCD-DFEF-E16F-70928E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ECE5E-FE1E-EA6F-43DA-F3F11951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A5A65-DDD5-4154-81C0-961D7AF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7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B641-A0D1-960F-F656-38527D13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97D8DB-4C8C-77E6-9577-399E1542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F2E7F-5400-7C5F-78B9-591D7F6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4A5A2-FDBC-6084-2F22-8CCB69F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2F479A-32DD-54B3-6FA4-1BBE95D1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93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037F93-18F2-2783-1A71-3C198A43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AB1278-72EA-81DF-4D74-37970FF2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62403-B35E-1ECC-3E73-B9E0E89A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24EC8-17BF-0B10-52F2-23F79897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DCEAD-77BF-415F-C39C-BF9CFE4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6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2D52-3751-47C4-A144-9BE0983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7455D-C438-15BD-3437-EF761849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C0581-C142-2511-94F6-7C79B914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C12EE-3A69-6B7C-D108-3DA837A2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B5EB8-69BD-FDF0-C39B-AFED3C7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6E237-A31F-779E-5FE6-3CAF54C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A071B-48AB-0B01-6A1B-7A82F19A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E912F-6753-1924-C018-5CD2D795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1DBF1-4221-9185-8B23-BD83CD1E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19552-8B2A-3A47-B117-5D8F87F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4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55D8F-3B7B-2CA0-33D3-F97D3E6E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A3414-4471-D10D-156A-8E1AD4CE1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07874-554E-4C17-B3CA-21A32DF9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55460-E912-938A-1EB1-F92CA182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1472CC-72E0-76AE-19B1-563633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061C6C-4F71-733B-40B6-C3DADE07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7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3A48-7B56-50C2-2A3E-15D5FC9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9B3003-8E8D-A796-6ABD-DDBC60F7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C4D0A-F310-F944-7CA9-7C17D971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248BEC-5D76-EE11-97DE-FD39D86D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D1EDD1-4FB0-7FBD-E98A-765EEB530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93ED80-1911-9BA4-88CF-00BA649C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705D8-4672-A500-8729-83A99700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E7BE23-9796-E3C6-7BE0-A4A0E7BA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4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19691-0079-CCDB-2242-FE08EBC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60E925-7CE5-CE88-493D-351C7CC0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4C587-BF3C-0A28-005B-2A95D2C7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F64AF3-7A41-6263-E8B2-2E9408E8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5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2296F-CA53-24B6-703B-7B4BEA32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D13703-C872-D08B-0E49-3BBB9FD2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8DE78F-19EF-42D2-DAE6-3A06B50A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5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B5EE-4D59-3C3F-9650-1BDB48DE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00C6C-BBC0-BB02-779D-3A3699EF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44D4B0-5996-2DB7-7288-5747097E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061E42-5B95-D177-1B3D-1258160C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2342DE-E1CC-6EEE-3160-4B2503AF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82AAC-28B8-9945-D141-B38779B5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4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CCC1D-113E-D060-587E-6AB8DAB1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7D3164-94FC-5485-B7D2-01F5D899B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44BEA-A9BB-2E6B-E324-4EAC37C0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B5BCF7-1071-5DC2-DF90-83A61AE5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243A5B-8063-8CC5-A76A-81A328C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3307D1-B74B-62FE-8B75-41C769D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4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E361D6-E83C-6C0F-A4AC-A6E5B77D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919CC-AAB9-399B-B802-CA007F36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57F72-9D36-45B9-ACAE-3904F2DCF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67B8-0246-4048-8C66-27ABDB622693}" type="datetimeFigureOut">
              <a:rPr lang="es-CO" smtClean="0"/>
              <a:t>22/05/2023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89ACA-D30E-E8AA-92E8-7448876F9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CBF1D-DBFF-1F9A-B8E3-26273246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22A1-1BCE-4CFD-A20E-018192C2C1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0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60DF-0032-78F5-DC8C-9F91B9EE4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Paso 5 - Sustentación oral del plan de dirección del proyecto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34BDE8-1E10-0FA4-C84B-18BD22B9A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3792"/>
          </a:xfrm>
        </p:spPr>
        <p:txBody>
          <a:bodyPr>
            <a:normAutofit fontScale="85000" lnSpcReduction="20000"/>
          </a:bodyPr>
          <a:lstStyle/>
          <a:p>
            <a:r>
              <a:rPr lang="es-CO" b="1" dirty="0"/>
              <a:t>Presentan:</a:t>
            </a:r>
          </a:p>
          <a:p>
            <a:r>
              <a:rPr lang="es-CO" dirty="0"/>
              <a:t>John Jairo Cortes García</a:t>
            </a:r>
          </a:p>
          <a:p>
            <a:r>
              <a:rPr lang="es-CO" dirty="0"/>
              <a:t>Gustavo Adolfo Toledo </a:t>
            </a:r>
            <a:r>
              <a:rPr lang="es-CO" dirty="0" err="1"/>
              <a:t>Barandica</a:t>
            </a:r>
            <a:endParaRPr lang="es-CO" dirty="0"/>
          </a:p>
          <a:p>
            <a:r>
              <a:rPr lang="es-CO" dirty="0" err="1"/>
              <a:t>Dynora</a:t>
            </a:r>
            <a:r>
              <a:rPr lang="es-CO" dirty="0"/>
              <a:t> </a:t>
            </a:r>
            <a:r>
              <a:rPr lang="es-CO" dirty="0" err="1"/>
              <a:t>Iveeth</a:t>
            </a:r>
            <a:r>
              <a:rPr lang="es-CO" dirty="0"/>
              <a:t> Restrepo Marín</a:t>
            </a:r>
          </a:p>
          <a:p>
            <a:r>
              <a:rPr lang="es-CO" dirty="0"/>
              <a:t>Alexandra Marcela Villamil López</a:t>
            </a:r>
          </a:p>
          <a:p>
            <a:r>
              <a:rPr lang="es-CO" dirty="0"/>
              <a:t>Duván Andrés Barrera Figueroa</a:t>
            </a:r>
          </a:p>
          <a:p>
            <a:r>
              <a:rPr lang="es-CO" dirty="0" err="1"/>
              <a:t>Yackeline</a:t>
            </a:r>
            <a:r>
              <a:rPr lang="es-CO" dirty="0"/>
              <a:t> Hernández Quiroga</a:t>
            </a:r>
          </a:p>
          <a:p>
            <a:r>
              <a:rPr lang="es-CO" dirty="0"/>
              <a:t>Edwin Mauricio Fajardo Olarte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43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05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8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84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426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664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36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305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E8F-1A9A-9506-53B1-E97709D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436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F0780-263B-22E7-1962-B66C34C3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835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40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Paso 5 - Sustentación oral del plan de dirección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ADOLFO TOLEDO BARANDICA</dc:creator>
  <cp:lastModifiedBy>GUSTAVO ADOLFO TOLEDO BARANDICA</cp:lastModifiedBy>
  <cp:revision>52</cp:revision>
  <dcterms:created xsi:type="dcterms:W3CDTF">2023-05-20T04:07:50Z</dcterms:created>
  <dcterms:modified xsi:type="dcterms:W3CDTF">2023-05-23T01:16:49Z</dcterms:modified>
</cp:coreProperties>
</file>