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ae88ac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ae88ac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ae88ab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ae88ab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ae88ac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ae88ac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ae88acc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ae88acc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ae88ac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dae88ac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ae88acc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ae88ac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ae88acc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ae88acc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&amp; Merge Sort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Glazed Donuts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Gladys Toledo-Rodriguez &amp; Grace Arnold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5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of the class files should be in the submission. However, you can compile them yourself: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Values.java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insertElement.java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InsertionSort.java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MergeSort.java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Session.java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SortGUI.java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GUIRunner.java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 the GUIRunner program. The following window  will pop up: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6838" l="0" r="0" t="0"/>
          <a:stretch/>
        </p:blipFill>
        <p:spPr>
          <a:xfrm>
            <a:off x="270938" y="317725"/>
            <a:ext cx="8602123" cy="45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6838" l="0" r="0" t="0"/>
          <a:stretch/>
        </p:blipFill>
        <p:spPr>
          <a:xfrm>
            <a:off x="270938" y="317725"/>
            <a:ext cx="8602123" cy="45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03475" y="1421750"/>
            <a:ext cx="2757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is the unsorted, randomly generated array of 100 elements.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352075" y="1163450"/>
            <a:ext cx="320700" cy="334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193350" y="2766900"/>
            <a:ext cx="2757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is the welcome message.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 rot="10800000">
            <a:off x="4411662" y="3164091"/>
            <a:ext cx="320700" cy="334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799000" y="1421750"/>
            <a:ext cx="2757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is where the sorted array and steps will appear.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193350" y="4488300"/>
            <a:ext cx="2757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are the buttons to press to start the insertion or merge sort.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411650" y="4229100"/>
            <a:ext cx="320700" cy="334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5366525" y="1554200"/>
            <a:ext cx="501900" cy="33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8088" l="0" r="0" t="0"/>
          <a:stretch/>
        </p:blipFill>
        <p:spPr>
          <a:xfrm>
            <a:off x="270938" y="348013"/>
            <a:ext cx="8602123" cy="44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83025" y="1379825"/>
            <a:ext cx="17394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are the steps to sorting the array with insertion sort.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86225" y="2818100"/>
            <a:ext cx="2133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final fully sorted array is at the bottom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005225" y="1972475"/>
            <a:ext cx="17394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can scroll through the steps.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987325" y="4140300"/>
            <a:ext cx="27573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Now you can reset or...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5784" l="0" r="0" t="0"/>
          <a:stretch/>
        </p:blipFill>
        <p:spPr>
          <a:xfrm>
            <a:off x="270938" y="292250"/>
            <a:ext cx="8602123" cy="455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483025" y="1296200"/>
            <a:ext cx="17394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Click the merge button to merge sort the same array.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83025" y="2494000"/>
            <a:ext cx="17394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steps are shown here, again, scrollable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6725875" y="3956675"/>
            <a:ext cx="17394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Now we will press the reset button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5784" l="0" r="-796" t="0"/>
          <a:stretch/>
        </p:blipFill>
        <p:spPr>
          <a:xfrm>
            <a:off x="236500" y="292250"/>
            <a:ext cx="8670998" cy="455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474100" y="1449950"/>
            <a:ext cx="17394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 entirely new random unsorted array appears!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841175" y="4016650"/>
            <a:ext cx="17394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 the cycle continues..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