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7"/>
  </p:notesMasterIdLst>
  <p:sldIdLst>
    <p:sldId id="263" r:id="rId5"/>
    <p:sldId id="256" r:id="rId6"/>
    <p:sldId id="270" r:id="rId7"/>
    <p:sldId id="271" r:id="rId8"/>
    <p:sldId id="273" r:id="rId9"/>
    <p:sldId id="272" r:id="rId10"/>
    <p:sldId id="274" r:id="rId11"/>
    <p:sldId id="275" r:id="rId12"/>
    <p:sldId id="269" r:id="rId13"/>
    <p:sldId id="276" r:id="rId14"/>
    <p:sldId id="277" r:id="rId15"/>
    <p:sldId id="26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4" y="-8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A6FC9-D3ED-4E74-8203-C9A9AE8DE2B9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4BDF-4221-4006-8A3A-8AA46B33C7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64BDF-4221-4006-8A3A-8AA46B33C7F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 bwMode="auto">
          <a:xfrm>
            <a:off x="-19805904" y="0"/>
            <a:ext cx="55165752" cy="5143500"/>
          </a:xfrm>
          <a:custGeom>
            <a:avLst/>
            <a:gdLst/>
            <a:ahLst/>
            <a:cxnLst/>
            <a:rect l="l" t="t" r="r" b="b"/>
            <a:pathLst>
              <a:path w="14316076" h="5143500">
                <a:moveTo>
                  <a:pt x="5139591" y="0"/>
                </a:moveTo>
                <a:lnTo>
                  <a:pt x="14316076" y="0"/>
                </a:lnTo>
                <a:lnTo>
                  <a:pt x="1431607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lvl="0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1" name="Rectangle 168"/>
          <p:cNvSpPr/>
          <p:nvPr/>
        </p:nvSpPr>
        <p:spPr bwMode="auto">
          <a:xfrm>
            <a:off x="4" y="624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1904898"/>
                </a:lnTo>
                <a:lnTo>
                  <a:pt x="5916058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lvl="0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shadow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mapdot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maplin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0" name="Isosceles Triangle 129"/>
          <p:cNvSpPr/>
          <p:nvPr/>
        </p:nvSpPr>
        <p:spPr bwMode="auto">
          <a:xfrm>
            <a:off x="6376924" y="4479544"/>
            <a:ext cx="2779776" cy="676656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6724396" y="4561840"/>
            <a:ext cx="2432304" cy="594360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speaker name and date"/>
          <p:cNvSpPr>
            <a:spLocks noGrp="1"/>
          </p:cNvSpPr>
          <p:nvPr>
            <p:ph type="body" sz="quarter" idx="11"/>
          </p:nvPr>
        </p:nvSpPr>
        <p:spPr>
          <a:xfrm>
            <a:off x="336183" y="4003010"/>
            <a:ext cx="3695497" cy="1049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00050" indent="0">
              <a:buNone/>
              <a:defRPr/>
            </a:lvl2pPr>
            <a:lvl3pPr marL="800100" indent="0">
              <a:buNone/>
              <a:defRPr/>
            </a:lvl3pPr>
            <a:lvl4pPr marL="1143000" indent="0">
              <a:buNone/>
              <a:defRPr/>
            </a:lvl4pPr>
            <a:lvl5pPr marL="1543050" indent="0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2057" name="logo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872" y="4892040"/>
            <a:ext cx="758952" cy="11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head"/>
          <p:cNvSpPr>
            <a:spLocks noGrp="1"/>
          </p:cNvSpPr>
          <p:nvPr>
            <p:ph type="body" sz="quarter" idx="10"/>
          </p:nvPr>
        </p:nvSpPr>
        <p:spPr>
          <a:xfrm>
            <a:off x="336176" y="2992583"/>
            <a:ext cx="3667788" cy="977931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Group4-oval2"/>
          <p:cNvSpPr/>
          <p:nvPr/>
        </p:nvSpPr>
        <p:spPr bwMode="auto">
          <a:xfrm>
            <a:off x="4035644" y="2596305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Group1-oval1"/>
          <p:cNvSpPr/>
          <p:nvPr/>
        </p:nvSpPr>
        <p:spPr bwMode="auto">
          <a:xfrm>
            <a:off x="3380620" y="2466593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Group2-oval2"/>
          <p:cNvSpPr/>
          <p:nvPr/>
        </p:nvSpPr>
        <p:spPr bwMode="auto">
          <a:xfrm>
            <a:off x="4397908" y="305350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Group13-oval1"/>
          <p:cNvSpPr/>
          <p:nvPr/>
        </p:nvSpPr>
        <p:spPr bwMode="auto">
          <a:xfrm>
            <a:off x="5413755" y="2174737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Group5-oval2"/>
          <p:cNvSpPr/>
          <p:nvPr/>
        </p:nvSpPr>
        <p:spPr bwMode="auto">
          <a:xfrm>
            <a:off x="5780172" y="2239585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Group4-oval1"/>
          <p:cNvSpPr/>
          <p:nvPr/>
        </p:nvSpPr>
        <p:spPr bwMode="auto">
          <a:xfrm>
            <a:off x="5592085" y="2353073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Group8-1"/>
          <p:cNvSpPr/>
          <p:nvPr/>
        </p:nvSpPr>
        <p:spPr bwMode="auto">
          <a:xfrm>
            <a:off x="5734764" y="2028801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Group8-oval2"/>
          <p:cNvSpPr/>
          <p:nvPr/>
        </p:nvSpPr>
        <p:spPr bwMode="auto">
          <a:xfrm>
            <a:off x="5507772" y="2113105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Group11-oval1"/>
          <p:cNvSpPr/>
          <p:nvPr/>
        </p:nvSpPr>
        <p:spPr bwMode="auto">
          <a:xfrm>
            <a:off x="7255564" y="2596257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Group5-oval1"/>
          <p:cNvSpPr/>
          <p:nvPr/>
        </p:nvSpPr>
        <p:spPr bwMode="auto">
          <a:xfrm>
            <a:off x="7845724" y="2388721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Group11-oval2"/>
          <p:cNvSpPr/>
          <p:nvPr/>
        </p:nvSpPr>
        <p:spPr bwMode="auto">
          <a:xfrm>
            <a:off x="6688092" y="2787569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Group6-connector"/>
          <p:cNvSpPr>
            <a:spLocks noChangeShapeType="1"/>
          </p:cNvSpPr>
          <p:nvPr/>
        </p:nvSpPr>
        <p:spPr bwMode="auto">
          <a:xfrm flipH="1">
            <a:off x="7299960" y="2693670"/>
            <a:ext cx="266700" cy="209550"/>
          </a:xfrm>
          <a:prstGeom prst="line">
            <a:avLst/>
          </a:prstGeom>
          <a:noFill/>
          <a:ln w="9525" cap="flat">
            <a:solidFill>
              <a:srgbClr val="00895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Group10-oval1"/>
          <p:cNvSpPr/>
          <p:nvPr/>
        </p:nvSpPr>
        <p:spPr bwMode="auto">
          <a:xfrm>
            <a:off x="7174492" y="2991857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Group5-midpoint"/>
          <p:cNvSpPr/>
          <p:nvPr/>
        </p:nvSpPr>
        <p:spPr bwMode="auto">
          <a:xfrm>
            <a:off x="7210152" y="3027521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Group10-oval2"/>
          <p:cNvSpPr/>
          <p:nvPr/>
        </p:nvSpPr>
        <p:spPr bwMode="auto">
          <a:xfrm>
            <a:off x="7255548" y="3092369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Group6-oval1"/>
          <p:cNvSpPr/>
          <p:nvPr/>
        </p:nvSpPr>
        <p:spPr bwMode="auto">
          <a:xfrm>
            <a:off x="7281484" y="2884829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Group2oval1"/>
          <p:cNvSpPr/>
          <p:nvPr/>
        </p:nvSpPr>
        <p:spPr bwMode="auto">
          <a:xfrm>
            <a:off x="7518185" y="2382209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5" name="Group10-connector"/>
          <p:cNvSpPr>
            <a:spLocks noChangeShapeType="1"/>
          </p:cNvSpPr>
          <p:nvPr/>
        </p:nvSpPr>
        <p:spPr bwMode="auto">
          <a:xfrm>
            <a:off x="7195894" y="3009372"/>
            <a:ext cx="85021" cy="107208"/>
          </a:xfrm>
          <a:prstGeom prst="line">
            <a:avLst/>
          </a:prstGeom>
          <a:noFill/>
          <a:ln w="9525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Group6-oval2"/>
          <p:cNvSpPr/>
          <p:nvPr/>
        </p:nvSpPr>
        <p:spPr bwMode="auto">
          <a:xfrm>
            <a:off x="7544124" y="2670801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Group7-oval1"/>
          <p:cNvSpPr/>
          <p:nvPr/>
        </p:nvSpPr>
        <p:spPr bwMode="auto">
          <a:xfrm>
            <a:off x="4165260" y="2297889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Group3-oval1"/>
          <p:cNvSpPr/>
          <p:nvPr/>
        </p:nvSpPr>
        <p:spPr bwMode="auto">
          <a:xfrm>
            <a:off x="4197676" y="2709697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Group3-oval2"/>
          <p:cNvSpPr/>
          <p:nvPr/>
        </p:nvSpPr>
        <p:spPr bwMode="auto">
          <a:xfrm>
            <a:off x="5387720" y="2100065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Group7-oval2"/>
          <p:cNvSpPr/>
          <p:nvPr/>
        </p:nvSpPr>
        <p:spPr bwMode="auto">
          <a:xfrm>
            <a:off x="5462290" y="2174641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Group9-oval2"/>
          <p:cNvSpPr/>
          <p:nvPr/>
        </p:nvSpPr>
        <p:spPr bwMode="auto">
          <a:xfrm>
            <a:off x="5614696" y="2151937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Group4-echo2"/>
          <p:cNvSpPr/>
          <p:nvPr/>
        </p:nvSpPr>
        <p:spPr bwMode="auto">
          <a:xfrm>
            <a:off x="3966738" y="2522374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Group3-echo1"/>
          <p:cNvSpPr/>
          <p:nvPr/>
        </p:nvSpPr>
        <p:spPr bwMode="auto">
          <a:xfrm>
            <a:off x="4128564" y="264178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Group2-echo2"/>
          <p:cNvSpPr/>
          <p:nvPr/>
        </p:nvSpPr>
        <p:spPr bwMode="auto">
          <a:xfrm>
            <a:off x="4326030" y="2982719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" name="Group5-echol2"/>
          <p:cNvSpPr/>
          <p:nvPr/>
        </p:nvSpPr>
        <p:spPr bwMode="auto">
          <a:xfrm>
            <a:off x="5710695" y="2173584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" name="Group12-echo1"/>
          <p:cNvSpPr/>
          <p:nvPr/>
        </p:nvSpPr>
        <p:spPr bwMode="auto">
          <a:xfrm>
            <a:off x="3539389" y="2519234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Group11-echo2"/>
          <p:cNvSpPr/>
          <p:nvPr/>
        </p:nvSpPr>
        <p:spPr bwMode="auto">
          <a:xfrm>
            <a:off x="6618813" y="271405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Group8-echo1"/>
          <p:cNvSpPr/>
          <p:nvPr/>
        </p:nvSpPr>
        <p:spPr bwMode="auto">
          <a:xfrm>
            <a:off x="5668276" y="1956767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2" name="Group10-echo1"/>
          <p:cNvSpPr/>
          <p:nvPr/>
        </p:nvSpPr>
        <p:spPr bwMode="auto">
          <a:xfrm>
            <a:off x="7102720" y="2919872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Group2-echo1"/>
          <p:cNvSpPr/>
          <p:nvPr/>
        </p:nvSpPr>
        <p:spPr bwMode="auto">
          <a:xfrm>
            <a:off x="7448369" y="2313415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9" name="Group3-connector"/>
          <p:cNvSpPr>
            <a:spLocks noChangeShapeType="1"/>
          </p:cNvSpPr>
          <p:nvPr/>
        </p:nvSpPr>
        <p:spPr bwMode="auto">
          <a:xfrm flipV="1">
            <a:off x="4215008" y="2123162"/>
            <a:ext cx="1196236" cy="607761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Group1-echo1"/>
          <p:cNvSpPr/>
          <p:nvPr/>
        </p:nvSpPr>
        <p:spPr bwMode="auto">
          <a:xfrm>
            <a:off x="3306860" y="239511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Group4-echo1"/>
          <p:cNvSpPr/>
          <p:nvPr/>
        </p:nvSpPr>
        <p:spPr bwMode="auto">
          <a:xfrm>
            <a:off x="5519016" y="228356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Group1-echo2"/>
          <p:cNvSpPr/>
          <p:nvPr/>
        </p:nvSpPr>
        <p:spPr bwMode="auto">
          <a:xfrm>
            <a:off x="3914892" y="2168869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Group11-echo1"/>
          <p:cNvSpPr/>
          <p:nvPr/>
        </p:nvSpPr>
        <p:spPr bwMode="auto">
          <a:xfrm>
            <a:off x="7182850" y="2528660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Group10-echo2"/>
          <p:cNvSpPr/>
          <p:nvPr/>
        </p:nvSpPr>
        <p:spPr bwMode="auto">
          <a:xfrm>
            <a:off x="7184421" y="3025137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0" name="Group7-echo2"/>
          <p:cNvSpPr/>
          <p:nvPr/>
        </p:nvSpPr>
        <p:spPr bwMode="auto">
          <a:xfrm>
            <a:off x="5394899" y="2102882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Group7-echo1"/>
          <p:cNvSpPr/>
          <p:nvPr/>
        </p:nvSpPr>
        <p:spPr bwMode="auto">
          <a:xfrm>
            <a:off x="4095607" y="2227002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Group13-echo2"/>
          <p:cNvSpPr/>
          <p:nvPr/>
        </p:nvSpPr>
        <p:spPr bwMode="auto">
          <a:xfrm>
            <a:off x="7464117" y="2498809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Group5-echo1"/>
          <p:cNvSpPr/>
          <p:nvPr/>
        </p:nvSpPr>
        <p:spPr bwMode="auto">
          <a:xfrm>
            <a:off x="7772059" y="2321271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Group9-echo2"/>
          <p:cNvSpPr/>
          <p:nvPr/>
        </p:nvSpPr>
        <p:spPr bwMode="auto">
          <a:xfrm>
            <a:off x="5544190" y="2082460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Group6-echo1"/>
          <p:cNvSpPr/>
          <p:nvPr/>
        </p:nvSpPr>
        <p:spPr bwMode="auto">
          <a:xfrm>
            <a:off x="7209592" y="2809896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7" name="Group6-echo2"/>
          <p:cNvSpPr/>
          <p:nvPr/>
        </p:nvSpPr>
        <p:spPr bwMode="auto">
          <a:xfrm>
            <a:off x="7470401" y="2604080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8" name="Group3-echo2"/>
          <p:cNvSpPr/>
          <p:nvPr/>
        </p:nvSpPr>
        <p:spPr bwMode="auto">
          <a:xfrm>
            <a:off x="5317948" y="2035329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9" name="Group12-echo2"/>
          <p:cNvSpPr/>
          <p:nvPr/>
        </p:nvSpPr>
        <p:spPr bwMode="auto">
          <a:xfrm>
            <a:off x="3590274" y="268338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Group8-echo2"/>
          <p:cNvSpPr/>
          <p:nvPr/>
        </p:nvSpPr>
        <p:spPr bwMode="auto">
          <a:xfrm>
            <a:off x="5434741" y="204102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" name="Group5-midpointecho"/>
          <p:cNvSpPr/>
          <p:nvPr/>
        </p:nvSpPr>
        <p:spPr bwMode="auto">
          <a:xfrm>
            <a:off x="7142475" y="296254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7" name="Group7-connector" hidden="1"/>
          <p:cNvSpPr>
            <a:spLocks/>
          </p:cNvSpPr>
          <p:nvPr/>
        </p:nvSpPr>
        <p:spPr bwMode="auto">
          <a:xfrm rot="10800000" flipH="1">
            <a:off x="4199350" y="1658423"/>
            <a:ext cx="1291852" cy="648561"/>
          </a:xfrm>
          <a:custGeom>
            <a:avLst/>
            <a:gdLst>
              <a:gd name="T0" fmla="*/ 0 w 2739"/>
              <a:gd name="T1" fmla="*/ 1009 h 1199"/>
              <a:gd name="T2" fmla="*/ 109 w 2739"/>
              <a:gd name="T3" fmla="*/ 901 h 1199"/>
              <a:gd name="T4" fmla="*/ 157 w 2739"/>
              <a:gd name="T5" fmla="*/ 854 h 1199"/>
              <a:gd name="T6" fmla="*/ 160 w 2739"/>
              <a:gd name="T7" fmla="*/ 850 h 1199"/>
              <a:gd name="T8" fmla="*/ 274 w 2739"/>
              <a:gd name="T9" fmla="*/ 850 h 1199"/>
              <a:gd name="T10" fmla="*/ 279 w 2739"/>
              <a:gd name="T11" fmla="*/ 855 h 1199"/>
              <a:gd name="T12" fmla="*/ 305 w 2739"/>
              <a:gd name="T13" fmla="*/ 881 h 1199"/>
              <a:gd name="T14" fmla="*/ 324 w 2739"/>
              <a:gd name="T15" fmla="*/ 900 h 1199"/>
              <a:gd name="T16" fmla="*/ 405 w 2739"/>
              <a:gd name="T17" fmla="*/ 983 h 1199"/>
              <a:gd name="T18" fmla="*/ 518 w 2739"/>
              <a:gd name="T19" fmla="*/ 1095 h 1199"/>
              <a:gd name="T20" fmla="*/ 588 w 2739"/>
              <a:gd name="T21" fmla="*/ 1166 h 1199"/>
              <a:gd name="T22" fmla="*/ 590 w 2739"/>
              <a:gd name="T23" fmla="*/ 1168 h 1199"/>
              <a:gd name="T24" fmla="*/ 705 w 2739"/>
              <a:gd name="T25" fmla="*/ 1168 h 1199"/>
              <a:gd name="T26" fmla="*/ 706 w 2739"/>
              <a:gd name="T27" fmla="*/ 1167 h 1199"/>
              <a:gd name="T28" fmla="*/ 743 w 2739"/>
              <a:gd name="T29" fmla="*/ 1129 h 1199"/>
              <a:gd name="T30" fmla="*/ 971 w 2739"/>
              <a:gd name="T31" fmla="*/ 901 h 1199"/>
              <a:gd name="T32" fmla="*/ 1019 w 2739"/>
              <a:gd name="T33" fmla="*/ 853 h 1199"/>
              <a:gd name="T34" fmla="*/ 1022 w 2739"/>
              <a:gd name="T35" fmla="*/ 850 h 1199"/>
              <a:gd name="T36" fmla="*/ 1137 w 2739"/>
              <a:gd name="T37" fmla="*/ 850 h 1199"/>
              <a:gd name="T38" fmla="*/ 1141 w 2739"/>
              <a:gd name="T39" fmla="*/ 854 h 1199"/>
              <a:gd name="T40" fmla="*/ 1167 w 2739"/>
              <a:gd name="T41" fmla="*/ 880 h 1199"/>
              <a:gd name="T42" fmla="*/ 1186 w 2739"/>
              <a:gd name="T43" fmla="*/ 900 h 1199"/>
              <a:gd name="T44" fmla="*/ 1382 w 2739"/>
              <a:gd name="T45" fmla="*/ 1097 h 1199"/>
              <a:gd name="T46" fmla="*/ 1446 w 2739"/>
              <a:gd name="T47" fmla="*/ 1161 h 1199"/>
              <a:gd name="T48" fmla="*/ 1453 w 2739"/>
              <a:gd name="T49" fmla="*/ 1167 h 1199"/>
              <a:gd name="T50" fmla="*/ 1567 w 2739"/>
              <a:gd name="T51" fmla="*/ 1167 h 1199"/>
              <a:gd name="T52" fmla="*/ 1569 w 2739"/>
              <a:gd name="T53" fmla="*/ 1165 h 1199"/>
              <a:gd name="T54" fmla="*/ 1710 w 2739"/>
              <a:gd name="T55" fmla="*/ 1028 h 1199"/>
              <a:gd name="T56" fmla="*/ 1782 w 2739"/>
              <a:gd name="T57" fmla="*/ 958 h 1199"/>
              <a:gd name="T58" fmla="*/ 1838 w 2739"/>
              <a:gd name="T59" fmla="*/ 901 h 1199"/>
              <a:gd name="T60" fmla="*/ 2739 w 2739"/>
              <a:gd name="T61" fmla="*/ 0 h 1199"/>
              <a:gd name="connsiteX0" fmla="*/ 0 w 10000"/>
              <a:gd name="connsiteY0" fmla="*/ 8415 h 9741"/>
              <a:gd name="connsiteX1" fmla="*/ 398 w 10000"/>
              <a:gd name="connsiteY1" fmla="*/ 7515 h 9741"/>
              <a:gd name="connsiteX2" fmla="*/ 573 w 10000"/>
              <a:gd name="connsiteY2" fmla="*/ 7123 h 9741"/>
              <a:gd name="connsiteX3" fmla="*/ 584 w 10000"/>
              <a:gd name="connsiteY3" fmla="*/ 7089 h 9741"/>
              <a:gd name="connsiteX4" fmla="*/ 1000 w 10000"/>
              <a:gd name="connsiteY4" fmla="*/ 7089 h 9741"/>
              <a:gd name="connsiteX5" fmla="*/ 1019 w 10000"/>
              <a:gd name="connsiteY5" fmla="*/ 7131 h 9741"/>
              <a:gd name="connsiteX6" fmla="*/ 1114 w 10000"/>
              <a:gd name="connsiteY6" fmla="*/ 7348 h 9741"/>
              <a:gd name="connsiteX7" fmla="*/ 1183 w 10000"/>
              <a:gd name="connsiteY7" fmla="*/ 7506 h 9741"/>
              <a:gd name="connsiteX8" fmla="*/ 1479 w 10000"/>
              <a:gd name="connsiteY8" fmla="*/ 8198 h 9741"/>
              <a:gd name="connsiteX9" fmla="*/ 1891 w 10000"/>
              <a:gd name="connsiteY9" fmla="*/ 9133 h 9741"/>
              <a:gd name="connsiteX10" fmla="*/ 2147 w 10000"/>
              <a:gd name="connsiteY10" fmla="*/ 9725 h 9741"/>
              <a:gd name="connsiteX11" fmla="*/ 2154 w 10000"/>
              <a:gd name="connsiteY11" fmla="*/ 9741 h 9741"/>
              <a:gd name="connsiteX12" fmla="*/ 2574 w 10000"/>
              <a:gd name="connsiteY12" fmla="*/ 9741 h 9741"/>
              <a:gd name="connsiteX13" fmla="*/ 2578 w 10000"/>
              <a:gd name="connsiteY13" fmla="*/ 9733 h 9741"/>
              <a:gd name="connsiteX14" fmla="*/ 2713 w 10000"/>
              <a:gd name="connsiteY14" fmla="*/ 9416 h 9741"/>
              <a:gd name="connsiteX15" fmla="*/ 3545 w 10000"/>
              <a:gd name="connsiteY15" fmla="*/ 7515 h 9741"/>
              <a:gd name="connsiteX16" fmla="*/ 3720 w 10000"/>
              <a:gd name="connsiteY16" fmla="*/ 7114 h 9741"/>
              <a:gd name="connsiteX17" fmla="*/ 3731 w 10000"/>
              <a:gd name="connsiteY17" fmla="*/ 7089 h 9741"/>
              <a:gd name="connsiteX18" fmla="*/ 4151 w 10000"/>
              <a:gd name="connsiteY18" fmla="*/ 7089 h 9741"/>
              <a:gd name="connsiteX19" fmla="*/ 4166 w 10000"/>
              <a:gd name="connsiteY19" fmla="*/ 7123 h 9741"/>
              <a:gd name="connsiteX20" fmla="*/ 4261 w 10000"/>
              <a:gd name="connsiteY20" fmla="*/ 7339 h 9741"/>
              <a:gd name="connsiteX21" fmla="*/ 4330 w 10000"/>
              <a:gd name="connsiteY21" fmla="*/ 7506 h 9741"/>
              <a:gd name="connsiteX22" fmla="*/ 5046 w 10000"/>
              <a:gd name="connsiteY22" fmla="*/ 9149 h 9741"/>
              <a:gd name="connsiteX23" fmla="*/ 5279 w 10000"/>
              <a:gd name="connsiteY23" fmla="*/ 9683 h 9741"/>
              <a:gd name="connsiteX24" fmla="*/ 5305 w 10000"/>
              <a:gd name="connsiteY24" fmla="*/ 9733 h 9741"/>
              <a:gd name="connsiteX25" fmla="*/ 5721 w 10000"/>
              <a:gd name="connsiteY25" fmla="*/ 9733 h 9741"/>
              <a:gd name="connsiteX26" fmla="*/ 5728 w 10000"/>
              <a:gd name="connsiteY26" fmla="*/ 9716 h 9741"/>
              <a:gd name="connsiteX27" fmla="*/ 6243 w 10000"/>
              <a:gd name="connsiteY27" fmla="*/ 8574 h 9741"/>
              <a:gd name="connsiteX28" fmla="*/ 6506 w 10000"/>
              <a:gd name="connsiteY28" fmla="*/ 7990 h 9741"/>
              <a:gd name="connsiteX29" fmla="*/ 10000 w 10000"/>
              <a:gd name="connsiteY29" fmla="*/ 0 h 9741"/>
              <a:gd name="connsiteX0" fmla="*/ 0 w 10000"/>
              <a:gd name="connsiteY0" fmla="*/ 8639 h 10000"/>
              <a:gd name="connsiteX1" fmla="*/ 398 w 10000"/>
              <a:gd name="connsiteY1" fmla="*/ 7715 h 10000"/>
              <a:gd name="connsiteX2" fmla="*/ 573 w 10000"/>
              <a:gd name="connsiteY2" fmla="*/ 7312 h 10000"/>
              <a:gd name="connsiteX3" fmla="*/ 584 w 10000"/>
              <a:gd name="connsiteY3" fmla="*/ 7277 h 10000"/>
              <a:gd name="connsiteX4" fmla="*/ 1000 w 10000"/>
              <a:gd name="connsiteY4" fmla="*/ 7277 h 10000"/>
              <a:gd name="connsiteX5" fmla="*/ 1019 w 10000"/>
              <a:gd name="connsiteY5" fmla="*/ 7321 h 10000"/>
              <a:gd name="connsiteX6" fmla="*/ 1114 w 10000"/>
              <a:gd name="connsiteY6" fmla="*/ 7543 h 10000"/>
              <a:gd name="connsiteX7" fmla="*/ 1183 w 10000"/>
              <a:gd name="connsiteY7" fmla="*/ 7706 h 10000"/>
              <a:gd name="connsiteX8" fmla="*/ 1479 w 10000"/>
              <a:gd name="connsiteY8" fmla="*/ 8416 h 10000"/>
              <a:gd name="connsiteX9" fmla="*/ 1891 w 10000"/>
              <a:gd name="connsiteY9" fmla="*/ 9376 h 10000"/>
              <a:gd name="connsiteX10" fmla="*/ 2147 w 10000"/>
              <a:gd name="connsiteY10" fmla="*/ 9984 h 10000"/>
              <a:gd name="connsiteX11" fmla="*/ 2154 w 10000"/>
              <a:gd name="connsiteY11" fmla="*/ 10000 h 10000"/>
              <a:gd name="connsiteX12" fmla="*/ 2574 w 10000"/>
              <a:gd name="connsiteY12" fmla="*/ 10000 h 10000"/>
              <a:gd name="connsiteX13" fmla="*/ 2578 w 10000"/>
              <a:gd name="connsiteY13" fmla="*/ 9992 h 10000"/>
              <a:gd name="connsiteX14" fmla="*/ 2713 w 10000"/>
              <a:gd name="connsiteY14" fmla="*/ 9666 h 10000"/>
              <a:gd name="connsiteX15" fmla="*/ 3545 w 10000"/>
              <a:gd name="connsiteY15" fmla="*/ 7715 h 10000"/>
              <a:gd name="connsiteX16" fmla="*/ 3720 w 10000"/>
              <a:gd name="connsiteY16" fmla="*/ 7303 h 10000"/>
              <a:gd name="connsiteX17" fmla="*/ 3731 w 10000"/>
              <a:gd name="connsiteY17" fmla="*/ 7277 h 10000"/>
              <a:gd name="connsiteX18" fmla="*/ 4151 w 10000"/>
              <a:gd name="connsiteY18" fmla="*/ 7277 h 10000"/>
              <a:gd name="connsiteX19" fmla="*/ 4166 w 10000"/>
              <a:gd name="connsiteY19" fmla="*/ 7312 h 10000"/>
              <a:gd name="connsiteX20" fmla="*/ 4261 w 10000"/>
              <a:gd name="connsiteY20" fmla="*/ 7534 h 10000"/>
              <a:gd name="connsiteX21" fmla="*/ 4330 w 10000"/>
              <a:gd name="connsiteY21" fmla="*/ 7706 h 10000"/>
              <a:gd name="connsiteX22" fmla="*/ 5046 w 10000"/>
              <a:gd name="connsiteY22" fmla="*/ 9392 h 10000"/>
              <a:gd name="connsiteX23" fmla="*/ 5279 w 10000"/>
              <a:gd name="connsiteY23" fmla="*/ 9940 h 10000"/>
              <a:gd name="connsiteX24" fmla="*/ 5305 w 10000"/>
              <a:gd name="connsiteY24" fmla="*/ 9992 h 10000"/>
              <a:gd name="connsiteX25" fmla="*/ 5721 w 10000"/>
              <a:gd name="connsiteY25" fmla="*/ 9992 h 10000"/>
              <a:gd name="connsiteX26" fmla="*/ 5728 w 10000"/>
              <a:gd name="connsiteY26" fmla="*/ 9974 h 10000"/>
              <a:gd name="connsiteX27" fmla="*/ 6243 w 10000"/>
              <a:gd name="connsiteY27" fmla="*/ 8802 h 10000"/>
              <a:gd name="connsiteX28" fmla="*/ 10000 w 10000"/>
              <a:gd name="connsiteY28" fmla="*/ 0 h 10000"/>
              <a:gd name="connsiteX0" fmla="*/ 0 w 10000"/>
              <a:gd name="connsiteY0" fmla="*/ 8639 h 10000"/>
              <a:gd name="connsiteX1" fmla="*/ 398 w 10000"/>
              <a:gd name="connsiteY1" fmla="*/ 7715 h 10000"/>
              <a:gd name="connsiteX2" fmla="*/ 573 w 10000"/>
              <a:gd name="connsiteY2" fmla="*/ 7312 h 10000"/>
              <a:gd name="connsiteX3" fmla="*/ 584 w 10000"/>
              <a:gd name="connsiteY3" fmla="*/ 7277 h 10000"/>
              <a:gd name="connsiteX4" fmla="*/ 1000 w 10000"/>
              <a:gd name="connsiteY4" fmla="*/ 7277 h 10000"/>
              <a:gd name="connsiteX5" fmla="*/ 1019 w 10000"/>
              <a:gd name="connsiteY5" fmla="*/ 7321 h 10000"/>
              <a:gd name="connsiteX6" fmla="*/ 1114 w 10000"/>
              <a:gd name="connsiteY6" fmla="*/ 7543 h 10000"/>
              <a:gd name="connsiteX7" fmla="*/ 1183 w 10000"/>
              <a:gd name="connsiteY7" fmla="*/ 7706 h 10000"/>
              <a:gd name="connsiteX8" fmla="*/ 1479 w 10000"/>
              <a:gd name="connsiteY8" fmla="*/ 8416 h 10000"/>
              <a:gd name="connsiteX9" fmla="*/ 1891 w 10000"/>
              <a:gd name="connsiteY9" fmla="*/ 9376 h 10000"/>
              <a:gd name="connsiteX10" fmla="*/ 2147 w 10000"/>
              <a:gd name="connsiteY10" fmla="*/ 9984 h 10000"/>
              <a:gd name="connsiteX11" fmla="*/ 2154 w 10000"/>
              <a:gd name="connsiteY11" fmla="*/ 10000 h 10000"/>
              <a:gd name="connsiteX12" fmla="*/ 2574 w 10000"/>
              <a:gd name="connsiteY12" fmla="*/ 10000 h 10000"/>
              <a:gd name="connsiteX13" fmla="*/ 2578 w 10000"/>
              <a:gd name="connsiteY13" fmla="*/ 9992 h 10000"/>
              <a:gd name="connsiteX14" fmla="*/ 2713 w 10000"/>
              <a:gd name="connsiteY14" fmla="*/ 9666 h 10000"/>
              <a:gd name="connsiteX15" fmla="*/ 3545 w 10000"/>
              <a:gd name="connsiteY15" fmla="*/ 7715 h 10000"/>
              <a:gd name="connsiteX16" fmla="*/ 3720 w 10000"/>
              <a:gd name="connsiteY16" fmla="*/ 7303 h 10000"/>
              <a:gd name="connsiteX17" fmla="*/ 3731 w 10000"/>
              <a:gd name="connsiteY17" fmla="*/ 7277 h 10000"/>
              <a:gd name="connsiteX18" fmla="*/ 4151 w 10000"/>
              <a:gd name="connsiteY18" fmla="*/ 7277 h 10000"/>
              <a:gd name="connsiteX19" fmla="*/ 4166 w 10000"/>
              <a:gd name="connsiteY19" fmla="*/ 7312 h 10000"/>
              <a:gd name="connsiteX20" fmla="*/ 4261 w 10000"/>
              <a:gd name="connsiteY20" fmla="*/ 7534 h 10000"/>
              <a:gd name="connsiteX21" fmla="*/ 4330 w 10000"/>
              <a:gd name="connsiteY21" fmla="*/ 7706 h 10000"/>
              <a:gd name="connsiteX22" fmla="*/ 5046 w 10000"/>
              <a:gd name="connsiteY22" fmla="*/ 9392 h 10000"/>
              <a:gd name="connsiteX23" fmla="*/ 5120 w 10000"/>
              <a:gd name="connsiteY23" fmla="*/ 9604 h 10000"/>
              <a:gd name="connsiteX24" fmla="*/ 5279 w 10000"/>
              <a:gd name="connsiteY24" fmla="*/ 9940 h 10000"/>
              <a:gd name="connsiteX25" fmla="*/ 5305 w 10000"/>
              <a:gd name="connsiteY25" fmla="*/ 9992 h 10000"/>
              <a:gd name="connsiteX26" fmla="*/ 5721 w 10000"/>
              <a:gd name="connsiteY26" fmla="*/ 9992 h 10000"/>
              <a:gd name="connsiteX27" fmla="*/ 5728 w 10000"/>
              <a:gd name="connsiteY27" fmla="*/ 9974 h 10000"/>
              <a:gd name="connsiteX28" fmla="*/ 6243 w 10000"/>
              <a:gd name="connsiteY28" fmla="*/ 8802 h 10000"/>
              <a:gd name="connsiteX29" fmla="*/ 10000 w 10000"/>
              <a:gd name="connsiteY29" fmla="*/ 0 h 10000"/>
              <a:gd name="connsiteX0" fmla="*/ 0 w 10000"/>
              <a:gd name="connsiteY0" fmla="*/ 8639 h 10000"/>
              <a:gd name="connsiteX1" fmla="*/ 398 w 10000"/>
              <a:gd name="connsiteY1" fmla="*/ 7715 h 10000"/>
              <a:gd name="connsiteX2" fmla="*/ 573 w 10000"/>
              <a:gd name="connsiteY2" fmla="*/ 7312 h 10000"/>
              <a:gd name="connsiteX3" fmla="*/ 584 w 10000"/>
              <a:gd name="connsiteY3" fmla="*/ 7277 h 10000"/>
              <a:gd name="connsiteX4" fmla="*/ 1000 w 10000"/>
              <a:gd name="connsiteY4" fmla="*/ 7277 h 10000"/>
              <a:gd name="connsiteX5" fmla="*/ 1019 w 10000"/>
              <a:gd name="connsiteY5" fmla="*/ 7321 h 10000"/>
              <a:gd name="connsiteX6" fmla="*/ 1114 w 10000"/>
              <a:gd name="connsiteY6" fmla="*/ 7543 h 10000"/>
              <a:gd name="connsiteX7" fmla="*/ 1183 w 10000"/>
              <a:gd name="connsiteY7" fmla="*/ 7706 h 10000"/>
              <a:gd name="connsiteX8" fmla="*/ 1479 w 10000"/>
              <a:gd name="connsiteY8" fmla="*/ 8416 h 10000"/>
              <a:gd name="connsiteX9" fmla="*/ 1891 w 10000"/>
              <a:gd name="connsiteY9" fmla="*/ 9376 h 10000"/>
              <a:gd name="connsiteX10" fmla="*/ 2147 w 10000"/>
              <a:gd name="connsiteY10" fmla="*/ 9984 h 10000"/>
              <a:gd name="connsiteX11" fmla="*/ 2154 w 10000"/>
              <a:gd name="connsiteY11" fmla="*/ 10000 h 10000"/>
              <a:gd name="connsiteX12" fmla="*/ 2574 w 10000"/>
              <a:gd name="connsiteY12" fmla="*/ 10000 h 10000"/>
              <a:gd name="connsiteX13" fmla="*/ 2578 w 10000"/>
              <a:gd name="connsiteY13" fmla="*/ 9992 h 10000"/>
              <a:gd name="connsiteX14" fmla="*/ 2713 w 10000"/>
              <a:gd name="connsiteY14" fmla="*/ 9666 h 10000"/>
              <a:gd name="connsiteX15" fmla="*/ 3545 w 10000"/>
              <a:gd name="connsiteY15" fmla="*/ 7715 h 10000"/>
              <a:gd name="connsiteX16" fmla="*/ 3720 w 10000"/>
              <a:gd name="connsiteY16" fmla="*/ 7303 h 10000"/>
              <a:gd name="connsiteX17" fmla="*/ 3731 w 10000"/>
              <a:gd name="connsiteY17" fmla="*/ 7277 h 10000"/>
              <a:gd name="connsiteX18" fmla="*/ 4151 w 10000"/>
              <a:gd name="connsiteY18" fmla="*/ 7277 h 10000"/>
              <a:gd name="connsiteX19" fmla="*/ 4166 w 10000"/>
              <a:gd name="connsiteY19" fmla="*/ 7312 h 10000"/>
              <a:gd name="connsiteX20" fmla="*/ 4261 w 10000"/>
              <a:gd name="connsiteY20" fmla="*/ 7534 h 10000"/>
              <a:gd name="connsiteX21" fmla="*/ 4330 w 10000"/>
              <a:gd name="connsiteY21" fmla="*/ 7706 h 10000"/>
              <a:gd name="connsiteX22" fmla="*/ 5046 w 10000"/>
              <a:gd name="connsiteY22" fmla="*/ 9392 h 10000"/>
              <a:gd name="connsiteX23" fmla="*/ 5120 w 10000"/>
              <a:gd name="connsiteY23" fmla="*/ 9604 h 10000"/>
              <a:gd name="connsiteX24" fmla="*/ 5279 w 10000"/>
              <a:gd name="connsiteY24" fmla="*/ 9940 h 10000"/>
              <a:gd name="connsiteX25" fmla="*/ 5305 w 10000"/>
              <a:gd name="connsiteY25" fmla="*/ 9992 h 10000"/>
              <a:gd name="connsiteX26" fmla="*/ 5721 w 10000"/>
              <a:gd name="connsiteY26" fmla="*/ 9992 h 10000"/>
              <a:gd name="connsiteX27" fmla="*/ 5728 w 10000"/>
              <a:gd name="connsiteY27" fmla="*/ 9974 h 10000"/>
              <a:gd name="connsiteX28" fmla="*/ 6243 w 10000"/>
              <a:gd name="connsiteY28" fmla="*/ 8802 h 10000"/>
              <a:gd name="connsiteX29" fmla="*/ 7093 w 10000"/>
              <a:gd name="connsiteY29" fmla="*/ 6805 h 10000"/>
              <a:gd name="connsiteX30" fmla="*/ 10000 w 10000"/>
              <a:gd name="connsiteY30" fmla="*/ 0 h 10000"/>
              <a:gd name="connsiteX0" fmla="*/ 0 w 7093"/>
              <a:gd name="connsiteY0" fmla="*/ 1834 h 3195"/>
              <a:gd name="connsiteX1" fmla="*/ 398 w 7093"/>
              <a:gd name="connsiteY1" fmla="*/ 910 h 3195"/>
              <a:gd name="connsiteX2" fmla="*/ 573 w 7093"/>
              <a:gd name="connsiteY2" fmla="*/ 507 h 3195"/>
              <a:gd name="connsiteX3" fmla="*/ 584 w 7093"/>
              <a:gd name="connsiteY3" fmla="*/ 472 h 3195"/>
              <a:gd name="connsiteX4" fmla="*/ 1000 w 7093"/>
              <a:gd name="connsiteY4" fmla="*/ 472 h 3195"/>
              <a:gd name="connsiteX5" fmla="*/ 1019 w 7093"/>
              <a:gd name="connsiteY5" fmla="*/ 516 h 3195"/>
              <a:gd name="connsiteX6" fmla="*/ 1114 w 7093"/>
              <a:gd name="connsiteY6" fmla="*/ 738 h 3195"/>
              <a:gd name="connsiteX7" fmla="*/ 1183 w 7093"/>
              <a:gd name="connsiteY7" fmla="*/ 901 h 3195"/>
              <a:gd name="connsiteX8" fmla="*/ 1479 w 7093"/>
              <a:gd name="connsiteY8" fmla="*/ 1611 h 3195"/>
              <a:gd name="connsiteX9" fmla="*/ 1891 w 7093"/>
              <a:gd name="connsiteY9" fmla="*/ 2571 h 3195"/>
              <a:gd name="connsiteX10" fmla="*/ 2147 w 7093"/>
              <a:gd name="connsiteY10" fmla="*/ 3179 h 3195"/>
              <a:gd name="connsiteX11" fmla="*/ 2154 w 7093"/>
              <a:gd name="connsiteY11" fmla="*/ 3195 h 3195"/>
              <a:gd name="connsiteX12" fmla="*/ 2574 w 7093"/>
              <a:gd name="connsiteY12" fmla="*/ 3195 h 3195"/>
              <a:gd name="connsiteX13" fmla="*/ 2578 w 7093"/>
              <a:gd name="connsiteY13" fmla="*/ 3187 h 3195"/>
              <a:gd name="connsiteX14" fmla="*/ 2713 w 7093"/>
              <a:gd name="connsiteY14" fmla="*/ 2861 h 3195"/>
              <a:gd name="connsiteX15" fmla="*/ 3545 w 7093"/>
              <a:gd name="connsiteY15" fmla="*/ 910 h 3195"/>
              <a:gd name="connsiteX16" fmla="*/ 3720 w 7093"/>
              <a:gd name="connsiteY16" fmla="*/ 498 h 3195"/>
              <a:gd name="connsiteX17" fmla="*/ 3731 w 7093"/>
              <a:gd name="connsiteY17" fmla="*/ 472 h 3195"/>
              <a:gd name="connsiteX18" fmla="*/ 4151 w 7093"/>
              <a:gd name="connsiteY18" fmla="*/ 472 h 3195"/>
              <a:gd name="connsiteX19" fmla="*/ 4166 w 7093"/>
              <a:gd name="connsiteY19" fmla="*/ 507 h 3195"/>
              <a:gd name="connsiteX20" fmla="*/ 4261 w 7093"/>
              <a:gd name="connsiteY20" fmla="*/ 729 h 3195"/>
              <a:gd name="connsiteX21" fmla="*/ 4330 w 7093"/>
              <a:gd name="connsiteY21" fmla="*/ 901 h 3195"/>
              <a:gd name="connsiteX22" fmla="*/ 5046 w 7093"/>
              <a:gd name="connsiteY22" fmla="*/ 2587 h 3195"/>
              <a:gd name="connsiteX23" fmla="*/ 5120 w 7093"/>
              <a:gd name="connsiteY23" fmla="*/ 2799 h 3195"/>
              <a:gd name="connsiteX24" fmla="*/ 5279 w 7093"/>
              <a:gd name="connsiteY24" fmla="*/ 3135 h 3195"/>
              <a:gd name="connsiteX25" fmla="*/ 5305 w 7093"/>
              <a:gd name="connsiteY25" fmla="*/ 3187 h 3195"/>
              <a:gd name="connsiteX26" fmla="*/ 5721 w 7093"/>
              <a:gd name="connsiteY26" fmla="*/ 3187 h 3195"/>
              <a:gd name="connsiteX27" fmla="*/ 5728 w 7093"/>
              <a:gd name="connsiteY27" fmla="*/ 3169 h 3195"/>
              <a:gd name="connsiteX28" fmla="*/ 6243 w 7093"/>
              <a:gd name="connsiteY28" fmla="*/ 1997 h 3195"/>
              <a:gd name="connsiteX29" fmla="*/ 7093 w 7093"/>
              <a:gd name="connsiteY29" fmla="*/ 0 h 3195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808 w 10000"/>
              <a:gd name="connsiteY2" fmla="*/ 1587 h 10000"/>
              <a:gd name="connsiteX3" fmla="*/ 1410 w 10000"/>
              <a:gd name="connsiteY3" fmla="*/ 1477 h 10000"/>
              <a:gd name="connsiteX4" fmla="*/ 1437 w 10000"/>
              <a:gd name="connsiteY4" fmla="*/ 1615 h 10000"/>
              <a:gd name="connsiteX5" fmla="*/ 1571 w 10000"/>
              <a:gd name="connsiteY5" fmla="*/ 2310 h 10000"/>
              <a:gd name="connsiteX6" fmla="*/ 1668 w 10000"/>
              <a:gd name="connsiteY6" fmla="*/ 2820 h 10000"/>
              <a:gd name="connsiteX7" fmla="*/ 2085 w 10000"/>
              <a:gd name="connsiteY7" fmla="*/ 5042 h 10000"/>
              <a:gd name="connsiteX8" fmla="*/ 2666 w 10000"/>
              <a:gd name="connsiteY8" fmla="*/ 8047 h 10000"/>
              <a:gd name="connsiteX9" fmla="*/ 3027 w 10000"/>
              <a:gd name="connsiteY9" fmla="*/ 9950 h 10000"/>
              <a:gd name="connsiteX10" fmla="*/ 3037 w 10000"/>
              <a:gd name="connsiteY10" fmla="*/ 10000 h 10000"/>
              <a:gd name="connsiteX11" fmla="*/ 3629 w 10000"/>
              <a:gd name="connsiteY11" fmla="*/ 10000 h 10000"/>
              <a:gd name="connsiteX12" fmla="*/ 3635 w 10000"/>
              <a:gd name="connsiteY12" fmla="*/ 9975 h 10000"/>
              <a:gd name="connsiteX13" fmla="*/ 3825 w 10000"/>
              <a:gd name="connsiteY13" fmla="*/ 8955 h 10000"/>
              <a:gd name="connsiteX14" fmla="*/ 4998 w 10000"/>
              <a:gd name="connsiteY14" fmla="*/ 2848 h 10000"/>
              <a:gd name="connsiteX15" fmla="*/ 5245 w 10000"/>
              <a:gd name="connsiteY15" fmla="*/ 1559 h 10000"/>
              <a:gd name="connsiteX16" fmla="*/ 5260 w 10000"/>
              <a:gd name="connsiteY16" fmla="*/ 1477 h 10000"/>
              <a:gd name="connsiteX17" fmla="*/ 5852 w 10000"/>
              <a:gd name="connsiteY17" fmla="*/ 1477 h 10000"/>
              <a:gd name="connsiteX18" fmla="*/ 5873 w 10000"/>
              <a:gd name="connsiteY18" fmla="*/ 1587 h 10000"/>
              <a:gd name="connsiteX19" fmla="*/ 6007 w 10000"/>
              <a:gd name="connsiteY19" fmla="*/ 2282 h 10000"/>
              <a:gd name="connsiteX20" fmla="*/ 6105 w 10000"/>
              <a:gd name="connsiteY20" fmla="*/ 2820 h 10000"/>
              <a:gd name="connsiteX21" fmla="*/ 7114 w 10000"/>
              <a:gd name="connsiteY21" fmla="*/ 8097 h 10000"/>
              <a:gd name="connsiteX22" fmla="*/ 7218 w 10000"/>
              <a:gd name="connsiteY22" fmla="*/ 8761 h 10000"/>
              <a:gd name="connsiteX23" fmla="*/ 7443 w 10000"/>
              <a:gd name="connsiteY23" fmla="*/ 9812 h 10000"/>
              <a:gd name="connsiteX24" fmla="*/ 7479 w 10000"/>
              <a:gd name="connsiteY24" fmla="*/ 9975 h 10000"/>
              <a:gd name="connsiteX25" fmla="*/ 8066 w 10000"/>
              <a:gd name="connsiteY25" fmla="*/ 9975 h 10000"/>
              <a:gd name="connsiteX26" fmla="*/ 8076 w 10000"/>
              <a:gd name="connsiteY26" fmla="*/ 9919 h 10000"/>
              <a:gd name="connsiteX27" fmla="*/ 8802 w 10000"/>
              <a:gd name="connsiteY27" fmla="*/ 6250 h 10000"/>
              <a:gd name="connsiteX28" fmla="*/ 10000 w 10000"/>
              <a:gd name="connsiteY28" fmla="*/ 0 h 10000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808 w 10000"/>
              <a:gd name="connsiteY2" fmla="*/ 1587 h 10000"/>
              <a:gd name="connsiteX3" fmla="*/ 1410 w 10000"/>
              <a:gd name="connsiteY3" fmla="*/ 1477 h 10000"/>
              <a:gd name="connsiteX4" fmla="*/ 1571 w 10000"/>
              <a:gd name="connsiteY4" fmla="*/ 2310 h 10000"/>
              <a:gd name="connsiteX5" fmla="*/ 1668 w 10000"/>
              <a:gd name="connsiteY5" fmla="*/ 2820 h 10000"/>
              <a:gd name="connsiteX6" fmla="*/ 2085 w 10000"/>
              <a:gd name="connsiteY6" fmla="*/ 5042 h 10000"/>
              <a:gd name="connsiteX7" fmla="*/ 2666 w 10000"/>
              <a:gd name="connsiteY7" fmla="*/ 8047 h 10000"/>
              <a:gd name="connsiteX8" fmla="*/ 3027 w 10000"/>
              <a:gd name="connsiteY8" fmla="*/ 9950 h 10000"/>
              <a:gd name="connsiteX9" fmla="*/ 3037 w 10000"/>
              <a:gd name="connsiteY9" fmla="*/ 10000 h 10000"/>
              <a:gd name="connsiteX10" fmla="*/ 3629 w 10000"/>
              <a:gd name="connsiteY10" fmla="*/ 10000 h 10000"/>
              <a:gd name="connsiteX11" fmla="*/ 3635 w 10000"/>
              <a:gd name="connsiteY11" fmla="*/ 9975 h 10000"/>
              <a:gd name="connsiteX12" fmla="*/ 3825 w 10000"/>
              <a:gd name="connsiteY12" fmla="*/ 8955 h 10000"/>
              <a:gd name="connsiteX13" fmla="*/ 4998 w 10000"/>
              <a:gd name="connsiteY13" fmla="*/ 2848 h 10000"/>
              <a:gd name="connsiteX14" fmla="*/ 5245 w 10000"/>
              <a:gd name="connsiteY14" fmla="*/ 1559 h 10000"/>
              <a:gd name="connsiteX15" fmla="*/ 5260 w 10000"/>
              <a:gd name="connsiteY15" fmla="*/ 1477 h 10000"/>
              <a:gd name="connsiteX16" fmla="*/ 5852 w 10000"/>
              <a:gd name="connsiteY16" fmla="*/ 1477 h 10000"/>
              <a:gd name="connsiteX17" fmla="*/ 5873 w 10000"/>
              <a:gd name="connsiteY17" fmla="*/ 1587 h 10000"/>
              <a:gd name="connsiteX18" fmla="*/ 6007 w 10000"/>
              <a:gd name="connsiteY18" fmla="*/ 2282 h 10000"/>
              <a:gd name="connsiteX19" fmla="*/ 6105 w 10000"/>
              <a:gd name="connsiteY19" fmla="*/ 2820 h 10000"/>
              <a:gd name="connsiteX20" fmla="*/ 7114 w 10000"/>
              <a:gd name="connsiteY20" fmla="*/ 8097 h 10000"/>
              <a:gd name="connsiteX21" fmla="*/ 7218 w 10000"/>
              <a:gd name="connsiteY21" fmla="*/ 8761 h 10000"/>
              <a:gd name="connsiteX22" fmla="*/ 7443 w 10000"/>
              <a:gd name="connsiteY22" fmla="*/ 9812 h 10000"/>
              <a:gd name="connsiteX23" fmla="*/ 7479 w 10000"/>
              <a:gd name="connsiteY23" fmla="*/ 9975 h 10000"/>
              <a:gd name="connsiteX24" fmla="*/ 8066 w 10000"/>
              <a:gd name="connsiteY24" fmla="*/ 9975 h 10000"/>
              <a:gd name="connsiteX25" fmla="*/ 8076 w 10000"/>
              <a:gd name="connsiteY25" fmla="*/ 9919 h 10000"/>
              <a:gd name="connsiteX26" fmla="*/ 8802 w 10000"/>
              <a:gd name="connsiteY26" fmla="*/ 6250 h 10000"/>
              <a:gd name="connsiteX27" fmla="*/ 10000 w 10000"/>
              <a:gd name="connsiteY27" fmla="*/ 0 h 10000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808 w 10000"/>
              <a:gd name="connsiteY2" fmla="*/ 1587 h 10000"/>
              <a:gd name="connsiteX3" fmla="*/ 1571 w 10000"/>
              <a:gd name="connsiteY3" fmla="*/ 2310 h 10000"/>
              <a:gd name="connsiteX4" fmla="*/ 1668 w 10000"/>
              <a:gd name="connsiteY4" fmla="*/ 2820 h 10000"/>
              <a:gd name="connsiteX5" fmla="*/ 2085 w 10000"/>
              <a:gd name="connsiteY5" fmla="*/ 5042 h 10000"/>
              <a:gd name="connsiteX6" fmla="*/ 2666 w 10000"/>
              <a:gd name="connsiteY6" fmla="*/ 8047 h 10000"/>
              <a:gd name="connsiteX7" fmla="*/ 3027 w 10000"/>
              <a:gd name="connsiteY7" fmla="*/ 9950 h 10000"/>
              <a:gd name="connsiteX8" fmla="*/ 3037 w 10000"/>
              <a:gd name="connsiteY8" fmla="*/ 10000 h 10000"/>
              <a:gd name="connsiteX9" fmla="*/ 3629 w 10000"/>
              <a:gd name="connsiteY9" fmla="*/ 10000 h 10000"/>
              <a:gd name="connsiteX10" fmla="*/ 3635 w 10000"/>
              <a:gd name="connsiteY10" fmla="*/ 9975 h 10000"/>
              <a:gd name="connsiteX11" fmla="*/ 3825 w 10000"/>
              <a:gd name="connsiteY11" fmla="*/ 8955 h 10000"/>
              <a:gd name="connsiteX12" fmla="*/ 4998 w 10000"/>
              <a:gd name="connsiteY12" fmla="*/ 2848 h 10000"/>
              <a:gd name="connsiteX13" fmla="*/ 5245 w 10000"/>
              <a:gd name="connsiteY13" fmla="*/ 1559 h 10000"/>
              <a:gd name="connsiteX14" fmla="*/ 5260 w 10000"/>
              <a:gd name="connsiteY14" fmla="*/ 1477 h 10000"/>
              <a:gd name="connsiteX15" fmla="*/ 5852 w 10000"/>
              <a:gd name="connsiteY15" fmla="*/ 1477 h 10000"/>
              <a:gd name="connsiteX16" fmla="*/ 5873 w 10000"/>
              <a:gd name="connsiteY16" fmla="*/ 1587 h 10000"/>
              <a:gd name="connsiteX17" fmla="*/ 6007 w 10000"/>
              <a:gd name="connsiteY17" fmla="*/ 2282 h 10000"/>
              <a:gd name="connsiteX18" fmla="*/ 6105 w 10000"/>
              <a:gd name="connsiteY18" fmla="*/ 2820 h 10000"/>
              <a:gd name="connsiteX19" fmla="*/ 7114 w 10000"/>
              <a:gd name="connsiteY19" fmla="*/ 8097 h 10000"/>
              <a:gd name="connsiteX20" fmla="*/ 7218 w 10000"/>
              <a:gd name="connsiteY20" fmla="*/ 8761 h 10000"/>
              <a:gd name="connsiteX21" fmla="*/ 7443 w 10000"/>
              <a:gd name="connsiteY21" fmla="*/ 9812 h 10000"/>
              <a:gd name="connsiteX22" fmla="*/ 7479 w 10000"/>
              <a:gd name="connsiteY22" fmla="*/ 9975 h 10000"/>
              <a:gd name="connsiteX23" fmla="*/ 8066 w 10000"/>
              <a:gd name="connsiteY23" fmla="*/ 9975 h 10000"/>
              <a:gd name="connsiteX24" fmla="*/ 8076 w 10000"/>
              <a:gd name="connsiteY24" fmla="*/ 9919 h 10000"/>
              <a:gd name="connsiteX25" fmla="*/ 8802 w 10000"/>
              <a:gd name="connsiteY25" fmla="*/ 6250 h 10000"/>
              <a:gd name="connsiteX26" fmla="*/ 10000 w 10000"/>
              <a:gd name="connsiteY26" fmla="*/ 0 h 10000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1571 w 10000"/>
              <a:gd name="connsiteY2" fmla="*/ 2310 h 10000"/>
              <a:gd name="connsiteX3" fmla="*/ 1668 w 10000"/>
              <a:gd name="connsiteY3" fmla="*/ 2820 h 10000"/>
              <a:gd name="connsiteX4" fmla="*/ 2085 w 10000"/>
              <a:gd name="connsiteY4" fmla="*/ 5042 h 10000"/>
              <a:gd name="connsiteX5" fmla="*/ 2666 w 10000"/>
              <a:gd name="connsiteY5" fmla="*/ 8047 h 10000"/>
              <a:gd name="connsiteX6" fmla="*/ 3027 w 10000"/>
              <a:gd name="connsiteY6" fmla="*/ 9950 h 10000"/>
              <a:gd name="connsiteX7" fmla="*/ 3037 w 10000"/>
              <a:gd name="connsiteY7" fmla="*/ 10000 h 10000"/>
              <a:gd name="connsiteX8" fmla="*/ 3629 w 10000"/>
              <a:gd name="connsiteY8" fmla="*/ 10000 h 10000"/>
              <a:gd name="connsiteX9" fmla="*/ 3635 w 10000"/>
              <a:gd name="connsiteY9" fmla="*/ 9975 h 10000"/>
              <a:gd name="connsiteX10" fmla="*/ 3825 w 10000"/>
              <a:gd name="connsiteY10" fmla="*/ 8955 h 10000"/>
              <a:gd name="connsiteX11" fmla="*/ 4998 w 10000"/>
              <a:gd name="connsiteY11" fmla="*/ 2848 h 10000"/>
              <a:gd name="connsiteX12" fmla="*/ 5245 w 10000"/>
              <a:gd name="connsiteY12" fmla="*/ 1559 h 10000"/>
              <a:gd name="connsiteX13" fmla="*/ 5260 w 10000"/>
              <a:gd name="connsiteY13" fmla="*/ 1477 h 10000"/>
              <a:gd name="connsiteX14" fmla="*/ 5852 w 10000"/>
              <a:gd name="connsiteY14" fmla="*/ 1477 h 10000"/>
              <a:gd name="connsiteX15" fmla="*/ 5873 w 10000"/>
              <a:gd name="connsiteY15" fmla="*/ 1587 h 10000"/>
              <a:gd name="connsiteX16" fmla="*/ 6007 w 10000"/>
              <a:gd name="connsiteY16" fmla="*/ 2282 h 10000"/>
              <a:gd name="connsiteX17" fmla="*/ 6105 w 10000"/>
              <a:gd name="connsiteY17" fmla="*/ 2820 h 10000"/>
              <a:gd name="connsiteX18" fmla="*/ 7114 w 10000"/>
              <a:gd name="connsiteY18" fmla="*/ 8097 h 10000"/>
              <a:gd name="connsiteX19" fmla="*/ 7218 w 10000"/>
              <a:gd name="connsiteY19" fmla="*/ 8761 h 10000"/>
              <a:gd name="connsiteX20" fmla="*/ 7443 w 10000"/>
              <a:gd name="connsiteY20" fmla="*/ 9812 h 10000"/>
              <a:gd name="connsiteX21" fmla="*/ 7479 w 10000"/>
              <a:gd name="connsiteY21" fmla="*/ 9975 h 10000"/>
              <a:gd name="connsiteX22" fmla="*/ 8066 w 10000"/>
              <a:gd name="connsiteY22" fmla="*/ 9975 h 10000"/>
              <a:gd name="connsiteX23" fmla="*/ 8076 w 10000"/>
              <a:gd name="connsiteY23" fmla="*/ 9919 h 10000"/>
              <a:gd name="connsiteX24" fmla="*/ 8802 w 10000"/>
              <a:gd name="connsiteY24" fmla="*/ 6250 h 10000"/>
              <a:gd name="connsiteX25" fmla="*/ 10000 w 10000"/>
              <a:gd name="connsiteY25" fmla="*/ 0 h 10000"/>
              <a:gd name="connsiteX0" fmla="*/ 0 w 10000"/>
              <a:gd name="connsiteY0" fmla="*/ 5740 h 10000"/>
              <a:gd name="connsiteX1" fmla="*/ 1571 w 10000"/>
              <a:gd name="connsiteY1" fmla="*/ 2310 h 10000"/>
              <a:gd name="connsiteX2" fmla="*/ 1668 w 10000"/>
              <a:gd name="connsiteY2" fmla="*/ 2820 h 10000"/>
              <a:gd name="connsiteX3" fmla="*/ 2085 w 10000"/>
              <a:gd name="connsiteY3" fmla="*/ 5042 h 10000"/>
              <a:gd name="connsiteX4" fmla="*/ 2666 w 10000"/>
              <a:gd name="connsiteY4" fmla="*/ 8047 h 10000"/>
              <a:gd name="connsiteX5" fmla="*/ 3027 w 10000"/>
              <a:gd name="connsiteY5" fmla="*/ 9950 h 10000"/>
              <a:gd name="connsiteX6" fmla="*/ 3037 w 10000"/>
              <a:gd name="connsiteY6" fmla="*/ 10000 h 10000"/>
              <a:gd name="connsiteX7" fmla="*/ 3629 w 10000"/>
              <a:gd name="connsiteY7" fmla="*/ 10000 h 10000"/>
              <a:gd name="connsiteX8" fmla="*/ 3635 w 10000"/>
              <a:gd name="connsiteY8" fmla="*/ 9975 h 10000"/>
              <a:gd name="connsiteX9" fmla="*/ 3825 w 10000"/>
              <a:gd name="connsiteY9" fmla="*/ 8955 h 10000"/>
              <a:gd name="connsiteX10" fmla="*/ 4998 w 10000"/>
              <a:gd name="connsiteY10" fmla="*/ 2848 h 10000"/>
              <a:gd name="connsiteX11" fmla="*/ 5245 w 10000"/>
              <a:gd name="connsiteY11" fmla="*/ 1559 h 10000"/>
              <a:gd name="connsiteX12" fmla="*/ 5260 w 10000"/>
              <a:gd name="connsiteY12" fmla="*/ 1477 h 10000"/>
              <a:gd name="connsiteX13" fmla="*/ 5852 w 10000"/>
              <a:gd name="connsiteY13" fmla="*/ 1477 h 10000"/>
              <a:gd name="connsiteX14" fmla="*/ 5873 w 10000"/>
              <a:gd name="connsiteY14" fmla="*/ 1587 h 10000"/>
              <a:gd name="connsiteX15" fmla="*/ 6007 w 10000"/>
              <a:gd name="connsiteY15" fmla="*/ 2282 h 10000"/>
              <a:gd name="connsiteX16" fmla="*/ 6105 w 10000"/>
              <a:gd name="connsiteY16" fmla="*/ 2820 h 10000"/>
              <a:gd name="connsiteX17" fmla="*/ 7114 w 10000"/>
              <a:gd name="connsiteY17" fmla="*/ 8097 h 10000"/>
              <a:gd name="connsiteX18" fmla="*/ 7218 w 10000"/>
              <a:gd name="connsiteY18" fmla="*/ 8761 h 10000"/>
              <a:gd name="connsiteX19" fmla="*/ 7443 w 10000"/>
              <a:gd name="connsiteY19" fmla="*/ 9812 h 10000"/>
              <a:gd name="connsiteX20" fmla="*/ 7479 w 10000"/>
              <a:gd name="connsiteY20" fmla="*/ 9975 h 10000"/>
              <a:gd name="connsiteX21" fmla="*/ 8066 w 10000"/>
              <a:gd name="connsiteY21" fmla="*/ 9975 h 10000"/>
              <a:gd name="connsiteX22" fmla="*/ 8076 w 10000"/>
              <a:gd name="connsiteY22" fmla="*/ 9919 h 10000"/>
              <a:gd name="connsiteX23" fmla="*/ 8802 w 10000"/>
              <a:gd name="connsiteY23" fmla="*/ 6250 h 10000"/>
              <a:gd name="connsiteX24" fmla="*/ 10000 w 10000"/>
              <a:gd name="connsiteY24" fmla="*/ 0 h 10000"/>
              <a:gd name="connsiteX0" fmla="*/ 0 w 8429"/>
              <a:gd name="connsiteY0" fmla="*/ 2310 h 10000"/>
              <a:gd name="connsiteX1" fmla="*/ 97 w 8429"/>
              <a:gd name="connsiteY1" fmla="*/ 2820 h 10000"/>
              <a:gd name="connsiteX2" fmla="*/ 514 w 8429"/>
              <a:gd name="connsiteY2" fmla="*/ 5042 h 10000"/>
              <a:gd name="connsiteX3" fmla="*/ 1095 w 8429"/>
              <a:gd name="connsiteY3" fmla="*/ 8047 h 10000"/>
              <a:gd name="connsiteX4" fmla="*/ 1456 w 8429"/>
              <a:gd name="connsiteY4" fmla="*/ 9950 h 10000"/>
              <a:gd name="connsiteX5" fmla="*/ 1466 w 8429"/>
              <a:gd name="connsiteY5" fmla="*/ 10000 h 10000"/>
              <a:gd name="connsiteX6" fmla="*/ 2058 w 8429"/>
              <a:gd name="connsiteY6" fmla="*/ 10000 h 10000"/>
              <a:gd name="connsiteX7" fmla="*/ 2064 w 8429"/>
              <a:gd name="connsiteY7" fmla="*/ 9975 h 10000"/>
              <a:gd name="connsiteX8" fmla="*/ 2254 w 8429"/>
              <a:gd name="connsiteY8" fmla="*/ 8955 h 10000"/>
              <a:gd name="connsiteX9" fmla="*/ 3427 w 8429"/>
              <a:gd name="connsiteY9" fmla="*/ 2848 h 10000"/>
              <a:gd name="connsiteX10" fmla="*/ 3674 w 8429"/>
              <a:gd name="connsiteY10" fmla="*/ 1559 h 10000"/>
              <a:gd name="connsiteX11" fmla="*/ 3689 w 8429"/>
              <a:gd name="connsiteY11" fmla="*/ 1477 h 10000"/>
              <a:gd name="connsiteX12" fmla="*/ 4281 w 8429"/>
              <a:gd name="connsiteY12" fmla="*/ 1477 h 10000"/>
              <a:gd name="connsiteX13" fmla="*/ 4302 w 8429"/>
              <a:gd name="connsiteY13" fmla="*/ 1587 h 10000"/>
              <a:gd name="connsiteX14" fmla="*/ 4436 w 8429"/>
              <a:gd name="connsiteY14" fmla="*/ 2282 h 10000"/>
              <a:gd name="connsiteX15" fmla="*/ 4534 w 8429"/>
              <a:gd name="connsiteY15" fmla="*/ 2820 h 10000"/>
              <a:gd name="connsiteX16" fmla="*/ 5543 w 8429"/>
              <a:gd name="connsiteY16" fmla="*/ 8097 h 10000"/>
              <a:gd name="connsiteX17" fmla="*/ 5647 w 8429"/>
              <a:gd name="connsiteY17" fmla="*/ 8761 h 10000"/>
              <a:gd name="connsiteX18" fmla="*/ 5872 w 8429"/>
              <a:gd name="connsiteY18" fmla="*/ 9812 h 10000"/>
              <a:gd name="connsiteX19" fmla="*/ 5908 w 8429"/>
              <a:gd name="connsiteY19" fmla="*/ 9975 h 10000"/>
              <a:gd name="connsiteX20" fmla="*/ 6495 w 8429"/>
              <a:gd name="connsiteY20" fmla="*/ 9975 h 10000"/>
              <a:gd name="connsiteX21" fmla="*/ 6505 w 8429"/>
              <a:gd name="connsiteY21" fmla="*/ 9919 h 10000"/>
              <a:gd name="connsiteX22" fmla="*/ 7231 w 8429"/>
              <a:gd name="connsiteY22" fmla="*/ 6250 h 10000"/>
              <a:gd name="connsiteX23" fmla="*/ 8429 w 8429"/>
              <a:gd name="connsiteY23" fmla="*/ 0 h 10000"/>
              <a:gd name="connsiteX0" fmla="*/ 0 w 9885"/>
              <a:gd name="connsiteY0" fmla="*/ 2820 h 10000"/>
              <a:gd name="connsiteX1" fmla="*/ 495 w 9885"/>
              <a:gd name="connsiteY1" fmla="*/ 5042 h 10000"/>
              <a:gd name="connsiteX2" fmla="*/ 1184 w 9885"/>
              <a:gd name="connsiteY2" fmla="*/ 8047 h 10000"/>
              <a:gd name="connsiteX3" fmla="*/ 1612 w 9885"/>
              <a:gd name="connsiteY3" fmla="*/ 9950 h 10000"/>
              <a:gd name="connsiteX4" fmla="*/ 1624 w 9885"/>
              <a:gd name="connsiteY4" fmla="*/ 10000 h 10000"/>
              <a:gd name="connsiteX5" fmla="*/ 2327 w 9885"/>
              <a:gd name="connsiteY5" fmla="*/ 10000 h 10000"/>
              <a:gd name="connsiteX6" fmla="*/ 2334 w 9885"/>
              <a:gd name="connsiteY6" fmla="*/ 9975 h 10000"/>
              <a:gd name="connsiteX7" fmla="*/ 2559 w 9885"/>
              <a:gd name="connsiteY7" fmla="*/ 8955 h 10000"/>
              <a:gd name="connsiteX8" fmla="*/ 3951 w 9885"/>
              <a:gd name="connsiteY8" fmla="*/ 2848 h 10000"/>
              <a:gd name="connsiteX9" fmla="*/ 4244 w 9885"/>
              <a:gd name="connsiteY9" fmla="*/ 1559 h 10000"/>
              <a:gd name="connsiteX10" fmla="*/ 4262 w 9885"/>
              <a:gd name="connsiteY10" fmla="*/ 1477 h 10000"/>
              <a:gd name="connsiteX11" fmla="*/ 4964 w 9885"/>
              <a:gd name="connsiteY11" fmla="*/ 1477 h 10000"/>
              <a:gd name="connsiteX12" fmla="*/ 4989 w 9885"/>
              <a:gd name="connsiteY12" fmla="*/ 1587 h 10000"/>
              <a:gd name="connsiteX13" fmla="*/ 5148 w 9885"/>
              <a:gd name="connsiteY13" fmla="*/ 2282 h 10000"/>
              <a:gd name="connsiteX14" fmla="*/ 5264 w 9885"/>
              <a:gd name="connsiteY14" fmla="*/ 2820 h 10000"/>
              <a:gd name="connsiteX15" fmla="*/ 6461 w 9885"/>
              <a:gd name="connsiteY15" fmla="*/ 8097 h 10000"/>
              <a:gd name="connsiteX16" fmla="*/ 6584 w 9885"/>
              <a:gd name="connsiteY16" fmla="*/ 8761 h 10000"/>
              <a:gd name="connsiteX17" fmla="*/ 6851 w 9885"/>
              <a:gd name="connsiteY17" fmla="*/ 9812 h 10000"/>
              <a:gd name="connsiteX18" fmla="*/ 6894 w 9885"/>
              <a:gd name="connsiteY18" fmla="*/ 9975 h 10000"/>
              <a:gd name="connsiteX19" fmla="*/ 7591 w 9885"/>
              <a:gd name="connsiteY19" fmla="*/ 9975 h 10000"/>
              <a:gd name="connsiteX20" fmla="*/ 7602 w 9885"/>
              <a:gd name="connsiteY20" fmla="*/ 9919 h 10000"/>
              <a:gd name="connsiteX21" fmla="*/ 8464 w 9885"/>
              <a:gd name="connsiteY21" fmla="*/ 6250 h 10000"/>
              <a:gd name="connsiteX22" fmla="*/ 9885 w 9885"/>
              <a:gd name="connsiteY22" fmla="*/ 0 h 10000"/>
              <a:gd name="connsiteX0" fmla="*/ 0 w 9499"/>
              <a:gd name="connsiteY0" fmla="*/ 5042 h 10000"/>
              <a:gd name="connsiteX1" fmla="*/ 697 w 9499"/>
              <a:gd name="connsiteY1" fmla="*/ 8047 h 10000"/>
              <a:gd name="connsiteX2" fmla="*/ 1130 w 9499"/>
              <a:gd name="connsiteY2" fmla="*/ 9950 h 10000"/>
              <a:gd name="connsiteX3" fmla="*/ 1142 w 9499"/>
              <a:gd name="connsiteY3" fmla="*/ 10000 h 10000"/>
              <a:gd name="connsiteX4" fmla="*/ 1853 w 9499"/>
              <a:gd name="connsiteY4" fmla="*/ 10000 h 10000"/>
              <a:gd name="connsiteX5" fmla="*/ 1860 w 9499"/>
              <a:gd name="connsiteY5" fmla="*/ 9975 h 10000"/>
              <a:gd name="connsiteX6" fmla="*/ 2088 w 9499"/>
              <a:gd name="connsiteY6" fmla="*/ 8955 h 10000"/>
              <a:gd name="connsiteX7" fmla="*/ 3496 w 9499"/>
              <a:gd name="connsiteY7" fmla="*/ 2848 h 10000"/>
              <a:gd name="connsiteX8" fmla="*/ 3792 w 9499"/>
              <a:gd name="connsiteY8" fmla="*/ 1559 h 10000"/>
              <a:gd name="connsiteX9" fmla="*/ 3811 w 9499"/>
              <a:gd name="connsiteY9" fmla="*/ 1477 h 10000"/>
              <a:gd name="connsiteX10" fmla="*/ 4521 w 9499"/>
              <a:gd name="connsiteY10" fmla="*/ 1477 h 10000"/>
              <a:gd name="connsiteX11" fmla="*/ 4546 w 9499"/>
              <a:gd name="connsiteY11" fmla="*/ 1587 h 10000"/>
              <a:gd name="connsiteX12" fmla="*/ 4707 w 9499"/>
              <a:gd name="connsiteY12" fmla="*/ 2282 h 10000"/>
              <a:gd name="connsiteX13" fmla="*/ 4824 w 9499"/>
              <a:gd name="connsiteY13" fmla="*/ 2820 h 10000"/>
              <a:gd name="connsiteX14" fmla="*/ 6035 w 9499"/>
              <a:gd name="connsiteY14" fmla="*/ 8097 h 10000"/>
              <a:gd name="connsiteX15" fmla="*/ 6160 w 9499"/>
              <a:gd name="connsiteY15" fmla="*/ 8761 h 10000"/>
              <a:gd name="connsiteX16" fmla="*/ 6430 w 9499"/>
              <a:gd name="connsiteY16" fmla="*/ 9812 h 10000"/>
              <a:gd name="connsiteX17" fmla="*/ 6473 w 9499"/>
              <a:gd name="connsiteY17" fmla="*/ 9975 h 10000"/>
              <a:gd name="connsiteX18" fmla="*/ 7178 w 9499"/>
              <a:gd name="connsiteY18" fmla="*/ 9975 h 10000"/>
              <a:gd name="connsiteX19" fmla="*/ 7189 w 9499"/>
              <a:gd name="connsiteY19" fmla="*/ 9919 h 10000"/>
              <a:gd name="connsiteX20" fmla="*/ 8061 w 9499"/>
              <a:gd name="connsiteY20" fmla="*/ 6250 h 10000"/>
              <a:gd name="connsiteX21" fmla="*/ 9499 w 9499"/>
              <a:gd name="connsiteY21" fmla="*/ 0 h 10000"/>
              <a:gd name="connsiteX0" fmla="*/ 0 w 9266"/>
              <a:gd name="connsiteY0" fmla="*/ 8047 h 10000"/>
              <a:gd name="connsiteX1" fmla="*/ 456 w 9266"/>
              <a:gd name="connsiteY1" fmla="*/ 9950 h 10000"/>
              <a:gd name="connsiteX2" fmla="*/ 468 w 9266"/>
              <a:gd name="connsiteY2" fmla="*/ 10000 h 10000"/>
              <a:gd name="connsiteX3" fmla="*/ 1217 w 9266"/>
              <a:gd name="connsiteY3" fmla="*/ 10000 h 10000"/>
              <a:gd name="connsiteX4" fmla="*/ 1224 w 9266"/>
              <a:gd name="connsiteY4" fmla="*/ 9975 h 10000"/>
              <a:gd name="connsiteX5" fmla="*/ 1464 w 9266"/>
              <a:gd name="connsiteY5" fmla="*/ 8955 h 10000"/>
              <a:gd name="connsiteX6" fmla="*/ 2946 w 9266"/>
              <a:gd name="connsiteY6" fmla="*/ 2848 h 10000"/>
              <a:gd name="connsiteX7" fmla="*/ 3258 w 9266"/>
              <a:gd name="connsiteY7" fmla="*/ 1559 h 10000"/>
              <a:gd name="connsiteX8" fmla="*/ 3278 w 9266"/>
              <a:gd name="connsiteY8" fmla="*/ 1477 h 10000"/>
              <a:gd name="connsiteX9" fmla="*/ 4025 w 9266"/>
              <a:gd name="connsiteY9" fmla="*/ 1477 h 10000"/>
              <a:gd name="connsiteX10" fmla="*/ 4052 w 9266"/>
              <a:gd name="connsiteY10" fmla="*/ 1587 h 10000"/>
              <a:gd name="connsiteX11" fmla="*/ 4221 w 9266"/>
              <a:gd name="connsiteY11" fmla="*/ 2282 h 10000"/>
              <a:gd name="connsiteX12" fmla="*/ 4344 w 9266"/>
              <a:gd name="connsiteY12" fmla="*/ 2820 h 10000"/>
              <a:gd name="connsiteX13" fmla="*/ 5619 w 9266"/>
              <a:gd name="connsiteY13" fmla="*/ 8097 h 10000"/>
              <a:gd name="connsiteX14" fmla="*/ 5751 w 9266"/>
              <a:gd name="connsiteY14" fmla="*/ 8761 h 10000"/>
              <a:gd name="connsiteX15" fmla="*/ 6035 w 9266"/>
              <a:gd name="connsiteY15" fmla="*/ 9812 h 10000"/>
              <a:gd name="connsiteX16" fmla="*/ 6080 w 9266"/>
              <a:gd name="connsiteY16" fmla="*/ 9975 h 10000"/>
              <a:gd name="connsiteX17" fmla="*/ 6823 w 9266"/>
              <a:gd name="connsiteY17" fmla="*/ 9975 h 10000"/>
              <a:gd name="connsiteX18" fmla="*/ 6834 w 9266"/>
              <a:gd name="connsiteY18" fmla="*/ 9919 h 10000"/>
              <a:gd name="connsiteX19" fmla="*/ 7752 w 9266"/>
              <a:gd name="connsiteY19" fmla="*/ 6250 h 10000"/>
              <a:gd name="connsiteX20" fmla="*/ 9266 w 9266"/>
              <a:gd name="connsiteY20" fmla="*/ 0 h 10000"/>
              <a:gd name="connsiteX0" fmla="*/ 0 w 9508"/>
              <a:gd name="connsiteY0" fmla="*/ 9950 h 10000"/>
              <a:gd name="connsiteX1" fmla="*/ 13 w 9508"/>
              <a:gd name="connsiteY1" fmla="*/ 10000 h 10000"/>
              <a:gd name="connsiteX2" fmla="*/ 821 w 9508"/>
              <a:gd name="connsiteY2" fmla="*/ 10000 h 10000"/>
              <a:gd name="connsiteX3" fmla="*/ 829 w 9508"/>
              <a:gd name="connsiteY3" fmla="*/ 9975 h 10000"/>
              <a:gd name="connsiteX4" fmla="*/ 1088 w 9508"/>
              <a:gd name="connsiteY4" fmla="*/ 8955 h 10000"/>
              <a:gd name="connsiteX5" fmla="*/ 2687 w 9508"/>
              <a:gd name="connsiteY5" fmla="*/ 2848 h 10000"/>
              <a:gd name="connsiteX6" fmla="*/ 3024 w 9508"/>
              <a:gd name="connsiteY6" fmla="*/ 1559 h 10000"/>
              <a:gd name="connsiteX7" fmla="*/ 3046 w 9508"/>
              <a:gd name="connsiteY7" fmla="*/ 1477 h 10000"/>
              <a:gd name="connsiteX8" fmla="*/ 3852 w 9508"/>
              <a:gd name="connsiteY8" fmla="*/ 1477 h 10000"/>
              <a:gd name="connsiteX9" fmla="*/ 3881 w 9508"/>
              <a:gd name="connsiteY9" fmla="*/ 1587 h 10000"/>
              <a:gd name="connsiteX10" fmla="*/ 4063 w 9508"/>
              <a:gd name="connsiteY10" fmla="*/ 2282 h 10000"/>
              <a:gd name="connsiteX11" fmla="*/ 4196 w 9508"/>
              <a:gd name="connsiteY11" fmla="*/ 2820 h 10000"/>
              <a:gd name="connsiteX12" fmla="*/ 5572 w 9508"/>
              <a:gd name="connsiteY12" fmla="*/ 8097 h 10000"/>
              <a:gd name="connsiteX13" fmla="*/ 5715 w 9508"/>
              <a:gd name="connsiteY13" fmla="*/ 8761 h 10000"/>
              <a:gd name="connsiteX14" fmla="*/ 6021 w 9508"/>
              <a:gd name="connsiteY14" fmla="*/ 9812 h 10000"/>
              <a:gd name="connsiteX15" fmla="*/ 6070 w 9508"/>
              <a:gd name="connsiteY15" fmla="*/ 9975 h 10000"/>
              <a:gd name="connsiteX16" fmla="*/ 6871 w 9508"/>
              <a:gd name="connsiteY16" fmla="*/ 9975 h 10000"/>
              <a:gd name="connsiteX17" fmla="*/ 6883 w 9508"/>
              <a:gd name="connsiteY17" fmla="*/ 9919 h 10000"/>
              <a:gd name="connsiteX18" fmla="*/ 7874 w 9508"/>
              <a:gd name="connsiteY18" fmla="*/ 6250 h 10000"/>
              <a:gd name="connsiteX19" fmla="*/ 9508 w 9508"/>
              <a:gd name="connsiteY19" fmla="*/ 0 h 10000"/>
              <a:gd name="connsiteX0" fmla="*/ 0 w 10000"/>
              <a:gd name="connsiteY0" fmla="*/ 9950 h 10000"/>
              <a:gd name="connsiteX1" fmla="*/ 863 w 10000"/>
              <a:gd name="connsiteY1" fmla="*/ 10000 h 10000"/>
              <a:gd name="connsiteX2" fmla="*/ 872 w 10000"/>
              <a:gd name="connsiteY2" fmla="*/ 9975 h 10000"/>
              <a:gd name="connsiteX3" fmla="*/ 1144 w 10000"/>
              <a:gd name="connsiteY3" fmla="*/ 8955 h 10000"/>
              <a:gd name="connsiteX4" fmla="*/ 2826 w 10000"/>
              <a:gd name="connsiteY4" fmla="*/ 2848 h 10000"/>
              <a:gd name="connsiteX5" fmla="*/ 3180 w 10000"/>
              <a:gd name="connsiteY5" fmla="*/ 1559 h 10000"/>
              <a:gd name="connsiteX6" fmla="*/ 3204 w 10000"/>
              <a:gd name="connsiteY6" fmla="*/ 1477 h 10000"/>
              <a:gd name="connsiteX7" fmla="*/ 4051 w 10000"/>
              <a:gd name="connsiteY7" fmla="*/ 1477 h 10000"/>
              <a:gd name="connsiteX8" fmla="*/ 4082 w 10000"/>
              <a:gd name="connsiteY8" fmla="*/ 1587 h 10000"/>
              <a:gd name="connsiteX9" fmla="*/ 4273 w 10000"/>
              <a:gd name="connsiteY9" fmla="*/ 2282 h 10000"/>
              <a:gd name="connsiteX10" fmla="*/ 4413 w 10000"/>
              <a:gd name="connsiteY10" fmla="*/ 2820 h 10000"/>
              <a:gd name="connsiteX11" fmla="*/ 5860 w 10000"/>
              <a:gd name="connsiteY11" fmla="*/ 8097 h 10000"/>
              <a:gd name="connsiteX12" fmla="*/ 6011 w 10000"/>
              <a:gd name="connsiteY12" fmla="*/ 8761 h 10000"/>
              <a:gd name="connsiteX13" fmla="*/ 6333 w 10000"/>
              <a:gd name="connsiteY13" fmla="*/ 9812 h 10000"/>
              <a:gd name="connsiteX14" fmla="*/ 6384 w 10000"/>
              <a:gd name="connsiteY14" fmla="*/ 9975 h 10000"/>
              <a:gd name="connsiteX15" fmla="*/ 7227 w 10000"/>
              <a:gd name="connsiteY15" fmla="*/ 9975 h 10000"/>
              <a:gd name="connsiteX16" fmla="*/ 7239 w 10000"/>
              <a:gd name="connsiteY16" fmla="*/ 9919 h 10000"/>
              <a:gd name="connsiteX17" fmla="*/ 8281 w 10000"/>
              <a:gd name="connsiteY17" fmla="*/ 6250 h 10000"/>
              <a:gd name="connsiteX18" fmla="*/ 10000 w 10000"/>
              <a:gd name="connsiteY18" fmla="*/ 0 h 10000"/>
              <a:gd name="connsiteX0" fmla="*/ 0 w 10000"/>
              <a:gd name="connsiteY0" fmla="*/ 9950 h 10000"/>
              <a:gd name="connsiteX1" fmla="*/ 863 w 10000"/>
              <a:gd name="connsiteY1" fmla="*/ 10000 h 10000"/>
              <a:gd name="connsiteX2" fmla="*/ 1144 w 10000"/>
              <a:gd name="connsiteY2" fmla="*/ 8955 h 10000"/>
              <a:gd name="connsiteX3" fmla="*/ 2826 w 10000"/>
              <a:gd name="connsiteY3" fmla="*/ 2848 h 10000"/>
              <a:gd name="connsiteX4" fmla="*/ 3180 w 10000"/>
              <a:gd name="connsiteY4" fmla="*/ 1559 h 10000"/>
              <a:gd name="connsiteX5" fmla="*/ 3204 w 10000"/>
              <a:gd name="connsiteY5" fmla="*/ 1477 h 10000"/>
              <a:gd name="connsiteX6" fmla="*/ 4051 w 10000"/>
              <a:gd name="connsiteY6" fmla="*/ 1477 h 10000"/>
              <a:gd name="connsiteX7" fmla="*/ 4082 w 10000"/>
              <a:gd name="connsiteY7" fmla="*/ 1587 h 10000"/>
              <a:gd name="connsiteX8" fmla="*/ 4273 w 10000"/>
              <a:gd name="connsiteY8" fmla="*/ 2282 h 10000"/>
              <a:gd name="connsiteX9" fmla="*/ 4413 w 10000"/>
              <a:gd name="connsiteY9" fmla="*/ 2820 h 10000"/>
              <a:gd name="connsiteX10" fmla="*/ 5860 w 10000"/>
              <a:gd name="connsiteY10" fmla="*/ 8097 h 10000"/>
              <a:gd name="connsiteX11" fmla="*/ 6011 w 10000"/>
              <a:gd name="connsiteY11" fmla="*/ 8761 h 10000"/>
              <a:gd name="connsiteX12" fmla="*/ 6333 w 10000"/>
              <a:gd name="connsiteY12" fmla="*/ 9812 h 10000"/>
              <a:gd name="connsiteX13" fmla="*/ 6384 w 10000"/>
              <a:gd name="connsiteY13" fmla="*/ 9975 h 10000"/>
              <a:gd name="connsiteX14" fmla="*/ 7227 w 10000"/>
              <a:gd name="connsiteY14" fmla="*/ 9975 h 10000"/>
              <a:gd name="connsiteX15" fmla="*/ 7239 w 10000"/>
              <a:gd name="connsiteY15" fmla="*/ 9919 h 10000"/>
              <a:gd name="connsiteX16" fmla="*/ 8281 w 10000"/>
              <a:gd name="connsiteY16" fmla="*/ 6250 h 10000"/>
              <a:gd name="connsiteX17" fmla="*/ 10000 w 10000"/>
              <a:gd name="connsiteY17" fmla="*/ 0 h 10000"/>
              <a:gd name="connsiteX0" fmla="*/ 0 w 10000"/>
              <a:gd name="connsiteY0" fmla="*/ 9950 h 9975"/>
              <a:gd name="connsiteX1" fmla="*/ 1144 w 10000"/>
              <a:gd name="connsiteY1" fmla="*/ 8955 h 9975"/>
              <a:gd name="connsiteX2" fmla="*/ 2826 w 10000"/>
              <a:gd name="connsiteY2" fmla="*/ 2848 h 9975"/>
              <a:gd name="connsiteX3" fmla="*/ 3180 w 10000"/>
              <a:gd name="connsiteY3" fmla="*/ 1559 h 9975"/>
              <a:gd name="connsiteX4" fmla="*/ 3204 w 10000"/>
              <a:gd name="connsiteY4" fmla="*/ 1477 h 9975"/>
              <a:gd name="connsiteX5" fmla="*/ 4051 w 10000"/>
              <a:gd name="connsiteY5" fmla="*/ 1477 h 9975"/>
              <a:gd name="connsiteX6" fmla="*/ 4082 w 10000"/>
              <a:gd name="connsiteY6" fmla="*/ 1587 h 9975"/>
              <a:gd name="connsiteX7" fmla="*/ 4273 w 10000"/>
              <a:gd name="connsiteY7" fmla="*/ 2282 h 9975"/>
              <a:gd name="connsiteX8" fmla="*/ 4413 w 10000"/>
              <a:gd name="connsiteY8" fmla="*/ 2820 h 9975"/>
              <a:gd name="connsiteX9" fmla="*/ 5860 w 10000"/>
              <a:gd name="connsiteY9" fmla="*/ 8097 h 9975"/>
              <a:gd name="connsiteX10" fmla="*/ 6011 w 10000"/>
              <a:gd name="connsiteY10" fmla="*/ 8761 h 9975"/>
              <a:gd name="connsiteX11" fmla="*/ 6333 w 10000"/>
              <a:gd name="connsiteY11" fmla="*/ 9812 h 9975"/>
              <a:gd name="connsiteX12" fmla="*/ 6384 w 10000"/>
              <a:gd name="connsiteY12" fmla="*/ 9975 h 9975"/>
              <a:gd name="connsiteX13" fmla="*/ 7227 w 10000"/>
              <a:gd name="connsiteY13" fmla="*/ 9975 h 9975"/>
              <a:gd name="connsiteX14" fmla="*/ 7239 w 10000"/>
              <a:gd name="connsiteY14" fmla="*/ 9919 h 9975"/>
              <a:gd name="connsiteX15" fmla="*/ 8281 w 10000"/>
              <a:gd name="connsiteY15" fmla="*/ 6250 h 9975"/>
              <a:gd name="connsiteX16" fmla="*/ 10000 w 10000"/>
              <a:gd name="connsiteY16" fmla="*/ 0 h 9975"/>
              <a:gd name="connsiteX0" fmla="*/ 0 w 10000"/>
              <a:gd name="connsiteY0" fmla="*/ 9975 h 10000"/>
              <a:gd name="connsiteX1" fmla="*/ 2826 w 10000"/>
              <a:gd name="connsiteY1" fmla="*/ 2855 h 10000"/>
              <a:gd name="connsiteX2" fmla="*/ 3180 w 10000"/>
              <a:gd name="connsiteY2" fmla="*/ 1563 h 10000"/>
              <a:gd name="connsiteX3" fmla="*/ 3204 w 10000"/>
              <a:gd name="connsiteY3" fmla="*/ 1481 h 10000"/>
              <a:gd name="connsiteX4" fmla="*/ 4051 w 10000"/>
              <a:gd name="connsiteY4" fmla="*/ 1481 h 10000"/>
              <a:gd name="connsiteX5" fmla="*/ 4082 w 10000"/>
              <a:gd name="connsiteY5" fmla="*/ 1591 h 10000"/>
              <a:gd name="connsiteX6" fmla="*/ 4273 w 10000"/>
              <a:gd name="connsiteY6" fmla="*/ 2288 h 10000"/>
              <a:gd name="connsiteX7" fmla="*/ 4413 w 10000"/>
              <a:gd name="connsiteY7" fmla="*/ 2827 h 10000"/>
              <a:gd name="connsiteX8" fmla="*/ 5860 w 10000"/>
              <a:gd name="connsiteY8" fmla="*/ 8117 h 10000"/>
              <a:gd name="connsiteX9" fmla="*/ 6011 w 10000"/>
              <a:gd name="connsiteY9" fmla="*/ 8783 h 10000"/>
              <a:gd name="connsiteX10" fmla="*/ 6333 w 10000"/>
              <a:gd name="connsiteY10" fmla="*/ 9837 h 10000"/>
              <a:gd name="connsiteX11" fmla="*/ 6384 w 10000"/>
              <a:gd name="connsiteY11" fmla="*/ 10000 h 10000"/>
              <a:gd name="connsiteX12" fmla="*/ 7227 w 10000"/>
              <a:gd name="connsiteY12" fmla="*/ 10000 h 10000"/>
              <a:gd name="connsiteX13" fmla="*/ 7239 w 10000"/>
              <a:gd name="connsiteY13" fmla="*/ 9944 h 10000"/>
              <a:gd name="connsiteX14" fmla="*/ 8281 w 10000"/>
              <a:gd name="connsiteY14" fmla="*/ 6266 h 10000"/>
              <a:gd name="connsiteX15" fmla="*/ 10000 w 10000"/>
              <a:gd name="connsiteY15" fmla="*/ 0 h 10000"/>
              <a:gd name="connsiteX0" fmla="*/ 0 w 7174"/>
              <a:gd name="connsiteY0" fmla="*/ 2855 h 10000"/>
              <a:gd name="connsiteX1" fmla="*/ 354 w 7174"/>
              <a:gd name="connsiteY1" fmla="*/ 1563 h 10000"/>
              <a:gd name="connsiteX2" fmla="*/ 378 w 7174"/>
              <a:gd name="connsiteY2" fmla="*/ 1481 h 10000"/>
              <a:gd name="connsiteX3" fmla="*/ 1225 w 7174"/>
              <a:gd name="connsiteY3" fmla="*/ 1481 h 10000"/>
              <a:gd name="connsiteX4" fmla="*/ 1256 w 7174"/>
              <a:gd name="connsiteY4" fmla="*/ 1591 h 10000"/>
              <a:gd name="connsiteX5" fmla="*/ 1447 w 7174"/>
              <a:gd name="connsiteY5" fmla="*/ 2288 h 10000"/>
              <a:gd name="connsiteX6" fmla="*/ 1587 w 7174"/>
              <a:gd name="connsiteY6" fmla="*/ 2827 h 10000"/>
              <a:gd name="connsiteX7" fmla="*/ 3034 w 7174"/>
              <a:gd name="connsiteY7" fmla="*/ 8117 h 10000"/>
              <a:gd name="connsiteX8" fmla="*/ 3185 w 7174"/>
              <a:gd name="connsiteY8" fmla="*/ 8783 h 10000"/>
              <a:gd name="connsiteX9" fmla="*/ 3507 w 7174"/>
              <a:gd name="connsiteY9" fmla="*/ 9837 h 10000"/>
              <a:gd name="connsiteX10" fmla="*/ 3558 w 7174"/>
              <a:gd name="connsiteY10" fmla="*/ 10000 h 10000"/>
              <a:gd name="connsiteX11" fmla="*/ 4401 w 7174"/>
              <a:gd name="connsiteY11" fmla="*/ 10000 h 10000"/>
              <a:gd name="connsiteX12" fmla="*/ 4413 w 7174"/>
              <a:gd name="connsiteY12" fmla="*/ 9944 h 10000"/>
              <a:gd name="connsiteX13" fmla="*/ 5455 w 7174"/>
              <a:gd name="connsiteY13" fmla="*/ 6266 h 10000"/>
              <a:gd name="connsiteX14" fmla="*/ 7174 w 7174"/>
              <a:gd name="connsiteY14" fmla="*/ 0 h 10000"/>
              <a:gd name="connsiteX0" fmla="*/ 0 w 10000"/>
              <a:gd name="connsiteY0" fmla="*/ 2855 h 10000"/>
              <a:gd name="connsiteX1" fmla="*/ 493 w 10000"/>
              <a:gd name="connsiteY1" fmla="*/ 1563 h 10000"/>
              <a:gd name="connsiteX2" fmla="*/ 1708 w 10000"/>
              <a:gd name="connsiteY2" fmla="*/ 1481 h 10000"/>
              <a:gd name="connsiteX3" fmla="*/ 1751 w 10000"/>
              <a:gd name="connsiteY3" fmla="*/ 1591 h 10000"/>
              <a:gd name="connsiteX4" fmla="*/ 2017 w 10000"/>
              <a:gd name="connsiteY4" fmla="*/ 2288 h 10000"/>
              <a:gd name="connsiteX5" fmla="*/ 2212 w 10000"/>
              <a:gd name="connsiteY5" fmla="*/ 2827 h 10000"/>
              <a:gd name="connsiteX6" fmla="*/ 4229 w 10000"/>
              <a:gd name="connsiteY6" fmla="*/ 8117 h 10000"/>
              <a:gd name="connsiteX7" fmla="*/ 4440 w 10000"/>
              <a:gd name="connsiteY7" fmla="*/ 8783 h 10000"/>
              <a:gd name="connsiteX8" fmla="*/ 4888 w 10000"/>
              <a:gd name="connsiteY8" fmla="*/ 9837 h 10000"/>
              <a:gd name="connsiteX9" fmla="*/ 4960 w 10000"/>
              <a:gd name="connsiteY9" fmla="*/ 10000 h 10000"/>
              <a:gd name="connsiteX10" fmla="*/ 6135 w 10000"/>
              <a:gd name="connsiteY10" fmla="*/ 10000 h 10000"/>
              <a:gd name="connsiteX11" fmla="*/ 6151 w 10000"/>
              <a:gd name="connsiteY11" fmla="*/ 9944 h 10000"/>
              <a:gd name="connsiteX12" fmla="*/ 7604 w 10000"/>
              <a:gd name="connsiteY12" fmla="*/ 6266 h 10000"/>
              <a:gd name="connsiteX13" fmla="*/ 10000 w 10000"/>
              <a:gd name="connsiteY13" fmla="*/ 0 h 10000"/>
              <a:gd name="connsiteX0" fmla="*/ 0 w 10000"/>
              <a:gd name="connsiteY0" fmla="*/ 2855 h 10000"/>
              <a:gd name="connsiteX1" fmla="*/ 1708 w 10000"/>
              <a:gd name="connsiteY1" fmla="*/ 1481 h 10000"/>
              <a:gd name="connsiteX2" fmla="*/ 1751 w 10000"/>
              <a:gd name="connsiteY2" fmla="*/ 1591 h 10000"/>
              <a:gd name="connsiteX3" fmla="*/ 2017 w 10000"/>
              <a:gd name="connsiteY3" fmla="*/ 2288 h 10000"/>
              <a:gd name="connsiteX4" fmla="*/ 2212 w 10000"/>
              <a:gd name="connsiteY4" fmla="*/ 2827 h 10000"/>
              <a:gd name="connsiteX5" fmla="*/ 4229 w 10000"/>
              <a:gd name="connsiteY5" fmla="*/ 8117 h 10000"/>
              <a:gd name="connsiteX6" fmla="*/ 4440 w 10000"/>
              <a:gd name="connsiteY6" fmla="*/ 8783 h 10000"/>
              <a:gd name="connsiteX7" fmla="*/ 4888 w 10000"/>
              <a:gd name="connsiteY7" fmla="*/ 9837 h 10000"/>
              <a:gd name="connsiteX8" fmla="*/ 4960 w 10000"/>
              <a:gd name="connsiteY8" fmla="*/ 10000 h 10000"/>
              <a:gd name="connsiteX9" fmla="*/ 6135 w 10000"/>
              <a:gd name="connsiteY9" fmla="*/ 10000 h 10000"/>
              <a:gd name="connsiteX10" fmla="*/ 6151 w 10000"/>
              <a:gd name="connsiteY10" fmla="*/ 9944 h 10000"/>
              <a:gd name="connsiteX11" fmla="*/ 7604 w 10000"/>
              <a:gd name="connsiteY11" fmla="*/ 6266 h 10000"/>
              <a:gd name="connsiteX12" fmla="*/ 10000 w 10000"/>
              <a:gd name="connsiteY12" fmla="*/ 0 h 10000"/>
              <a:gd name="connsiteX0" fmla="*/ 0 w 10000"/>
              <a:gd name="connsiteY0" fmla="*/ 2855 h 10000"/>
              <a:gd name="connsiteX1" fmla="*/ 1708 w 10000"/>
              <a:gd name="connsiteY1" fmla="*/ 1481 h 10000"/>
              <a:gd name="connsiteX2" fmla="*/ 2017 w 10000"/>
              <a:gd name="connsiteY2" fmla="*/ 2288 h 10000"/>
              <a:gd name="connsiteX3" fmla="*/ 2212 w 10000"/>
              <a:gd name="connsiteY3" fmla="*/ 2827 h 10000"/>
              <a:gd name="connsiteX4" fmla="*/ 4229 w 10000"/>
              <a:gd name="connsiteY4" fmla="*/ 8117 h 10000"/>
              <a:gd name="connsiteX5" fmla="*/ 4440 w 10000"/>
              <a:gd name="connsiteY5" fmla="*/ 8783 h 10000"/>
              <a:gd name="connsiteX6" fmla="*/ 4888 w 10000"/>
              <a:gd name="connsiteY6" fmla="*/ 9837 h 10000"/>
              <a:gd name="connsiteX7" fmla="*/ 4960 w 10000"/>
              <a:gd name="connsiteY7" fmla="*/ 10000 h 10000"/>
              <a:gd name="connsiteX8" fmla="*/ 6135 w 10000"/>
              <a:gd name="connsiteY8" fmla="*/ 10000 h 10000"/>
              <a:gd name="connsiteX9" fmla="*/ 6151 w 10000"/>
              <a:gd name="connsiteY9" fmla="*/ 9944 h 10000"/>
              <a:gd name="connsiteX10" fmla="*/ 7604 w 10000"/>
              <a:gd name="connsiteY10" fmla="*/ 6266 h 10000"/>
              <a:gd name="connsiteX11" fmla="*/ 10000 w 10000"/>
              <a:gd name="connsiteY11" fmla="*/ 0 h 10000"/>
              <a:gd name="connsiteX0" fmla="*/ 0 w 10000"/>
              <a:gd name="connsiteY0" fmla="*/ 2855 h 10000"/>
              <a:gd name="connsiteX1" fmla="*/ 2017 w 10000"/>
              <a:gd name="connsiteY1" fmla="*/ 2288 h 10000"/>
              <a:gd name="connsiteX2" fmla="*/ 2212 w 10000"/>
              <a:gd name="connsiteY2" fmla="*/ 2827 h 10000"/>
              <a:gd name="connsiteX3" fmla="*/ 4229 w 10000"/>
              <a:gd name="connsiteY3" fmla="*/ 8117 h 10000"/>
              <a:gd name="connsiteX4" fmla="*/ 4440 w 10000"/>
              <a:gd name="connsiteY4" fmla="*/ 8783 h 10000"/>
              <a:gd name="connsiteX5" fmla="*/ 4888 w 10000"/>
              <a:gd name="connsiteY5" fmla="*/ 9837 h 10000"/>
              <a:gd name="connsiteX6" fmla="*/ 4960 w 10000"/>
              <a:gd name="connsiteY6" fmla="*/ 10000 h 10000"/>
              <a:gd name="connsiteX7" fmla="*/ 6135 w 10000"/>
              <a:gd name="connsiteY7" fmla="*/ 10000 h 10000"/>
              <a:gd name="connsiteX8" fmla="*/ 6151 w 10000"/>
              <a:gd name="connsiteY8" fmla="*/ 9944 h 10000"/>
              <a:gd name="connsiteX9" fmla="*/ 7604 w 10000"/>
              <a:gd name="connsiteY9" fmla="*/ 6266 h 10000"/>
              <a:gd name="connsiteX10" fmla="*/ 10000 w 10000"/>
              <a:gd name="connsiteY10" fmla="*/ 0 h 10000"/>
              <a:gd name="connsiteX0" fmla="*/ 0 w 10000"/>
              <a:gd name="connsiteY0" fmla="*/ 2855 h 10000"/>
              <a:gd name="connsiteX1" fmla="*/ 2212 w 10000"/>
              <a:gd name="connsiteY1" fmla="*/ 2827 h 10000"/>
              <a:gd name="connsiteX2" fmla="*/ 4229 w 10000"/>
              <a:gd name="connsiteY2" fmla="*/ 8117 h 10000"/>
              <a:gd name="connsiteX3" fmla="*/ 4440 w 10000"/>
              <a:gd name="connsiteY3" fmla="*/ 8783 h 10000"/>
              <a:gd name="connsiteX4" fmla="*/ 4888 w 10000"/>
              <a:gd name="connsiteY4" fmla="*/ 9837 h 10000"/>
              <a:gd name="connsiteX5" fmla="*/ 4960 w 10000"/>
              <a:gd name="connsiteY5" fmla="*/ 10000 h 10000"/>
              <a:gd name="connsiteX6" fmla="*/ 6135 w 10000"/>
              <a:gd name="connsiteY6" fmla="*/ 10000 h 10000"/>
              <a:gd name="connsiteX7" fmla="*/ 6151 w 10000"/>
              <a:gd name="connsiteY7" fmla="*/ 9944 h 10000"/>
              <a:gd name="connsiteX8" fmla="*/ 7604 w 10000"/>
              <a:gd name="connsiteY8" fmla="*/ 6266 h 10000"/>
              <a:gd name="connsiteX9" fmla="*/ 10000 w 10000"/>
              <a:gd name="connsiteY9" fmla="*/ 0 h 10000"/>
              <a:gd name="connsiteX0" fmla="*/ 0 w 7788"/>
              <a:gd name="connsiteY0" fmla="*/ 2827 h 10000"/>
              <a:gd name="connsiteX1" fmla="*/ 2017 w 7788"/>
              <a:gd name="connsiteY1" fmla="*/ 8117 h 10000"/>
              <a:gd name="connsiteX2" fmla="*/ 2228 w 7788"/>
              <a:gd name="connsiteY2" fmla="*/ 8783 h 10000"/>
              <a:gd name="connsiteX3" fmla="*/ 2676 w 7788"/>
              <a:gd name="connsiteY3" fmla="*/ 9837 h 10000"/>
              <a:gd name="connsiteX4" fmla="*/ 2748 w 7788"/>
              <a:gd name="connsiteY4" fmla="*/ 10000 h 10000"/>
              <a:gd name="connsiteX5" fmla="*/ 3923 w 7788"/>
              <a:gd name="connsiteY5" fmla="*/ 10000 h 10000"/>
              <a:gd name="connsiteX6" fmla="*/ 3939 w 7788"/>
              <a:gd name="connsiteY6" fmla="*/ 9944 h 10000"/>
              <a:gd name="connsiteX7" fmla="*/ 5392 w 7788"/>
              <a:gd name="connsiteY7" fmla="*/ 6266 h 10000"/>
              <a:gd name="connsiteX8" fmla="*/ 7788 w 7788"/>
              <a:gd name="connsiteY8" fmla="*/ 0 h 10000"/>
              <a:gd name="connsiteX0" fmla="*/ 0 w 10000"/>
              <a:gd name="connsiteY0" fmla="*/ 2827 h 10000"/>
              <a:gd name="connsiteX1" fmla="*/ 2861 w 10000"/>
              <a:gd name="connsiteY1" fmla="*/ 8783 h 10000"/>
              <a:gd name="connsiteX2" fmla="*/ 3436 w 10000"/>
              <a:gd name="connsiteY2" fmla="*/ 9837 h 10000"/>
              <a:gd name="connsiteX3" fmla="*/ 3529 w 10000"/>
              <a:gd name="connsiteY3" fmla="*/ 10000 h 10000"/>
              <a:gd name="connsiteX4" fmla="*/ 5037 w 10000"/>
              <a:gd name="connsiteY4" fmla="*/ 10000 h 10000"/>
              <a:gd name="connsiteX5" fmla="*/ 5058 w 10000"/>
              <a:gd name="connsiteY5" fmla="*/ 9944 h 10000"/>
              <a:gd name="connsiteX6" fmla="*/ 6923 w 10000"/>
              <a:gd name="connsiteY6" fmla="*/ 6266 h 10000"/>
              <a:gd name="connsiteX7" fmla="*/ 10000 w 10000"/>
              <a:gd name="connsiteY7" fmla="*/ 0 h 10000"/>
              <a:gd name="connsiteX0" fmla="*/ 0 w 7139"/>
              <a:gd name="connsiteY0" fmla="*/ 8783 h 10000"/>
              <a:gd name="connsiteX1" fmla="*/ 575 w 7139"/>
              <a:gd name="connsiteY1" fmla="*/ 9837 h 10000"/>
              <a:gd name="connsiteX2" fmla="*/ 668 w 7139"/>
              <a:gd name="connsiteY2" fmla="*/ 10000 h 10000"/>
              <a:gd name="connsiteX3" fmla="*/ 2176 w 7139"/>
              <a:gd name="connsiteY3" fmla="*/ 10000 h 10000"/>
              <a:gd name="connsiteX4" fmla="*/ 2197 w 7139"/>
              <a:gd name="connsiteY4" fmla="*/ 9944 h 10000"/>
              <a:gd name="connsiteX5" fmla="*/ 4062 w 7139"/>
              <a:gd name="connsiteY5" fmla="*/ 6266 h 10000"/>
              <a:gd name="connsiteX6" fmla="*/ 7139 w 7139"/>
              <a:gd name="connsiteY6" fmla="*/ 0 h 10000"/>
              <a:gd name="connsiteX0" fmla="*/ 0 w 12987"/>
              <a:gd name="connsiteY0" fmla="*/ 12989 h 14206"/>
              <a:gd name="connsiteX1" fmla="*/ 805 w 12987"/>
              <a:gd name="connsiteY1" fmla="*/ 14043 h 14206"/>
              <a:gd name="connsiteX2" fmla="*/ 936 w 12987"/>
              <a:gd name="connsiteY2" fmla="*/ 14206 h 14206"/>
              <a:gd name="connsiteX3" fmla="*/ 3048 w 12987"/>
              <a:gd name="connsiteY3" fmla="*/ 14206 h 14206"/>
              <a:gd name="connsiteX4" fmla="*/ 3077 w 12987"/>
              <a:gd name="connsiteY4" fmla="*/ 14150 h 14206"/>
              <a:gd name="connsiteX5" fmla="*/ 5690 w 12987"/>
              <a:gd name="connsiteY5" fmla="*/ 10472 h 14206"/>
              <a:gd name="connsiteX6" fmla="*/ 12987 w 12987"/>
              <a:gd name="connsiteY6" fmla="*/ 0 h 14206"/>
              <a:gd name="connsiteX0" fmla="*/ 0 w 23491"/>
              <a:gd name="connsiteY0" fmla="*/ 0 h 17121"/>
              <a:gd name="connsiteX1" fmla="*/ 11309 w 23491"/>
              <a:gd name="connsiteY1" fmla="*/ 16958 h 17121"/>
              <a:gd name="connsiteX2" fmla="*/ 11440 w 23491"/>
              <a:gd name="connsiteY2" fmla="*/ 17121 h 17121"/>
              <a:gd name="connsiteX3" fmla="*/ 13552 w 23491"/>
              <a:gd name="connsiteY3" fmla="*/ 17121 h 17121"/>
              <a:gd name="connsiteX4" fmla="*/ 13581 w 23491"/>
              <a:gd name="connsiteY4" fmla="*/ 17065 h 17121"/>
              <a:gd name="connsiteX5" fmla="*/ 16194 w 23491"/>
              <a:gd name="connsiteY5" fmla="*/ 13387 h 17121"/>
              <a:gd name="connsiteX6" fmla="*/ 23491 w 23491"/>
              <a:gd name="connsiteY6" fmla="*/ 2915 h 1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91" h="17121">
                <a:moveTo>
                  <a:pt x="0" y="0"/>
                </a:moveTo>
                <a:cubicBezTo>
                  <a:pt x="268" y="351"/>
                  <a:pt x="11041" y="16607"/>
                  <a:pt x="11309" y="16958"/>
                </a:cubicBezTo>
                <a:cubicBezTo>
                  <a:pt x="11353" y="17011"/>
                  <a:pt x="11398" y="17068"/>
                  <a:pt x="11440" y="17121"/>
                </a:cubicBezTo>
                <a:cubicBezTo>
                  <a:pt x="12014" y="17981"/>
                  <a:pt x="12974" y="17981"/>
                  <a:pt x="13552" y="17121"/>
                </a:cubicBezTo>
                <a:cubicBezTo>
                  <a:pt x="13562" y="17102"/>
                  <a:pt x="13574" y="17083"/>
                  <a:pt x="13581" y="17065"/>
                </a:cubicBezTo>
                <a:cubicBezTo>
                  <a:pt x="14452" y="15839"/>
                  <a:pt x="14542" y="15745"/>
                  <a:pt x="16194" y="13387"/>
                </a:cubicBezTo>
                <a:lnTo>
                  <a:pt x="23491" y="2915"/>
                </a:lnTo>
              </a:path>
            </a:pathLst>
          </a:cu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Group4-connector"/>
          <p:cNvSpPr>
            <a:spLocks noChangeShapeType="1"/>
          </p:cNvSpPr>
          <p:nvPr/>
        </p:nvSpPr>
        <p:spPr bwMode="auto">
          <a:xfrm flipH="1">
            <a:off x="4064707" y="2367420"/>
            <a:ext cx="1562621" cy="24739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Group8-connector"/>
          <p:cNvSpPr>
            <a:spLocks noChangeShapeType="1"/>
          </p:cNvSpPr>
          <p:nvPr/>
        </p:nvSpPr>
        <p:spPr bwMode="auto">
          <a:xfrm flipV="1">
            <a:off x="5533373" y="2051139"/>
            <a:ext cx="228600" cy="90814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group13-connector"/>
          <p:cNvSpPr>
            <a:spLocks noChangeShapeType="1"/>
          </p:cNvSpPr>
          <p:nvPr/>
        </p:nvSpPr>
        <p:spPr bwMode="auto">
          <a:xfrm>
            <a:off x="5439433" y="2192056"/>
            <a:ext cx="2116281" cy="403508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Group12-connector"/>
          <p:cNvSpPr>
            <a:spLocks noChangeShapeType="1"/>
          </p:cNvSpPr>
          <p:nvPr/>
        </p:nvSpPr>
        <p:spPr bwMode="auto">
          <a:xfrm>
            <a:off x="3632560" y="2617945"/>
            <a:ext cx="44567" cy="157441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Group13-Oval2"/>
          <p:cNvSpPr/>
          <p:nvPr/>
        </p:nvSpPr>
        <p:spPr bwMode="auto">
          <a:xfrm>
            <a:off x="7531164" y="2570289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4" name="Group2-connector" hidden="1"/>
          <p:cNvSpPr>
            <a:spLocks/>
          </p:cNvSpPr>
          <p:nvPr/>
        </p:nvSpPr>
        <p:spPr bwMode="auto">
          <a:xfrm flipH="1" flipV="1">
            <a:off x="4416523" y="2395021"/>
            <a:ext cx="3132586" cy="1386471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823 w 9823"/>
              <a:gd name="connsiteY0" fmla="*/ 4921 h 9581"/>
              <a:gd name="connsiteX1" fmla="*/ 8976 w 9823"/>
              <a:gd name="connsiteY1" fmla="*/ 3116 h 9581"/>
              <a:gd name="connsiteX2" fmla="*/ 8439 w 9823"/>
              <a:gd name="connsiteY2" fmla="*/ 1870 h 9581"/>
              <a:gd name="connsiteX3" fmla="*/ 7732 w 9823"/>
              <a:gd name="connsiteY3" fmla="*/ 251 h 9581"/>
              <a:gd name="connsiteX4" fmla="*/ 7592 w 9823"/>
              <a:gd name="connsiteY4" fmla="*/ 0 h 9581"/>
              <a:gd name="connsiteX5" fmla="*/ 4339 w 9823"/>
              <a:gd name="connsiteY5" fmla="*/ 0 h 9581"/>
              <a:gd name="connsiteX6" fmla="*/ 4250 w 9823"/>
              <a:gd name="connsiteY6" fmla="*/ 188 h 9581"/>
              <a:gd name="connsiteX7" fmla="*/ 2921 w 9823"/>
              <a:gd name="connsiteY7" fmla="*/ 3181 h 9581"/>
              <a:gd name="connsiteX8" fmla="*/ 1191 w 9823"/>
              <a:gd name="connsiteY8" fmla="*/ 6917 h 9581"/>
              <a:gd name="connsiteX9" fmla="*/ 942 w 9823"/>
              <a:gd name="connsiteY9" fmla="*/ 7413 h 9581"/>
              <a:gd name="connsiteX10" fmla="*/ 0 w 9823"/>
              <a:gd name="connsiteY10" fmla="*/ 9581 h 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23" h="9581">
                <a:moveTo>
                  <a:pt x="9823" y="4921"/>
                </a:moveTo>
                <a:cubicBezTo>
                  <a:pt x="9539" y="4319"/>
                  <a:pt x="9259" y="3716"/>
                  <a:pt x="8976" y="3116"/>
                </a:cubicBezTo>
                <a:lnTo>
                  <a:pt x="8439" y="1870"/>
                </a:lnTo>
                <a:cubicBezTo>
                  <a:pt x="8206" y="1331"/>
                  <a:pt x="7965" y="790"/>
                  <a:pt x="7732" y="251"/>
                </a:cubicBezTo>
                <a:cubicBezTo>
                  <a:pt x="7685" y="168"/>
                  <a:pt x="7643" y="83"/>
                  <a:pt x="7592" y="0"/>
                </a:cubicBezTo>
                <a:cubicBezTo>
                  <a:pt x="6683" y="-1994"/>
                  <a:pt x="5237" y="-1994"/>
                  <a:pt x="4339" y="0"/>
                </a:cubicBezTo>
                <a:cubicBezTo>
                  <a:pt x="4312" y="61"/>
                  <a:pt x="4277" y="126"/>
                  <a:pt x="4250" y="188"/>
                </a:cubicBezTo>
                <a:cubicBezTo>
                  <a:pt x="3807" y="1185"/>
                  <a:pt x="3368" y="2184"/>
                  <a:pt x="2921" y="3181"/>
                </a:cubicBezTo>
                <a:lnTo>
                  <a:pt x="1191" y="6917"/>
                </a:lnTo>
                <a:cubicBezTo>
                  <a:pt x="1109" y="7083"/>
                  <a:pt x="1024" y="7247"/>
                  <a:pt x="942" y="7413"/>
                </a:cubicBezTo>
                <a:cubicBezTo>
                  <a:pt x="565" y="8276"/>
                  <a:pt x="373" y="8718"/>
                  <a:pt x="0" y="9581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Group9-oval1"/>
          <p:cNvSpPr/>
          <p:nvPr/>
        </p:nvSpPr>
        <p:spPr bwMode="auto">
          <a:xfrm>
            <a:off x="7576508" y="2566991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5" name="Group1-connector"/>
          <p:cNvSpPr>
            <a:spLocks/>
          </p:cNvSpPr>
          <p:nvPr/>
        </p:nvSpPr>
        <p:spPr bwMode="auto">
          <a:xfrm>
            <a:off x="3389862" y="2170140"/>
            <a:ext cx="625034" cy="331945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  <a:gd name="connsiteX0" fmla="*/ 10640 w 10640"/>
              <a:gd name="connsiteY0" fmla="*/ 3116 h 11398"/>
              <a:gd name="connsiteX1" fmla="*/ 10053 w 10640"/>
              <a:gd name="connsiteY1" fmla="*/ 1870 h 11398"/>
              <a:gd name="connsiteX2" fmla="*/ 9281 w 10640"/>
              <a:gd name="connsiteY2" fmla="*/ 251 h 11398"/>
              <a:gd name="connsiteX3" fmla="*/ 9128 w 10640"/>
              <a:gd name="connsiteY3" fmla="*/ 0 h 11398"/>
              <a:gd name="connsiteX4" fmla="*/ 5574 w 10640"/>
              <a:gd name="connsiteY4" fmla="*/ 0 h 11398"/>
              <a:gd name="connsiteX5" fmla="*/ 5477 w 10640"/>
              <a:gd name="connsiteY5" fmla="*/ 188 h 11398"/>
              <a:gd name="connsiteX6" fmla="*/ 4025 w 10640"/>
              <a:gd name="connsiteY6" fmla="*/ 3181 h 11398"/>
              <a:gd name="connsiteX7" fmla="*/ 2135 w 10640"/>
              <a:gd name="connsiteY7" fmla="*/ 6917 h 11398"/>
              <a:gd name="connsiteX8" fmla="*/ 1863 w 10640"/>
              <a:gd name="connsiteY8" fmla="*/ 7413 h 11398"/>
              <a:gd name="connsiteX9" fmla="*/ 0 w 10640"/>
              <a:gd name="connsiteY9" fmla="*/ 11398 h 1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40" h="11398">
                <a:moveTo>
                  <a:pt x="10640" y="3116"/>
                </a:moveTo>
                <a:lnTo>
                  <a:pt x="10053" y="1870"/>
                </a:lnTo>
                <a:cubicBezTo>
                  <a:pt x="9799" y="1331"/>
                  <a:pt x="9535" y="790"/>
                  <a:pt x="9281" y="251"/>
                </a:cubicBezTo>
                <a:cubicBezTo>
                  <a:pt x="9230" y="168"/>
                  <a:pt x="9184" y="83"/>
                  <a:pt x="9128" y="0"/>
                </a:cubicBezTo>
                <a:cubicBezTo>
                  <a:pt x="8135" y="-1994"/>
                  <a:pt x="6555" y="-1994"/>
                  <a:pt x="5574" y="0"/>
                </a:cubicBezTo>
                <a:cubicBezTo>
                  <a:pt x="5544" y="61"/>
                  <a:pt x="5506" y="126"/>
                  <a:pt x="5477" y="188"/>
                </a:cubicBezTo>
                <a:lnTo>
                  <a:pt x="4025" y="3181"/>
                </a:lnTo>
                <a:lnTo>
                  <a:pt x="2135" y="6917"/>
                </a:lnTo>
                <a:cubicBezTo>
                  <a:pt x="2045" y="7083"/>
                  <a:pt x="1952" y="7247"/>
                  <a:pt x="1863" y="7413"/>
                </a:cubicBezTo>
                <a:cubicBezTo>
                  <a:pt x="1451" y="8276"/>
                  <a:pt x="408" y="10535"/>
                  <a:pt x="0" y="11398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Group5-connector"/>
          <p:cNvSpPr>
            <a:spLocks/>
          </p:cNvSpPr>
          <p:nvPr/>
        </p:nvSpPr>
        <p:spPr bwMode="auto">
          <a:xfrm rot="10800000">
            <a:off x="5793764" y="2251738"/>
            <a:ext cx="2072595" cy="853739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13120 w 13120"/>
              <a:gd name="connsiteY0" fmla="*/ 11750 h 11750"/>
              <a:gd name="connsiteX1" fmla="*/ 9153 w 13120"/>
              <a:gd name="connsiteY1" fmla="*/ 3116 h 11750"/>
              <a:gd name="connsiteX2" fmla="*/ 8616 w 13120"/>
              <a:gd name="connsiteY2" fmla="*/ 1870 h 11750"/>
              <a:gd name="connsiteX3" fmla="*/ 7909 w 13120"/>
              <a:gd name="connsiteY3" fmla="*/ 251 h 11750"/>
              <a:gd name="connsiteX4" fmla="*/ 7769 w 13120"/>
              <a:gd name="connsiteY4" fmla="*/ 0 h 11750"/>
              <a:gd name="connsiteX5" fmla="*/ 4516 w 13120"/>
              <a:gd name="connsiteY5" fmla="*/ 0 h 11750"/>
              <a:gd name="connsiteX6" fmla="*/ 4427 w 13120"/>
              <a:gd name="connsiteY6" fmla="*/ 188 h 11750"/>
              <a:gd name="connsiteX7" fmla="*/ 3098 w 13120"/>
              <a:gd name="connsiteY7" fmla="*/ 3181 h 11750"/>
              <a:gd name="connsiteX8" fmla="*/ 1368 w 13120"/>
              <a:gd name="connsiteY8" fmla="*/ 6917 h 11750"/>
              <a:gd name="connsiteX9" fmla="*/ 1119 w 13120"/>
              <a:gd name="connsiteY9" fmla="*/ 7413 h 11750"/>
              <a:gd name="connsiteX10" fmla="*/ 0 w 13120"/>
              <a:gd name="connsiteY10" fmla="*/ 10000 h 11750"/>
              <a:gd name="connsiteX0" fmla="*/ 12944 w 12944"/>
              <a:gd name="connsiteY0" fmla="*/ 11750 h 11750"/>
              <a:gd name="connsiteX1" fmla="*/ 8977 w 12944"/>
              <a:gd name="connsiteY1" fmla="*/ 3116 h 11750"/>
              <a:gd name="connsiteX2" fmla="*/ 8440 w 12944"/>
              <a:gd name="connsiteY2" fmla="*/ 1870 h 11750"/>
              <a:gd name="connsiteX3" fmla="*/ 7733 w 12944"/>
              <a:gd name="connsiteY3" fmla="*/ 251 h 11750"/>
              <a:gd name="connsiteX4" fmla="*/ 7593 w 12944"/>
              <a:gd name="connsiteY4" fmla="*/ 0 h 11750"/>
              <a:gd name="connsiteX5" fmla="*/ 4340 w 12944"/>
              <a:gd name="connsiteY5" fmla="*/ 0 h 11750"/>
              <a:gd name="connsiteX6" fmla="*/ 4251 w 12944"/>
              <a:gd name="connsiteY6" fmla="*/ 188 h 11750"/>
              <a:gd name="connsiteX7" fmla="*/ 2922 w 12944"/>
              <a:gd name="connsiteY7" fmla="*/ 3181 h 11750"/>
              <a:gd name="connsiteX8" fmla="*/ 1192 w 12944"/>
              <a:gd name="connsiteY8" fmla="*/ 6917 h 11750"/>
              <a:gd name="connsiteX9" fmla="*/ 943 w 12944"/>
              <a:gd name="connsiteY9" fmla="*/ 7413 h 11750"/>
              <a:gd name="connsiteX10" fmla="*/ 0 w 12944"/>
              <a:gd name="connsiteY10" fmla="*/ 9526 h 1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44" h="11750">
                <a:moveTo>
                  <a:pt x="12944" y="11750"/>
                </a:moveTo>
                <a:cubicBezTo>
                  <a:pt x="12660" y="11148"/>
                  <a:pt x="9260" y="3716"/>
                  <a:pt x="8977" y="3116"/>
                </a:cubicBezTo>
                <a:lnTo>
                  <a:pt x="8440" y="1870"/>
                </a:lnTo>
                <a:cubicBezTo>
                  <a:pt x="8207" y="1331"/>
                  <a:pt x="7966" y="790"/>
                  <a:pt x="7733" y="251"/>
                </a:cubicBezTo>
                <a:cubicBezTo>
                  <a:pt x="7686" y="168"/>
                  <a:pt x="7644" y="83"/>
                  <a:pt x="7593" y="0"/>
                </a:cubicBezTo>
                <a:cubicBezTo>
                  <a:pt x="6684" y="-1994"/>
                  <a:pt x="5238" y="-1994"/>
                  <a:pt x="4340" y="0"/>
                </a:cubicBezTo>
                <a:cubicBezTo>
                  <a:pt x="4313" y="61"/>
                  <a:pt x="4278" y="126"/>
                  <a:pt x="4251" y="188"/>
                </a:cubicBezTo>
                <a:cubicBezTo>
                  <a:pt x="3808" y="1185"/>
                  <a:pt x="3369" y="2184"/>
                  <a:pt x="2922" y="3181"/>
                </a:cubicBezTo>
                <a:lnTo>
                  <a:pt x="1192" y="6917"/>
                </a:lnTo>
                <a:cubicBezTo>
                  <a:pt x="1110" y="7083"/>
                  <a:pt x="1025" y="7247"/>
                  <a:pt x="943" y="7413"/>
                </a:cubicBezTo>
                <a:cubicBezTo>
                  <a:pt x="566" y="8276"/>
                  <a:pt x="373" y="8663"/>
                  <a:pt x="0" y="95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Group11-connector"/>
          <p:cNvSpPr>
            <a:spLocks/>
          </p:cNvSpPr>
          <p:nvPr/>
        </p:nvSpPr>
        <p:spPr bwMode="auto">
          <a:xfrm>
            <a:off x="6707839" y="2530259"/>
            <a:ext cx="569306" cy="282243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3" h="10000">
                <a:moveTo>
                  <a:pt x="9153" y="3116"/>
                </a:moveTo>
                <a:lnTo>
                  <a:pt x="8616" y="1870"/>
                </a:lnTo>
                <a:cubicBezTo>
                  <a:pt x="8383" y="1331"/>
                  <a:pt x="8142" y="790"/>
                  <a:pt x="7909" y="251"/>
                </a:cubicBezTo>
                <a:cubicBezTo>
                  <a:pt x="7862" y="168"/>
                  <a:pt x="7820" y="83"/>
                  <a:pt x="7769" y="0"/>
                </a:cubicBezTo>
                <a:cubicBezTo>
                  <a:pt x="6860" y="-1994"/>
                  <a:pt x="5414" y="-1994"/>
                  <a:pt x="4516" y="0"/>
                </a:cubicBezTo>
                <a:cubicBezTo>
                  <a:pt x="4489" y="61"/>
                  <a:pt x="4454" y="126"/>
                  <a:pt x="4427" y="188"/>
                </a:cubicBezTo>
                <a:cubicBezTo>
                  <a:pt x="3984" y="1185"/>
                  <a:pt x="3545" y="2184"/>
                  <a:pt x="3098" y="3181"/>
                </a:cubicBezTo>
                <a:lnTo>
                  <a:pt x="1368" y="6917"/>
                </a:lnTo>
                <a:cubicBezTo>
                  <a:pt x="1286" y="7083"/>
                  <a:pt x="1201" y="7247"/>
                  <a:pt x="1119" y="7413"/>
                </a:cubicBezTo>
                <a:cubicBezTo>
                  <a:pt x="742" y="8276"/>
                  <a:pt x="373" y="9137"/>
                  <a:pt x="0" y="10000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Group1-oval2"/>
          <p:cNvSpPr/>
          <p:nvPr/>
        </p:nvSpPr>
        <p:spPr bwMode="auto">
          <a:xfrm>
            <a:off x="3986908" y="2236273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Group12-oval1"/>
          <p:cNvSpPr/>
          <p:nvPr/>
        </p:nvSpPr>
        <p:spPr bwMode="auto">
          <a:xfrm>
            <a:off x="3610748" y="2589713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Group12-oval2"/>
          <p:cNvSpPr/>
          <p:nvPr/>
        </p:nvSpPr>
        <p:spPr bwMode="auto">
          <a:xfrm>
            <a:off x="3659481" y="2755185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9" name="Group9-connector"/>
          <p:cNvSpPr>
            <a:spLocks noChangeShapeType="1"/>
          </p:cNvSpPr>
          <p:nvPr/>
        </p:nvSpPr>
        <p:spPr bwMode="auto">
          <a:xfrm>
            <a:off x="5631188" y="2175509"/>
            <a:ext cx="1967389" cy="410529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Group9-echo1"/>
          <p:cNvSpPr/>
          <p:nvPr/>
        </p:nvSpPr>
        <p:spPr bwMode="auto">
          <a:xfrm>
            <a:off x="7542931" y="2492524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Group13-echo2"/>
          <p:cNvSpPr/>
          <p:nvPr/>
        </p:nvSpPr>
        <p:spPr bwMode="auto">
          <a:xfrm>
            <a:off x="5341783" y="2101510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hortedLine"/>
          <p:cNvSpPr/>
          <p:nvPr/>
        </p:nvSpPr>
        <p:spPr bwMode="auto">
          <a:xfrm>
            <a:off x="4185077" y="1939069"/>
            <a:ext cx="1301262" cy="372674"/>
          </a:xfrm>
          <a:custGeom>
            <a:avLst/>
            <a:gdLst>
              <a:gd name="connsiteX0" fmla="*/ 1301262 w 1301262"/>
              <a:gd name="connsiteY0" fmla="*/ 257575 h 372674"/>
              <a:gd name="connsiteX1" fmla="*/ 716174 w 1301262"/>
              <a:gd name="connsiteY1" fmla="*/ 1799 h 372674"/>
              <a:gd name="connsiteX2" fmla="*/ 0 w 1301262"/>
              <a:gd name="connsiteY2" fmla="*/ 372674 h 3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62" h="372674">
                <a:moveTo>
                  <a:pt x="1301262" y="257575"/>
                </a:moveTo>
                <a:cubicBezTo>
                  <a:pt x="1117156" y="120095"/>
                  <a:pt x="933051" y="-17384"/>
                  <a:pt x="716174" y="1799"/>
                </a:cubicBezTo>
                <a:cubicBezTo>
                  <a:pt x="499297" y="20982"/>
                  <a:pt x="108705" y="312993"/>
                  <a:pt x="0" y="372674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11" name="blueShorterLine"/>
          <p:cNvSpPr/>
          <p:nvPr/>
        </p:nvSpPr>
        <p:spPr bwMode="auto">
          <a:xfrm>
            <a:off x="4424524" y="2406094"/>
            <a:ext cx="3118231" cy="1050042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" name="Freeform 3"/>
          <p:cNvSpPr/>
          <p:nvPr/>
        </p:nvSpPr>
        <p:spPr bwMode="auto">
          <a:xfrm>
            <a:off x="3644900" y="2099329"/>
            <a:ext cx="3054350" cy="707375"/>
          </a:xfrm>
          <a:custGeom>
            <a:avLst/>
            <a:gdLst>
              <a:gd name="connsiteX0" fmla="*/ 0 w 3054350"/>
              <a:gd name="connsiteY0" fmla="*/ 516875 h 707375"/>
              <a:gd name="connsiteX1" fmla="*/ 1536700 w 3054350"/>
              <a:gd name="connsiteY1" fmla="*/ 2525 h 707375"/>
              <a:gd name="connsiteX2" fmla="*/ 3054350 w 3054350"/>
              <a:gd name="connsiteY2" fmla="*/ 707375 h 70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350" h="707375">
                <a:moveTo>
                  <a:pt x="0" y="516875"/>
                </a:moveTo>
                <a:cubicBezTo>
                  <a:pt x="513821" y="243825"/>
                  <a:pt x="1027642" y="-29225"/>
                  <a:pt x="1536700" y="2525"/>
                </a:cubicBezTo>
                <a:cubicBezTo>
                  <a:pt x="2045758" y="34275"/>
                  <a:pt x="2828925" y="615300"/>
                  <a:pt x="3054350" y="707375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 bwMode="auto">
          <a:xfrm>
            <a:off x="4432300" y="2535074"/>
            <a:ext cx="2279650" cy="538326"/>
          </a:xfrm>
          <a:custGeom>
            <a:avLst/>
            <a:gdLst>
              <a:gd name="connsiteX0" fmla="*/ 0 w 2279650"/>
              <a:gd name="connsiteY0" fmla="*/ 538326 h 538326"/>
              <a:gd name="connsiteX1" fmla="*/ 1435100 w 2279650"/>
              <a:gd name="connsiteY1" fmla="*/ 4926 h 538326"/>
              <a:gd name="connsiteX2" fmla="*/ 2279650 w 2279650"/>
              <a:gd name="connsiteY2" fmla="*/ 271626 h 5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650" h="538326">
                <a:moveTo>
                  <a:pt x="0" y="538326"/>
                </a:moveTo>
                <a:cubicBezTo>
                  <a:pt x="527579" y="293851"/>
                  <a:pt x="1055158" y="49376"/>
                  <a:pt x="1435100" y="4926"/>
                </a:cubicBezTo>
                <a:cubicBezTo>
                  <a:pt x="1815042" y="-39524"/>
                  <a:pt x="2148417" y="230351"/>
                  <a:pt x="2279650" y="271626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>
            <a:off x="5416550" y="1980310"/>
            <a:ext cx="342900" cy="127890"/>
          </a:xfrm>
          <a:custGeom>
            <a:avLst/>
            <a:gdLst>
              <a:gd name="connsiteX0" fmla="*/ 0 w 342900"/>
              <a:gd name="connsiteY0" fmla="*/ 127890 h 127890"/>
              <a:gd name="connsiteX1" fmla="*/ 165100 w 342900"/>
              <a:gd name="connsiteY1" fmla="*/ 890 h 127890"/>
              <a:gd name="connsiteX2" fmla="*/ 342900 w 342900"/>
              <a:gd name="connsiteY2" fmla="*/ 70740 h 12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127890">
                <a:moveTo>
                  <a:pt x="0" y="127890"/>
                </a:moveTo>
                <a:cubicBezTo>
                  <a:pt x="53975" y="69152"/>
                  <a:pt x="107950" y="10415"/>
                  <a:pt x="165100" y="890"/>
                </a:cubicBezTo>
                <a:cubicBezTo>
                  <a:pt x="222250" y="-8635"/>
                  <a:pt x="314325" y="61215"/>
                  <a:pt x="342900" y="70740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 bwMode="auto">
          <a:xfrm>
            <a:off x="5803900" y="2004653"/>
            <a:ext cx="1733550" cy="401997"/>
          </a:xfrm>
          <a:custGeom>
            <a:avLst/>
            <a:gdLst>
              <a:gd name="connsiteX0" fmla="*/ 1733550 w 1733550"/>
              <a:gd name="connsiteY0" fmla="*/ 401997 h 401997"/>
              <a:gd name="connsiteX1" fmla="*/ 1028700 w 1733550"/>
              <a:gd name="connsiteY1" fmla="*/ 1947 h 401997"/>
              <a:gd name="connsiteX2" fmla="*/ 0 w 1733550"/>
              <a:gd name="connsiteY2" fmla="*/ 249597 h 40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550" h="401997">
                <a:moveTo>
                  <a:pt x="1733550" y="401997"/>
                </a:moveTo>
                <a:cubicBezTo>
                  <a:pt x="1525587" y="214672"/>
                  <a:pt x="1317625" y="27347"/>
                  <a:pt x="1028700" y="1947"/>
                </a:cubicBezTo>
                <a:cubicBezTo>
                  <a:pt x="739775" y="-23453"/>
                  <a:pt x="172508" y="207264"/>
                  <a:pt x="0" y="249597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 54"/>
          <p:cNvSpPr/>
          <p:nvPr/>
        </p:nvSpPr>
        <p:spPr bwMode="auto">
          <a:xfrm>
            <a:off x="7188208" y="2425700"/>
            <a:ext cx="727153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Group3-connector"/>
          <p:cNvSpPr>
            <a:spLocks noChangeShapeType="1"/>
          </p:cNvSpPr>
          <p:nvPr/>
        </p:nvSpPr>
        <p:spPr bwMode="auto">
          <a:xfrm flipV="1">
            <a:off x="4208388" y="2116544"/>
            <a:ext cx="1196236" cy="607761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shortedLine"/>
          <p:cNvSpPr/>
          <p:nvPr/>
        </p:nvSpPr>
        <p:spPr bwMode="auto">
          <a:xfrm>
            <a:off x="4178457" y="1932451"/>
            <a:ext cx="1301262" cy="372674"/>
          </a:xfrm>
          <a:custGeom>
            <a:avLst/>
            <a:gdLst>
              <a:gd name="connsiteX0" fmla="*/ 1301262 w 1301262"/>
              <a:gd name="connsiteY0" fmla="*/ 257575 h 372674"/>
              <a:gd name="connsiteX1" fmla="*/ 716174 w 1301262"/>
              <a:gd name="connsiteY1" fmla="*/ 1799 h 372674"/>
              <a:gd name="connsiteX2" fmla="*/ 0 w 1301262"/>
              <a:gd name="connsiteY2" fmla="*/ 372674 h 3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62" h="372674">
                <a:moveTo>
                  <a:pt x="1301262" y="257575"/>
                </a:moveTo>
                <a:cubicBezTo>
                  <a:pt x="1117156" y="120095"/>
                  <a:pt x="933051" y="-17384"/>
                  <a:pt x="716174" y="1799"/>
                </a:cubicBezTo>
                <a:cubicBezTo>
                  <a:pt x="499297" y="20982"/>
                  <a:pt x="108705" y="312993"/>
                  <a:pt x="0" y="372674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158" name="blueShorterLine"/>
          <p:cNvSpPr/>
          <p:nvPr/>
        </p:nvSpPr>
        <p:spPr bwMode="auto">
          <a:xfrm>
            <a:off x="4417901" y="2399474"/>
            <a:ext cx="3118231" cy="1050042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59" name="Freeform 158"/>
          <p:cNvSpPr/>
          <p:nvPr/>
        </p:nvSpPr>
        <p:spPr bwMode="auto">
          <a:xfrm>
            <a:off x="3638280" y="2092709"/>
            <a:ext cx="3054350" cy="707375"/>
          </a:xfrm>
          <a:custGeom>
            <a:avLst/>
            <a:gdLst>
              <a:gd name="connsiteX0" fmla="*/ 0 w 3054350"/>
              <a:gd name="connsiteY0" fmla="*/ 516875 h 707375"/>
              <a:gd name="connsiteX1" fmla="*/ 1536700 w 3054350"/>
              <a:gd name="connsiteY1" fmla="*/ 2525 h 707375"/>
              <a:gd name="connsiteX2" fmla="*/ 3054350 w 3054350"/>
              <a:gd name="connsiteY2" fmla="*/ 707375 h 70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350" h="707375">
                <a:moveTo>
                  <a:pt x="0" y="516875"/>
                </a:moveTo>
                <a:cubicBezTo>
                  <a:pt x="513821" y="243825"/>
                  <a:pt x="1027642" y="-29225"/>
                  <a:pt x="1536700" y="2525"/>
                </a:cubicBezTo>
                <a:cubicBezTo>
                  <a:pt x="2045758" y="34275"/>
                  <a:pt x="2828925" y="615300"/>
                  <a:pt x="3054350" y="707375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/>
          <p:cNvSpPr/>
          <p:nvPr/>
        </p:nvSpPr>
        <p:spPr bwMode="auto">
          <a:xfrm>
            <a:off x="4425680" y="2528454"/>
            <a:ext cx="2279650" cy="538326"/>
          </a:xfrm>
          <a:custGeom>
            <a:avLst/>
            <a:gdLst>
              <a:gd name="connsiteX0" fmla="*/ 0 w 2279650"/>
              <a:gd name="connsiteY0" fmla="*/ 538326 h 538326"/>
              <a:gd name="connsiteX1" fmla="*/ 1435100 w 2279650"/>
              <a:gd name="connsiteY1" fmla="*/ 4926 h 538326"/>
              <a:gd name="connsiteX2" fmla="*/ 2279650 w 2279650"/>
              <a:gd name="connsiteY2" fmla="*/ 271626 h 5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650" h="538326">
                <a:moveTo>
                  <a:pt x="0" y="538326"/>
                </a:moveTo>
                <a:cubicBezTo>
                  <a:pt x="527579" y="293851"/>
                  <a:pt x="1055158" y="49376"/>
                  <a:pt x="1435100" y="4926"/>
                </a:cubicBezTo>
                <a:cubicBezTo>
                  <a:pt x="1815042" y="-39524"/>
                  <a:pt x="2148417" y="230351"/>
                  <a:pt x="2279650" y="271626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/>
          <p:cNvSpPr/>
          <p:nvPr/>
        </p:nvSpPr>
        <p:spPr bwMode="auto">
          <a:xfrm>
            <a:off x="5797280" y="1998035"/>
            <a:ext cx="1733550" cy="401997"/>
          </a:xfrm>
          <a:custGeom>
            <a:avLst/>
            <a:gdLst>
              <a:gd name="connsiteX0" fmla="*/ 1733550 w 1733550"/>
              <a:gd name="connsiteY0" fmla="*/ 401997 h 401997"/>
              <a:gd name="connsiteX1" fmla="*/ 1028700 w 1733550"/>
              <a:gd name="connsiteY1" fmla="*/ 1947 h 401997"/>
              <a:gd name="connsiteX2" fmla="*/ 0 w 1733550"/>
              <a:gd name="connsiteY2" fmla="*/ 249597 h 40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550" h="401997">
                <a:moveTo>
                  <a:pt x="1733550" y="401997"/>
                </a:moveTo>
                <a:cubicBezTo>
                  <a:pt x="1525587" y="214672"/>
                  <a:pt x="1317625" y="27347"/>
                  <a:pt x="1028700" y="1947"/>
                </a:cubicBezTo>
                <a:cubicBezTo>
                  <a:pt x="739775" y="-23453"/>
                  <a:pt x="172508" y="207264"/>
                  <a:pt x="0" y="249597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Freeform 161"/>
          <p:cNvSpPr/>
          <p:nvPr/>
        </p:nvSpPr>
        <p:spPr bwMode="auto">
          <a:xfrm>
            <a:off x="7181582" y="2419080"/>
            <a:ext cx="727153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Group4-connector"/>
          <p:cNvSpPr>
            <a:spLocks noChangeShapeType="1"/>
          </p:cNvSpPr>
          <p:nvPr/>
        </p:nvSpPr>
        <p:spPr bwMode="auto">
          <a:xfrm flipH="1">
            <a:off x="4073989" y="2368752"/>
            <a:ext cx="1562621" cy="24739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4" name="group13-connector"/>
          <p:cNvSpPr>
            <a:spLocks noChangeShapeType="1"/>
          </p:cNvSpPr>
          <p:nvPr/>
        </p:nvSpPr>
        <p:spPr bwMode="auto">
          <a:xfrm>
            <a:off x="5448715" y="2193388"/>
            <a:ext cx="2116281" cy="403508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Group1-connector"/>
          <p:cNvSpPr>
            <a:spLocks/>
          </p:cNvSpPr>
          <p:nvPr/>
        </p:nvSpPr>
        <p:spPr bwMode="auto">
          <a:xfrm>
            <a:off x="3399144" y="2171471"/>
            <a:ext cx="625034" cy="331945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  <a:gd name="connsiteX0" fmla="*/ 10640 w 10640"/>
              <a:gd name="connsiteY0" fmla="*/ 3116 h 11398"/>
              <a:gd name="connsiteX1" fmla="*/ 10053 w 10640"/>
              <a:gd name="connsiteY1" fmla="*/ 1870 h 11398"/>
              <a:gd name="connsiteX2" fmla="*/ 9281 w 10640"/>
              <a:gd name="connsiteY2" fmla="*/ 251 h 11398"/>
              <a:gd name="connsiteX3" fmla="*/ 9128 w 10640"/>
              <a:gd name="connsiteY3" fmla="*/ 0 h 11398"/>
              <a:gd name="connsiteX4" fmla="*/ 5574 w 10640"/>
              <a:gd name="connsiteY4" fmla="*/ 0 h 11398"/>
              <a:gd name="connsiteX5" fmla="*/ 5477 w 10640"/>
              <a:gd name="connsiteY5" fmla="*/ 188 h 11398"/>
              <a:gd name="connsiteX6" fmla="*/ 4025 w 10640"/>
              <a:gd name="connsiteY6" fmla="*/ 3181 h 11398"/>
              <a:gd name="connsiteX7" fmla="*/ 2135 w 10640"/>
              <a:gd name="connsiteY7" fmla="*/ 6917 h 11398"/>
              <a:gd name="connsiteX8" fmla="*/ 1863 w 10640"/>
              <a:gd name="connsiteY8" fmla="*/ 7413 h 11398"/>
              <a:gd name="connsiteX9" fmla="*/ 0 w 10640"/>
              <a:gd name="connsiteY9" fmla="*/ 11398 h 1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40" h="11398">
                <a:moveTo>
                  <a:pt x="10640" y="3116"/>
                </a:moveTo>
                <a:lnTo>
                  <a:pt x="10053" y="1870"/>
                </a:lnTo>
                <a:cubicBezTo>
                  <a:pt x="9799" y="1331"/>
                  <a:pt x="9535" y="790"/>
                  <a:pt x="9281" y="251"/>
                </a:cubicBezTo>
                <a:cubicBezTo>
                  <a:pt x="9230" y="168"/>
                  <a:pt x="9184" y="83"/>
                  <a:pt x="9128" y="0"/>
                </a:cubicBezTo>
                <a:cubicBezTo>
                  <a:pt x="8135" y="-1994"/>
                  <a:pt x="6555" y="-1994"/>
                  <a:pt x="5574" y="0"/>
                </a:cubicBezTo>
                <a:cubicBezTo>
                  <a:pt x="5544" y="61"/>
                  <a:pt x="5506" y="126"/>
                  <a:pt x="5477" y="188"/>
                </a:cubicBezTo>
                <a:lnTo>
                  <a:pt x="4025" y="3181"/>
                </a:lnTo>
                <a:lnTo>
                  <a:pt x="2135" y="6917"/>
                </a:lnTo>
                <a:cubicBezTo>
                  <a:pt x="2045" y="7083"/>
                  <a:pt x="1952" y="7247"/>
                  <a:pt x="1863" y="7413"/>
                </a:cubicBezTo>
                <a:cubicBezTo>
                  <a:pt x="1451" y="8276"/>
                  <a:pt x="408" y="10535"/>
                  <a:pt x="0" y="11398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6" name="Group9-connector"/>
          <p:cNvSpPr>
            <a:spLocks noChangeShapeType="1"/>
          </p:cNvSpPr>
          <p:nvPr/>
        </p:nvSpPr>
        <p:spPr bwMode="auto">
          <a:xfrm>
            <a:off x="5640470" y="2176841"/>
            <a:ext cx="1967389" cy="410529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166"/>
          <p:cNvSpPr/>
          <p:nvPr/>
        </p:nvSpPr>
        <p:spPr bwMode="auto">
          <a:xfrm>
            <a:off x="7190859" y="2420417"/>
            <a:ext cx="727153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Group4-connector"/>
          <p:cNvSpPr>
            <a:spLocks noChangeShapeType="1"/>
          </p:cNvSpPr>
          <p:nvPr/>
        </p:nvSpPr>
        <p:spPr bwMode="auto">
          <a:xfrm flipH="1">
            <a:off x="4059907" y="2368971"/>
            <a:ext cx="1562621" cy="24739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4" name="Group11-connector"/>
          <p:cNvSpPr>
            <a:spLocks/>
          </p:cNvSpPr>
          <p:nvPr/>
        </p:nvSpPr>
        <p:spPr bwMode="auto">
          <a:xfrm>
            <a:off x="6702545" y="2539310"/>
            <a:ext cx="569306" cy="282243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3" h="10000">
                <a:moveTo>
                  <a:pt x="9153" y="3116"/>
                </a:moveTo>
                <a:lnTo>
                  <a:pt x="8616" y="1870"/>
                </a:lnTo>
                <a:cubicBezTo>
                  <a:pt x="8383" y="1331"/>
                  <a:pt x="8142" y="790"/>
                  <a:pt x="7909" y="251"/>
                </a:cubicBezTo>
                <a:cubicBezTo>
                  <a:pt x="7862" y="168"/>
                  <a:pt x="7820" y="83"/>
                  <a:pt x="7769" y="0"/>
                </a:cubicBezTo>
                <a:cubicBezTo>
                  <a:pt x="6860" y="-1994"/>
                  <a:pt x="5414" y="-1994"/>
                  <a:pt x="4516" y="0"/>
                </a:cubicBezTo>
                <a:cubicBezTo>
                  <a:pt x="4489" y="61"/>
                  <a:pt x="4454" y="126"/>
                  <a:pt x="4427" y="188"/>
                </a:cubicBezTo>
                <a:cubicBezTo>
                  <a:pt x="3984" y="1185"/>
                  <a:pt x="3545" y="2184"/>
                  <a:pt x="3098" y="3181"/>
                </a:cubicBezTo>
                <a:lnTo>
                  <a:pt x="1368" y="6917"/>
                </a:lnTo>
                <a:cubicBezTo>
                  <a:pt x="1286" y="7083"/>
                  <a:pt x="1201" y="7247"/>
                  <a:pt x="1119" y="7413"/>
                </a:cubicBezTo>
                <a:cubicBezTo>
                  <a:pt x="742" y="8276"/>
                  <a:pt x="373" y="9137"/>
                  <a:pt x="0" y="10000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5" name="blueShorterLine"/>
          <p:cNvSpPr/>
          <p:nvPr/>
        </p:nvSpPr>
        <p:spPr bwMode="auto">
          <a:xfrm>
            <a:off x="4436180" y="2409882"/>
            <a:ext cx="3118231" cy="1050042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4222143" y="2258174"/>
            <a:ext cx="1598212" cy="684127"/>
          </a:xfrm>
          <a:custGeom>
            <a:avLst/>
            <a:gdLst>
              <a:gd name="connsiteX0" fmla="*/ 0 w 1598212"/>
              <a:gd name="connsiteY0" fmla="*/ 477079 h 684127"/>
              <a:gd name="connsiteX1" fmla="*/ 1224500 w 1598212"/>
              <a:gd name="connsiteY1" fmla="*/ 659959 h 684127"/>
              <a:gd name="connsiteX2" fmla="*/ 1598212 w 1598212"/>
              <a:gd name="connsiteY2" fmla="*/ 0 h 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8212" h="684127">
                <a:moveTo>
                  <a:pt x="0" y="477079"/>
                </a:moveTo>
                <a:cubicBezTo>
                  <a:pt x="479065" y="608275"/>
                  <a:pt x="958131" y="739472"/>
                  <a:pt x="1224500" y="659959"/>
                </a:cubicBezTo>
                <a:cubicBezTo>
                  <a:pt x="1490869" y="580446"/>
                  <a:pt x="1598212" y="151075"/>
                  <a:pt x="1598212" y="0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itle 72" hidden="1"/>
          <p:cNvSpPr>
            <a:spLocks noGrp="1"/>
          </p:cNvSpPr>
          <p:nvPr>
            <p:ph type="title"/>
          </p:nvPr>
        </p:nvSpPr>
        <p:spPr>
          <a:xfrm>
            <a:off x="387350" y="121931"/>
            <a:ext cx="7958138" cy="7377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87293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 L 3.025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2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22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4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141" grpId="0" animBg="1"/>
      <p:bldP spid="130" grpId="0" animBg="1"/>
      <p:bldP spid="7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88" grpId="0" animBg="1"/>
      <p:bldP spid="88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75" grpId="0" animBg="1"/>
      <p:bldP spid="75" grpId="1" animBg="1"/>
      <p:bldP spid="35" grpId="0" animBg="1"/>
      <p:bldP spid="36" grpId="0" animBg="1"/>
      <p:bldP spid="38" grpId="0" animBg="1"/>
      <p:bldP spid="40" grpId="0" animBg="1"/>
      <p:bldP spid="41" grpId="0" animBg="1"/>
      <p:bldP spid="4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79" grpId="0" animBg="1"/>
      <p:bldP spid="79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7" grpId="0" animBg="1"/>
      <p:bldP spid="77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33" grpId="0" animBg="1"/>
      <p:bldP spid="84" grpId="0" animBg="1"/>
      <p:bldP spid="84" grpId="1" animBg="1"/>
      <p:bldP spid="43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37" grpId="0" animBg="1"/>
      <p:bldP spid="39" grpId="0" animBg="1"/>
      <p:bldP spid="19" grpId="0" animBg="1"/>
      <p:bldP spid="89" grpId="0" animBg="1"/>
      <p:bldP spid="89" grpId="1" animBg="1"/>
      <p:bldP spid="62" grpId="0" animBg="1"/>
      <p:bldP spid="62" grpId="1" animBg="1"/>
      <p:bldP spid="91" grpId="0" animBg="1"/>
      <p:bldP spid="91" grpId="1" animBg="1"/>
      <p:bldP spid="10" grpId="0" animBg="1"/>
      <p:bldP spid="10" grpId="1" animBg="1"/>
      <p:bldP spid="11" grpId="0" animBg="1"/>
      <p:bldP spid="11" grpId="1" animBg="1"/>
      <p:bldP spid="4" grpId="0" animBg="1"/>
      <p:bldP spid="4" grpId="1" animBg="1"/>
      <p:bldP spid="8" grpId="0" animBg="1"/>
      <p:bldP spid="8" grpId="1" animBg="1"/>
      <p:bldP spid="12" grpId="0" animBg="1"/>
      <p:bldP spid="12" grpId="1" animBg="1"/>
      <p:bldP spid="44" grpId="0" animBg="1"/>
      <p:bldP spid="44" grpId="1" animBg="1"/>
      <p:bldP spid="55" grpId="0" animBg="1"/>
      <p:bldP spid="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254" grpId="0" animBg="1"/>
      <p:bldP spid="254" grpId="1" animBg="1"/>
      <p:bldP spid="255" grpId="0" animBg="1"/>
      <p:bldP spid="255" grpId="1" animBg="1"/>
      <p:bldP spid="72" grpId="0" animBg="1"/>
      <p:bldP spid="7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-152400" y="-535781"/>
            <a:ext cx="9296400" cy="2990850"/>
            <a:chOff x="-96" y="-450"/>
            <a:chExt cx="5856" cy="2512"/>
          </a:xfrm>
        </p:grpSpPr>
        <p:pic>
          <p:nvPicPr>
            <p:cNvPr id="134147" name="Picture 1027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 rot="-207912">
              <a:off x="-24" y="-112"/>
              <a:ext cx="4808" cy="2096"/>
            </a:xfrm>
            <a:prstGeom prst="rect">
              <a:avLst/>
            </a:prstGeom>
            <a:noFill/>
          </p:spPr>
        </p:pic>
        <p:pic>
          <p:nvPicPr>
            <p:cNvPr id="134148" name="Picture 1028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>
              <a:off x="0" y="-450"/>
              <a:ext cx="5760" cy="2512"/>
            </a:xfrm>
            <a:prstGeom prst="rect">
              <a:avLst/>
            </a:prstGeom>
            <a:noFill/>
          </p:spPr>
        </p:pic>
        <p:pic>
          <p:nvPicPr>
            <p:cNvPr id="134149" name="Picture 1029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 rot="406880">
              <a:off x="-96" y="-175"/>
              <a:ext cx="4917" cy="2096"/>
            </a:xfrm>
            <a:prstGeom prst="rect">
              <a:avLst/>
            </a:prstGeom>
            <a:noFill/>
          </p:spPr>
        </p:pic>
      </p:grpSp>
      <p:pic>
        <p:nvPicPr>
          <p:cNvPr id="134150" name="Picture 1030" descr="light5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-432" t="5385" b="29688"/>
          <a:stretch>
            <a:fillRect/>
          </a:stretch>
        </p:blipFill>
        <p:spPr bwMode="grayWhite">
          <a:xfrm rot="-363053">
            <a:off x="5337184" y="-183356"/>
            <a:ext cx="3802063" cy="3876675"/>
          </a:xfrm>
          <a:prstGeom prst="rect">
            <a:avLst/>
          </a:prstGeom>
          <a:noFill/>
        </p:spPr>
      </p:pic>
      <p:sp>
        <p:nvSpPr>
          <p:cNvPr id="134151" name="Freeform 1031"/>
          <p:cNvSpPr>
            <a:spLocks/>
          </p:cNvSpPr>
          <p:nvPr/>
        </p:nvSpPr>
        <p:spPr bwMode="gray">
          <a:xfrm flipH="1">
            <a:off x="3201997" y="3395662"/>
            <a:ext cx="1660525" cy="1747838"/>
          </a:xfrm>
          <a:custGeom>
            <a:avLst/>
            <a:gdLst/>
            <a:ahLst/>
            <a:cxnLst>
              <a:cxn ang="0">
                <a:pos x="671" y="109"/>
              </a:cxn>
              <a:cxn ang="0">
                <a:pos x="457" y="25"/>
              </a:cxn>
              <a:cxn ang="0">
                <a:pos x="359" y="260"/>
              </a:cxn>
              <a:cxn ang="0">
                <a:pos x="307" y="413"/>
              </a:cxn>
              <a:cxn ang="0">
                <a:pos x="56" y="548"/>
              </a:cxn>
              <a:cxn ang="0">
                <a:pos x="0" y="959"/>
              </a:cxn>
              <a:cxn ang="0">
                <a:pos x="117" y="1563"/>
              </a:cxn>
              <a:cxn ang="0">
                <a:pos x="195" y="1750"/>
              </a:cxn>
              <a:cxn ang="0">
                <a:pos x="174" y="2812"/>
              </a:cxn>
              <a:cxn ang="0">
                <a:pos x="340" y="3090"/>
              </a:cxn>
              <a:cxn ang="0">
                <a:pos x="388" y="2849"/>
              </a:cxn>
              <a:cxn ang="0">
                <a:pos x="404" y="2121"/>
              </a:cxn>
              <a:cxn ang="0">
                <a:pos x="513" y="1851"/>
              </a:cxn>
              <a:cxn ang="0">
                <a:pos x="574" y="2214"/>
              </a:cxn>
              <a:cxn ang="0">
                <a:pos x="592" y="3076"/>
              </a:cxn>
              <a:cxn ang="0">
                <a:pos x="1026" y="3075"/>
              </a:cxn>
              <a:cxn ang="0">
                <a:pos x="787" y="2922"/>
              </a:cxn>
              <a:cxn ang="0">
                <a:pos x="761" y="2267"/>
              </a:cxn>
              <a:cxn ang="0">
                <a:pos x="817" y="1646"/>
              </a:cxn>
              <a:cxn ang="0">
                <a:pos x="878" y="1221"/>
              </a:cxn>
              <a:cxn ang="0">
                <a:pos x="1101" y="1333"/>
              </a:cxn>
              <a:cxn ang="0">
                <a:pos x="1298" y="1258"/>
              </a:cxn>
              <a:cxn ang="0">
                <a:pos x="1492" y="1116"/>
              </a:cxn>
              <a:cxn ang="0">
                <a:pos x="1408" y="1573"/>
              </a:cxn>
              <a:cxn ang="0">
                <a:pos x="1485" y="1697"/>
              </a:cxn>
              <a:cxn ang="0">
                <a:pos x="1655" y="2526"/>
              </a:cxn>
              <a:cxn ang="0">
                <a:pos x="1643" y="2922"/>
              </a:cxn>
              <a:cxn ang="0">
                <a:pos x="1550" y="3020"/>
              </a:cxn>
              <a:cxn ang="0">
                <a:pos x="1707" y="3078"/>
              </a:cxn>
              <a:cxn ang="0">
                <a:pos x="1946" y="2996"/>
              </a:cxn>
              <a:cxn ang="0">
                <a:pos x="1966" y="2521"/>
              </a:cxn>
              <a:cxn ang="0">
                <a:pos x="1966" y="1624"/>
              </a:cxn>
              <a:cxn ang="0">
                <a:pos x="2068" y="1415"/>
              </a:cxn>
              <a:cxn ang="0">
                <a:pos x="2209" y="971"/>
              </a:cxn>
              <a:cxn ang="0">
                <a:pos x="2185" y="687"/>
              </a:cxn>
              <a:cxn ang="0">
                <a:pos x="1961" y="456"/>
              </a:cxn>
              <a:cxn ang="0">
                <a:pos x="2034" y="267"/>
              </a:cxn>
              <a:cxn ang="0">
                <a:pos x="1924" y="146"/>
              </a:cxn>
              <a:cxn ang="0">
                <a:pos x="1747" y="158"/>
              </a:cxn>
              <a:cxn ang="0">
                <a:pos x="1659" y="409"/>
              </a:cxn>
              <a:cxn ang="0">
                <a:pos x="1735" y="527"/>
              </a:cxn>
              <a:cxn ang="0">
                <a:pos x="1500" y="674"/>
              </a:cxn>
              <a:cxn ang="0">
                <a:pos x="1344" y="971"/>
              </a:cxn>
              <a:cxn ang="0">
                <a:pos x="1218" y="1107"/>
              </a:cxn>
              <a:cxn ang="0">
                <a:pos x="1076" y="1107"/>
              </a:cxn>
              <a:cxn ang="0">
                <a:pos x="800" y="910"/>
              </a:cxn>
              <a:cxn ang="0">
                <a:pos x="683" y="655"/>
              </a:cxn>
              <a:cxn ang="0">
                <a:pos x="522" y="442"/>
              </a:cxn>
              <a:cxn ang="0">
                <a:pos x="683" y="358"/>
              </a:cxn>
            </a:cxnLst>
            <a:rect l="0" t="0" r="r" b="b"/>
            <a:pathLst>
              <a:path w="2214" h="3107">
                <a:moveTo>
                  <a:pt x="727" y="296"/>
                </a:moveTo>
                <a:lnTo>
                  <a:pt x="692" y="238"/>
                </a:lnTo>
                <a:cubicBezTo>
                  <a:pt x="697" y="223"/>
                  <a:pt x="705" y="209"/>
                  <a:pt x="705" y="194"/>
                </a:cubicBezTo>
                <a:cubicBezTo>
                  <a:pt x="705" y="165"/>
                  <a:pt x="671" y="140"/>
                  <a:pt x="671" y="109"/>
                </a:cubicBezTo>
                <a:lnTo>
                  <a:pt x="663" y="54"/>
                </a:lnTo>
                <a:lnTo>
                  <a:pt x="620" y="8"/>
                </a:lnTo>
                <a:lnTo>
                  <a:pt x="559" y="0"/>
                </a:lnTo>
                <a:lnTo>
                  <a:pt x="457" y="25"/>
                </a:lnTo>
                <a:lnTo>
                  <a:pt x="391" y="56"/>
                </a:lnTo>
                <a:lnTo>
                  <a:pt x="354" y="138"/>
                </a:lnTo>
                <a:lnTo>
                  <a:pt x="359" y="206"/>
                </a:lnTo>
                <a:lnTo>
                  <a:pt x="359" y="260"/>
                </a:lnTo>
                <a:lnTo>
                  <a:pt x="371" y="296"/>
                </a:lnTo>
                <a:lnTo>
                  <a:pt x="367" y="344"/>
                </a:lnTo>
                <a:cubicBezTo>
                  <a:pt x="346" y="391"/>
                  <a:pt x="369" y="354"/>
                  <a:pt x="329" y="371"/>
                </a:cubicBezTo>
                <a:cubicBezTo>
                  <a:pt x="319" y="376"/>
                  <a:pt x="316" y="405"/>
                  <a:pt x="307" y="413"/>
                </a:cubicBezTo>
                <a:cubicBezTo>
                  <a:pt x="301" y="437"/>
                  <a:pt x="274" y="451"/>
                  <a:pt x="250" y="456"/>
                </a:cubicBezTo>
                <a:cubicBezTo>
                  <a:pt x="236" y="464"/>
                  <a:pt x="228" y="476"/>
                  <a:pt x="214" y="485"/>
                </a:cubicBezTo>
                <a:lnTo>
                  <a:pt x="141" y="512"/>
                </a:lnTo>
                <a:lnTo>
                  <a:pt x="56" y="548"/>
                </a:lnTo>
                <a:lnTo>
                  <a:pt x="12" y="598"/>
                </a:lnTo>
                <a:lnTo>
                  <a:pt x="5" y="668"/>
                </a:lnTo>
                <a:lnTo>
                  <a:pt x="5" y="759"/>
                </a:lnTo>
                <a:lnTo>
                  <a:pt x="0" y="959"/>
                </a:lnTo>
                <a:lnTo>
                  <a:pt x="5" y="1092"/>
                </a:lnTo>
                <a:lnTo>
                  <a:pt x="32" y="1277"/>
                </a:lnTo>
                <a:lnTo>
                  <a:pt x="68" y="1453"/>
                </a:lnTo>
                <a:cubicBezTo>
                  <a:pt x="85" y="1541"/>
                  <a:pt x="59" y="1556"/>
                  <a:pt x="117" y="1563"/>
                </a:cubicBezTo>
                <a:cubicBezTo>
                  <a:pt x="129" y="1585"/>
                  <a:pt x="117" y="1558"/>
                  <a:pt x="117" y="1604"/>
                </a:cubicBezTo>
                <a:cubicBezTo>
                  <a:pt x="117" y="1631"/>
                  <a:pt x="129" y="1660"/>
                  <a:pt x="136" y="1684"/>
                </a:cubicBezTo>
                <a:cubicBezTo>
                  <a:pt x="143" y="1703"/>
                  <a:pt x="163" y="1716"/>
                  <a:pt x="178" y="1730"/>
                </a:cubicBezTo>
                <a:cubicBezTo>
                  <a:pt x="185" y="1738"/>
                  <a:pt x="195" y="1750"/>
                  <a:pt x="195" y="1750"/>
                </a:cubicBezTo>
                <a:lnTo>
                  <a:pt x="198" y="1866"/>
                </a:lnTo>
                <a:lnTo>
                  <a:pt x="182" y="2158"/>
                </a:lnTo>
                <a:lnTo>
                  <a:pt x="182" y="2383"/>
                </a:lnTo>
                <a:lnTo>
                  <a:pt x="174" y="2812"/>
                </a:lnTo>
                <a:cubicBezTo>
                  <a:pt x="166" y="2950"/>
                  <a:pt x="169" y="2956"/>
                  <a:pt x="229" y="2955"/>
                </a:cubicBezTo>
                <a:cubicBezTo>
                  <a:pt x="253" y="2959"/>
                  <a:pt x="234" y="2986"/>
                  <a:pt x="231" y="3019"/>
                </a:cubicBezTo>
                <a:cubicBezTo>
                  <a:pt x="226" y="3047"/>
                  <a:pt x="214" y="3077"/>
                  <a:pt x="228" y="3085"/>
                </a:cubicBezTo>
                <a:cubicBezTo>
                  <a:pt x="258" y="3107"/>
                  <a:pt x="310" y="3098"/>
                  <a:pt x="340" y="3090"/>
                </a:cubicBezTo>
                <a:cubicBezTo>
                  <a:pt x="344" y="3060"/>
                  <a:pt x="338" y="3041"/>
                  <a:pt x="337" y="3018"/>
                </a:cubicBezTo>
                <a:cubicBezTo>
                  <a:pt x="334" y="2997"/>
                  <a:pt x="337" y="2973"/>
                  <a:pt x="346" y="2962"/>
                </a:cubicBezTo>
                <a:lnTo>
                  <a:pt x="387" y="2953"/>
                </a:lnTo>
                <a:lnTo>
                  <a:pt x="388" y="2849"/>
                </a:lnTo>
                <a:lnTo>
                  <a:pt x="388" y="2698"/>
                </a:lnTo>
                <a:lnTo>
                  <a:pt x="388" y="2505"/>
                </a:lnTo>
                <a:lnTo>
                  <a:pt x="401" y="2310"/>
                </a:lnTo>
                <a:lnTo>
                  <a:pt x="404" y="2121"/>
                </a:lnTo>
                <a:lnTo>
                  <a:pt x="445" y="1935"/>
                </a:lnTo>
                <a:lnTo>
                  <a:pt x="469" y="1828"/>
                </a:lnTo>
                <a:cubicBezTo>
                  <a:pt x="479" y="1821"/>
                  <a:pt x="485" y="1803"/>
                  <a:pt x="498" y="1806"/>
                </a:cubicBezTo>
                <a:cubicBezTo>
                  <a:pt x="501" y="1806"/>
                  <a:pt x="510" y="1847"/>
                  <a:pt x="513" y="1851"/>
                </a:cubicBezTo>
                <a:cubicBezTo>
                  <a:pt x="530" y="1893"/>
                  <a:pt x="547" y="1932"/>
                  <a:pt x="559" y="1976"/>
                </a:cubicBezTo>
                <a:cubicBezTo>
                  <a:pt x="561" y="2002"/>
                  <a:pt x="561" y="2007"/>
                  <a:pt x="571" y="2029"/>
                </a:cubicBezTo>
                <a:cubicBezTo>
                  <a:pt x="578" y="2078"/>
                  <a:pt x="578" y="2125"/>
                  <a:pt x="571" y="2177"/>
                </a:cubicBezTo>
                <a:cubicBezTo>
                  <a:pt x="571" y="2189"/>
                  <a:pt x="574" y="2214"/>
                  <a:pt x="574" y="2214"/>
                </a:cubicBezTo>
                <a:lnTo>
                  <a:pt x="549" y="2395"/>
                </a:lnTo>
                <a:lnTo>
                  <a:pt x="537" y="2718"/>
                </a:lnTo>
                <a:cubicBezTo>
                  <a:pt x="535" y="2923"/>
                  <a:pt x="496" y="2922"/>
                  <a:pt x="591" y="2925"/>
                </a:cubicBezTo>
                <a:cubicBezTo>
                  <a:pt x="583" y="2983"/>
                  <a:pt x="573" y="3051"/>
                  <a:pt x="592" y="3076"/>
                </a:cubicBezTo>
                <a:lnTo>
                  <a:pt x="700" y="3076"/>
                </a:lnTo>
                <a:lnTo>
                  <a:pt x="704" y="3040"/>
                </a:lnTo>
                <a:lnTo>
                  <a:pt x="763" y="3076"/>
                </a:lnTo>
                <a:cubicBezTo>
                  <a:pt x="840" y="3078"/>
                  <a:pt x="947" y="3082"/>
                  <a:pt x="1026" y="3075"/>
                </a:cubicBezTo>
                <a:cubicBezTo>
                  <a:pt x="1042" y="3072"/>
                  <a:pt x="1013" y="3048"/>
                  <a:pt x="1012" y="3046"/>
                </a:cubicBezTo>
                <a:cubicBezTo>
                  <a:pt x="982" y="3014"/>
                  <a:pt x="948" y="3000"/>
                  <a:pt x="906" y="2995"/>
                </a:cubicBezTo>
                <a:cubicBezTo>
                  <a:pt x="878" y="2983"/>
                  <a:pt x="892" y="2988"/>
                  <a:pt x="865" y="2983"/>
                </a:cubicBezTo>
                <a:cubicBezTo>
                  <a:pt x="831" y="2968"/>
                  <a:pt x="814" y="2944"/>
                  <a:pt x="787" y="2922"/>
                </a:cubicBezTo>
                <a:cubicBezTo>
                  <a:pt x="785" y="2908"/>
                  <a:pt x="772" y="2898"/>
                  <a:pt x="763" y="2886"/>
                </a:cubicBezTo>
                <a:lnTo>
                  <a:pt x="800" y="2864"/>
                </a:lnTo>
                <a:lnTo>
                  <a:pt x="780" y="2614"/>
                </a:lnTo>
                <a:lnTo>
                  <a:pt x="761" y="2267"/>
                </a:lnTo>
                <a:lnTo>
                  <a:pt x="772" y="2102"/>
                </a:lnTo>
                <a:lnTo>
                  <a:pt x="792" y="1935"/>
                </a:lnTo>
                <a:lnTo>
                  <a:pt x="780" y="1660"/>
                </a:lnTo>
                <a:lnTo>
                  <a:pt x="817" y="1646"/>
                </a:lnTo>
                <a:lnTo>
                  <a:pt x="767" y="1289"/>
                </a:lnTo>
                <a:lnTo>
                  <a:pt x="756" y="1179"/>
                </a:lnTo>
                <a:cubicBezTo>
                  <a:pt x="780" y="1182"/>
                  <a:pt x="804" y="1182"/>
                  <a:pt x="829" y="1187"/>
                </a:cubicBezTo>
                <a:cubicBezTo>
                  <a:pt x="846" y="1189"/>
                  <a:pt x="861" y="1213"/>
                  <a:pt x="878" y="1221"/>
                </a:cubicBezTo>
                <a:cubicBezTo>
                  <a:pt x="895" y="1228"/>
                  <a:pt x="916" y="1230"/>
                  <a:pt x="933" y="1236"/>
                </a:cubicBezTo>
                <a:cubicBezTo>
                  <a:pt x="955" y="1242"/>
                  <a:pt x="960" y="1258"/>
                  <a:pt x="974" y="1270"/>
                </a:cubicBezTo>
                <a:cubicBezTo>
                  <a:pt x="982" y="1277"/>
                  <a:pt x="999" y="1284"/>
                  <a:pt x="999" y="1284"/>
                </a:cubicBezTo>
                <a:cubicBezTo>
                  <a:pt x="1018" y="1310"/>
                  <a:pt x="1071" y="1315"/>
                  <a:pt x="1101" y="1333"/>
                </a:cubicBezTo>
                <a:cubicBezTo>
                  <a:pt x="1113" y="1347"/>
                  <a:pt x="1126" y="1352"/>
                  <a:pt x="1145" y="1356"/>
                </a:cubicBezTo>
                <a:cubicBezTo>
                  <a:pt x="1178" y="1352"/>
                  <a:pt x="1172" y="1334"/>
                  <a:pt x="1205" y="1330"/>
                </a:cubicBezTo>
                <a:cubicBezTo>
                  <a:pt x="1215" y="1317"/>
                  <a:pt x="1213" y="1308"/>
                  <a:pt x="1230" y="1305"/>
                </a:cubicBezTo>
                <a:cubicBezTo>
                  <a:pt x="1259" y="1267"/>
                  <a:pt x="1244" y="1267"/>
                  <a:pt x="1298" y="1258"/>
                </a:cubicBezTo>
                <a:cubicBezTo>
                  <a:pt x="1305" y="1255"/>
                  <a:pt x="1332" y="1236"/>
                  <a:pt x="1332" y="1236"/>
                </a:cubicBezTo>
                <a:lnTo>
                  <a:pt x="1427" y="1174"/>
                </a:lnTo>
                <a:cubicBezTo>
                  <a:pt x="1437" y="1162"/>
                  <a:pt x="1444" y="1146"/>
                  <a:pt x="1455" y="1136"/>
                </a:cubicBezTo>
                <a:cubicBezTo>
                  <a:pt x="1465" y="1127"/>
                  <a:pt x="1492" y="1116"/>
                  <a:pt x="1492" y="1116"/>
                </a:cubicBezTo>
                <a:cubicBezTo>
                  <a:pt x="1519" y="1121"/>
                  <a:pt x="1502" y="1187"/>
                  <a:pt x="1492" y="1208"/>
                </a:cubicBezTo>
                <a:cubicBezTo>
                  <a:pt x="1487" y="1253"/>
                  <a:pt x="1480" y="1292"/>
                  <a:pt x="1463" y="1333"/>
                </a:cubicBezTo>
                <a:cubicBezTo>
                  <a:pt x="1458" y="1362"/>
                  <a:pt x="1449" y="1389"/>
                  <a:pt x="1439" y="1418"/>
                </a:cubicBezTo>
                <a:cubicBezTo>
                  <a:pt x="1437" y="1470"/>
                  <a:pt x="1422" y="1522"/>
                  <a:pt x="1408" y="1573"/>
                </a:cubicBezTo>
                <a:cubicBezTo>
                  <a:pt x="1405" y="1594"/>
                  <a:pt x="1397" y="1614"/>
                  <a:pt x="1395" y="1636"/>
                </a:cubicBezTo>
                <a:cubicBezTo>
                  <a:pt x="1392" y="1663"/>
                  <a:pt x="1388" y="1695"/>
                  <a:pt x="1388" y="1720"/>
                </a:cubicBezTo>
                <a:lnTo>
                  <a:pt x="1460" y="1730"/>
                </a:lnTo>
                <a:lnTo>
                  <a:pt x="1485" y="1697"/>
                </a:lnTo>
                <a:lnTo>
                  <a:pt x="1553" y="1713"/>
                </a:lnTo>
                <a:lnTo>
                  <a:pt x="1561" y="1878"/>
                </a:lnTo>
                <a:lnTo>
                  <a:pt x="1601" y="2261"/>
                </a:lnTo>
                <a:lnTo>
                  <a:pt x="1655" y="2526"/>
                </a:lnTo>
                <a:lnTo>
                  <a:pt x="1675" y="2820"/>
                </a:lnTo>
                <a:lnTo>
                  <a:pt x="1699" y="2837"/>
                </a:lnTo>
                <a:lnTo>
                  <a:pt x="1679" y="2893"/>
                </a:lnTo>
                <a:lnTo>
                  <a:pt x="1643" y="2922"/>
                </a:lnTo>
                <a:lnTo>
                  <a:pt x="1529" y="2966"/>
                </a:lnTo>
                <a:lnTo>
                  <a:pt x="1460" y="2987"/>
                </a:lnTo>
                <a:lnTo>
                  <a:pt x="1455" y="3014"/>
                </a:lnTo>
                <a:lnTo>
                  <a:pt x="1550" y="3020"/>
                </a:lnTo>
                <a:lnTo>
                  <a:pt x="1481" y="3053"/>
                </a:lnTo>
                <a:lnTo>
                  <a:pt x="1473" y="3076"/>
                </a:lnTo>
                <a:lnTo>
                  <a:pt x="1606" y="3076"/>
                </a:lnTo>
                <a:lnTo>
                  <a:pt x="1707" y="3078"/>
                </a:lnTo>
                <a:lnTo>
                  <a:pt x="1818" y="3041"/>
                </a:lnTo>
                <a:lnTo>
                  <a:pt x="1819" y="3076"/>
                </a:lnTo>
                <a:lnTo>
                  <a:pt x="1947" y="3078"/>
                </a:lnTo>
                <a:lnTo>
                  <a:pt x="1946" y="2996"/>
                </a:lnTo>
                <a:lnTo>
                  <a:pt x="1930" y="2922"/>
                </a:lnTo>
                <a:lnTo>
                  <a:pt x="1954" y="2905"/>
                </a:lnTo>
                <a:lnTo>
                  <a:pt x="1959" y="2767"/>
                </a:lnTo>
                <a:lnTo>
                  <a:pt x="1966" y="2521"/>
                </a:lnTo>
                <a:lnTo>
                  <a:pt x="1954" y="2150"/>
                </a:lnTo>
                <a:lnTo>
                  <a:pt x="1961" y="2029"/>
                </a:lnTo>
                <a:lnTo>
                  <a:pt x="1974" y="1750"/>
                </a:lnTo>
                <a:lnTo>
                  <a:pt x="1966" y="1624"/>
                </a:lnTo>
                <a:lnTo>
                  <a:pt x="2039" y="1596"/>
                </a:lnTo>
                <a:lnTo>
                  <a:pt x="2027" y="1488"/>
                </a:lnTo>
                <a:lnTo>
                  <a:pt x="2019" y="1463"/>
                </a:lnTo>
                <a:lnTo>
                  <a:pt x="2068" y="1415"/>
                </a:lnTo>
                <a:lnTo>
                  <a:pt x="2139" y="1362"/>
                </a:lnTo>
                <a:cubicBezTo>
                  <a:pt x="2153" y="1337"/>
                  <a:pt x="2175" y="1315"/>
                  <a:pt x="2185" y="1289"/>
                </a:cubicBezTo>
                <a:cubicBezTo>
                  <a:pt x="2187" y="1236"/>
                  <a:pt x="2185" y="1201"/>
                  <a:pt x="2205" y="1156"/>
                </a:cubicBezTo>
                <a:cubicBezTo>
                  <a:pt x="2202" y="1099"/>
                  <a:pt x="2187" y="1023"/>
                  <a:pt x="2209" y="971"/>
                </a:cubicBezTo>
                <a:cubicBezTo>
                  <a:pt x="2206" y="942"/>
                  <a:pt x="2214" y="914"/>
                  <a:pt x="2187" y="900"/>
                </a:cubicBezTo>
                <a:cubicBezTo>
                  <a:pt x="2192" y="884"/>
                  <a:pt x="2194" y="872"/>
                  <a:pt x="2205" y="857"/>
                </a:cubicBezTo>
                <a:cubicBezTo>
                  <a:pt x="2200" y="845"/>
                  <a:pt x="2192" y="820"/>
                  <a:pt x="2192" y="820"/>
                </a:cubicBezTo>
                <a:cubicBezTo>
                  <a:pt x="2189" y="782"/>
                  <a:pt x="2185" y="731"/>
                  <a:pt x="2185" y="687"/>
                </a:cubicBezTo>
                <a:lnTo>
                  <a:pt x="2160" y="668"/>
                </a:lnTo>
                <a:lnTo>
                  <a:pt x="2034" y="561"/>
                </a:lnTo>
                <a:lnTo>
                  <a:pt x="1996" y="522"/>
                </a:lnTo>
                <a:cubicBezTo>
                  <a:pt x="1988" y="502"/>
                  <a:pt x="1976" y="469"/>
                  <a:pt x="1961" y="456"/>
                </a:cubicBezTo>
                <a:cubicBezTo>
                  <a:pt x="1957" y="437"/>
                  <a:pt x="1966" y="439"/>
                  <a:pt x="1983" y="433"/>
                </a:cubicBezTo>
                <a:cubicBezTo>
                  <a:pt x="1986" y="417"/>
                  <a:pt x="1996" y="403"/>
                  <a:pt x="2003" y="388"/>
                </a:cubicBezTo>
                <a:cubicBezTo>
                  <a:pt x="2005" y="369"/>
                  <a:pt x="2003" y="349"/>
                  <a:pt x="2019" y="341"/>
                </a:cubicBezTo>
                <a:cubicBezTo>
                  <a:pt x="2036" y="313"/>
                  <a:pt x="2032" y="306"/>
                  <a:pt x="2034" y="267"/>
                </a:cubicBezTo>
                <a:cubicBezTo>
                  <a:pt x="2032" y="240"/>
                  <a:pt x="2036" y="248"/>
                  <a:pt x="2021" y="230"/>
                </a:cubicBezTo>
                <a:cubicBezTo>
                  <a:pt x="2016" y="226"/>
                  <a:pt x="2010" y="218"/>
                  <a:pt x="2010" y="218"/>
                </a:cubicBezTo>
                <a:lnTo>
                  <a:pt x="1971" y="165"/>
                </a:lnTo>
                <a:lnTo>
                  <a:pt x="1924" y="146"/>
                </a:lnTo>
                <a:lnTo>
                  <a:pt x="1852" y="146"/>
                </a:lnTo>
                <a:lnTo>
                  <a:pt x="1821" y="146"/>
                </a:lnTo>
                <a:lnTo>
                  <a:pt x="1801" y="129"/>
                </a:lnTo>
                <a:lnTo>
                  <a:pt x="1747" y="158"/>
                </a:lnTo>
                <a:cubicBezTo>
                  <a:pt x="1732" y="187"/>
                  <a:pt x="1750" y="230"/>
                  <a:pt x="1718" y="238"/>
                </a:cubicBezTo>
                <a:cubicBezTo>
                  <a:pt x="1716" y="255"/>
                  <a:pt x="1709" y="269"/>
                  <a:pt x="1694" y="279"/>
                </a:cubicBezTo>
                <a:cubicBezTo>
                  <a:pt x="1677" y="308"/>
                  <a:pt x="1696" y="338"/>
                  <a:pt x="1682" y="369"/>
                </a:cubicBezTo>
                <a:cubicBezTo>
                  <a:pt x="1679" y="383"/>
                  <a:pt x="1666" y="397"/>
                  <a:pt x="1659" y="409"/>
                </a:cubicBezTo>
                <a:cubicBezTo>
                  <a:pt x="1661" y="423"/>
                  <a:pt x="1675" y="427"/>
                  <a:pt x="1682" y="442"/>
                </a:cubicBezTo>
                <a:cubicBezTo>
                  <a:pt x="1677" y="467"/>
                  <a:pt x="1687" y="461"/>
                  <a:pt x="1672" y="484"/>
                </a:cubicBezTo>
                <a:cubicBezTo>
                  <a:pt x="1679" y="511"/>
                  <a:pt x="1678" y="496"/>
                  <a:pt x="1707" y="514"/>
                </a:cubicBezTo>
                <a:cubicBezTo>
                  <a:pt x="1712" y="516"/>
                  <a:pt x="1746" y="524"/>
                  <a:pt x="1735" y="527"/>
                </a:cubicBezTo>
                <a:lnTo>
                  <a:pt x="1637" y="546"/>
                </a:lnTo>
                <a:lnTo>
                  <a:pt x="1561" y="585"/>
                </a:lnTo>
                <a:lnTo>
                  <a:pt x="1509" y="633"/>
                </a:lnTo>
                <a:lnTo>
                  <a:pt x="1500" y="674"/>
                </a:lnTo>
                <a:lnTo>
                  <a:pt x="1460" y="754"/>
                </a:lnTo>
                <a:lnTo>
                  <a:pt x="1425" y="869"/>
                </a:lnTo>
                <a:lnTo>
                  <a:pt x="1395" y="922"/>
                </a:lnTo>
                <a:lnTo>
                  <a:pt x="1344" y="971"/>
                </a:lnTo>
                <a:cubicBezTo>
                  <a:pt x="1333" y="971"/>
                  <a:pt x="1324" y="971"/>
                  <a:pt x="1315" y="973"/>
                </a:cubicBezTo>
                <a:cubicBezTo>
                  <a:pt x="1300" y="978"/>
                  <a:pt x="1313" y="1026"/>
                  <a:pt x="1278" y="1034"/>
                </a:cubicBezTo>
                <a:cubicBezTo>
                  <a:pt x="1269" y="1053"/>
                  <a:pt x="1274" y="1077"/>
                  <a:pt x="1249" y="1082"/>
                </a:cubicBezTo>
                <a:cubicBezTo>
                  <a:pt x="1242" y="1092"/>
                  <a:pt x="1218" y="1107"/>
                  <a:pt x="1218" y="1107"/>
                </a:cubicBezTo>
                <a:cubicBezTo>
                  <a:pt x="1210" y="1121"/>
                  <a:pt x="1207" y="1129"/>
                  <a:pt x="1193" y="1136"/>
                </a:cubicBezTo>
                <a:cubicBezTo>
                  <a:pt x="1183" y="1150"/>
                  <a:pt x="1181" y="1156"/>
                  <a:pt x="1164" y="1149"/>
                </a:cubicBezTo>
                <a:cubicBezTo>
                  <a:pt x="1155" y="1133"/>
                  <a:pt x="1147" y="1132"/>
                  <a:pt x="1133" y="1124"/>
                </a:cubicBezTo>
                <a:cubicBezTo>
                  <a:pt x="1084" y="1136"/>
                  <a:pt x="1104" y="1112"/>
                  <a:pt x="1076" y="1107"/>
                </a:cubicBezTo>
                <a:cubicBezTo>
                  <a:pt x="1059" y="1104"/>
                  <a:pt x="1045" y="1104"/>
                  <a:pt x="1029" y="1104"/>
                </a:cubicBezTo>
                <a:lnTo>
                  <a:pt x="950" y="1034"/>
                </a:lnTo>
                <a:lnTo>
                  <a:pt x="846" y="971"/>
                </a:lnTo>
                <a:lnTo>
                  <a:pt x="800" y="910"/>
                </a:lnTo>
                <a:lnTo>
                  <a:pt x="780" y="881"/>
                </a:lnTo>
                <a:lnTo>
                  <a:pt x="761" y="850"/>
                </a:lnTo>
                <a:lnTo>
                  <a:pt x="727" y="743"/>
                </a:lnTo>
                <a:lnTo>
                  <a:pt x="683" y="655"/>
                </a:lnTo>
                <a:lnTo>
                  <a:pt x="632" y="585"/>
                </a:lnTo>
                <a:lnTo>
                  <a:pt x="608" y="561"/>
                </a:lnTo>
                <a:lnTo>
                  <a:pt x="596" y="509"/>
                </a:lnTo>
                <a:lnTo>
                  <a:pt x="522" y="442"/>
                </a:lnTo>
                <a:lnTo>
                  <a:pt x="608" y="450"/>
                </a:lnTo>
                <a:cubicBezTo>
                  <a:pt x="649" y="445"/>
                  <a:pt x="666" y="447"/>
                  <a:pt x="651" y="408"/>
                </a:cubicBezTo>
                <a:cubicBezTo>
                  <a:pt x="658" y="393"/>
                  <a:pt x="673" y="393"/>
                  <a:pt x="671" y="381"/>
                </a:cubicBezTo>
                <a:cubicBezTo>
                  <a:pt x="649" y="371"/>
                  <a:pt x="658" y="366"/>
                  <a:pt x="683" y="358"/>
                </a:cubicBezTo>
                <a:cubicBezTo>
                  <a:pt x="680" y="330"/>
                  <a:pt x="673" y="323"/>
                  <a:pt x="705" y="321"/>
                </a:cubicBezTo>
                <a:cubicBezTo>
                  <a:pt x="712" y="319"/>
                  <a:pt x="747" y="306"/>
                  <a:pt x="727" y="296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grpSp>
        <p:nvGrpSpPr>
          <p:cNvPr id="3" name="Group 1032"/>
          <p:cNvGrpSpPr>
            <a:grpSpLocks/>
          </p:cNvGrpSpPr>
          <p:nvPr/>
        </p:nvGrpSpPr>
        <p:grpSpPr bwMode="auto">
          <a:xfrm rot="-638871">
            <a:off x="517531" y="3686177"/>
            <a:ext cx="849313" cy="686991"/>
            <a:chOff x="173" y="1670"/>
            <a:chExt cx="676" cy="727"/>
          </a:xfrm>
        </p:grpSpPr>
        <p:sp>
          <p:nvSpPr>
            <p:cNvPr id="134153" name="Oval 1033"/>
            <p:cNvSpPr>
              <a:spLocks noChangeArrowheads="1"/>
            </p:cNvSpPr>
            <p:nvPr userDrawn="1"/>
          </p:nvSpPr>
          <p:spPr bwMode="gray">
            <a:xfrm>
              <a:off x="442" y="1670"/>
              <a:ext cx="111" cy="10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4" name="Oval 1034"/>
            <p:cNvSpPr>
              <a:spLocks noChangeArrowheads="1"/>
            </p:cNvSpPr>
            <p:nvPr userDrawn="1"/>
          </p:nvSpPr>
          <p:spPr bwMode="gray">
            <a:xfrm>
              <a:off x="276" y="1958"/>
              <a:ext cx="157" cy="14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5" name="Oval 1035"/>
            <p:cNvSpPr>
              <a:spLocks noChangeArrowheads="1"/>
            </p:cNvSpPr>
            <p:nvPr userDrawn="1"/>
          </p:nvSpPr>
          <p:spPr bwMode="gray">
            <a:xfrm>
              <a:off x="570" y="1845"/>
              <a:ext cx="117" cy="11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6" name="Oval 1036"/>
            <p:cNvSpPr>
              <a:spLocks noChangeArrowheads="1"/>
            </p:cNvSpPr>
            <p:nvPr userDrawn="1"/>
          </p:nvSpPr>
          <p:spPr bwMode="gray">
            <a:xfrm>
              <a:off x="322" y="2319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7" name="Line 1037"/>
            <p:cNvSpPr>
              <a:spLocks noChangeShapeType="1"/>
            </p:cNvSpPr>
            <p:nvPr userDrawn="1"/>
          </p:nvSpPr>
          <p:spPr bwMode="gray">
            <a:xfrm>
              <a:off x="355" y="2106"/>
              <a:ext cx="0" cy="2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8" name="Line 1038"/>
            <p:cNvSpPr>
              <a:spLocks noChangeShapeType="1"/>
            </p:cNvSpPr>
            <p:nvPr userDrawn="1"/>
          </p:nvSpPr>
          <p:spPr bwMode="gray">
            <a:xfrm flipV="1">
              <a:off x="413" y="1926"/>
              <a:ext cx="175" cy="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9" name="Line 1039"/>
            <p:cNvSpPr>
              <a:spLocks noChangeShapeType="1"/>
            </p:cNvSpPr>
            <p:nvPr userDrawn="1"/>
          </p:nvSpPr>
          <p:spPr bwMode="gray">
            <a:xfrm flipH="1" flipV="1">
              <a:off x="524" y="1757"/>
              <a:ext cx="69" cy="9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0" name="Oval 1040"/>
            <p:cNvSpPr>
              <a:spLocks noChangeArrowheads="1"/>
            </p:cNvSpPr>
            <p:nvPr userDrawn="1"/>
          </p:nvSpPr>
          <p:spPr bwMode="gray">
            <a:xfrm>
              <a:off x="767" y="1769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1" name="Oval 1041"/>
            <p:cNvSpPr>
              <a:spLocks noChangeArrowheads="1"/>
            </p:cNvSpPr>
            <p:nvPr userDrawn="1"/>
          </p:nvSpPr>
          <p:spPr bwMode="gray">
            <a:xfrm>
              <a:off x="653" y="2069"/>
              <a:ext cx="94" cy="8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2" name="Line 1042"/>
            <p:cNvSpPr>
              <a:spLocks noChangeShapeType="1"/>
            </p:cNvSpPr>
            <p:nvPr userDrawn="1"/>
          </p:nvSpPr>
          <p:spPr bwMode="gray">
            <a:xfrm>
              <a:off x="652" y="1955"/>
              <a:ext cx="29" cy="13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3" name="Line 1043"/>
            <p:cNvSpPr>
              <a:spLocks noChangeShapeType="1"/>
            </p:cNvSpPr>
            <p:nvPr userDrawn="1"/>
          </p:nvSpPr>
          <p:spPr bwMode="gray">
            <a:xfrm flipV="1">
              <a:off x="687" y="1804"/>
              <a:ext cx="87" cy="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4" name="Oval 1044"/>
            <p:cNvSpPr>
              <a:spLocks noChangeArrowheads="1"/>
            </p:cNvSpPr>
            <p:nvPr userDrawn="1"/>
          </p:nvSpPr>
          <p:spPr bwMode="gray">
            <a:xfrm>
              <a:off x="173" y="1839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5" name="Line 1045"/>
            <p:cNvSpPr>
              <a:spLocks noChangeShapeType="1"/>
            </p:cNvSpPr>
            <p:nvPr userDrawn="1"/>
          </p:nvSpPr>
          <p:spPr bwMode="gray">
            <a:xfrm>
              <a:off x="221" y="1908"/>
              <a:ext cx="70" cy="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6" name="Line 1046"/>
            <p:cNvSpPr>
              <a:spLocks noChangeShapeType="1"/>
            </p:cNvSpPr>
            <p:nvPr userDrawn="1"/>
          </p:nvSpPr>
          <p:spPr bwMode="gray">
            <a:xfrm flipH="1">
              <a:off x="550" y="2132"/>
              <a:ext cx="127" cy="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7" name="Oval 1047"/>
            <p:cNvSpPr>
              <a:spLocks noChangeArrowheads="1"/>
            </p:cNvSpPr>
            <p:nvPr userDrawn="1"/>
          </p:nvSpPr>
          <p:spPr bwMode="gray">
            <a:xfrm>
              <a:off x="493" y="2135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8" name="Line 1048"/>
            <p:cNvSpPr>
              <a:spLocks noChangeShapeType="1"/>
            </p:cNvSpPr>
            <p:nvPr userDrawn="1"/>
          </p:nvSpPr>
          <p:spPr bwMode="gray">
            <a:xfrm>
              <a:off x="727" y="2147"/>
              <a:ext cx="29" cy="3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9" name="Oval 1049"/>
            <p:cNvSpPr>
              <a:spLocks noChangeArrowheads="1"/>
            </p:cNvSpPr>
            <p:nvPr userDrawn="1"/>
          </p:nvSpPr>
          <p:spPr bwMode="gray">
            <a:xfrm>
              <a:off x="740" y="2190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</p:grpSp>
      <p:sp>
        <p:nvSpPr>
          <p:cNvPr id="134170" name="Freeform 1050"/>
          <p:cNvSpPr>
            <a:spLocks/>
          </p:cNvSpPr>
          <p:nvPr/>
        </p:nvSpPr>
        <p:spPr bwMode="gray">
          <a:xfrm>
            <a:off x="1328739" y="4217194"/>
            <a:ext cx="466725" cy="926306"/>
          </a:xfrm>
          <a:custGeom>
            <a:avLst/>
            <a:gdLst/>
            <a:ahLst/>
            <a:cxnLst>
              <a:cxn ang="0">
                <a:pos x="543" y="7"/>
              </a:cxn>
              <a:cxn ang="0">
                <a:pos x="356" y="148"/>
              </a:cxn>
              <a:cxn ang="0">
                <a:pos x="363" y="289"/>
              </a:cxn>
              <a:cxn ang="0">
                <a:pos x="414" y="355"/>
              </a:cxn>
              <a:cxn ang="0">
                <a:pos x="443" y="418"/>
              </a:cxn>
              <a:cxn ang="0">
                <a:pos x="393" y="496"/>
              </a:cxn>
              <a:cxn ang="0">
                <a:pos x="159" y="631"/>
              </a:cxn>
              <a:cxn ang="0">
                <a:pos x="134" y="750"/>
              </a:cxn>
              <a:cxn ang="0">
                <a:pos x="110" y="865"/>
              </a:cxn>
              <a:cxn ang="0">
                <a:pos x="42" y="1006"/>
              </a:cxn>
              <a:cxn ang="0">
                <a:pos x="15" y="1399"/>
              </a:cxn>
              <a:cxn ang="0">
                <a:pos x="41" y="1617"/>
              </a:cxn>
              <a:cxn ang="0">
                <a:pos x="75" y="1599"/>
              </a:cxn>
              <a:cxn ang="0">
                <a:pos x="107" y="1585"/>
              </a:cxn>
              <a:cxn ang="0">
                <a:pos x="147" y="1501"/>
              </a:cxn>
              <a:cxn ang="0">
                <a:pos x="207" y="1303"/>
              </a:cxn>
              <a:cxn ang="0">
                <a:pos x="260" y="1122"/>
              </a:cxn>
              <a:cxn ang="0">
                <a:pos x="284" y="997"/>
              </a:cxn>
              <a:cxn ang="0">
                <a:pos x="306" y="1332"/>
              </a:cxn>
              <a:cxn ang="0">
                <a:pos x="270" y="1558"/>
              </a:cxn>
              <a:cxn ang="0">
                <a:pos x="314" y="1815"/>
              </a:cxn>
              <a:cxn ang="0">
                <a:pos x="336" y="1932"/>
              </a:cxn>
              <a:cxn ang="0">
                <a:pos x="423" y="2401"/>
              </a:cxn>
              <a:cxn ang="0">
                <a:pos x="462" y="2778"/>
              </a:cxn>
              <a:cxn ang="0">
                <a:pos x="501" y="3094"/>
              </a:cxn>
              <a:cxn ang="0">
                <a:pos x="492" y="3127"/>
              </a:cxn>
              <a:cxn ang="0">
                <a:pos x="530" y="3256"/>
              </a:cxn>
              <a:cxn ang="0">
                <a:pos x="665" y="3141"/>
              </a:cxn>
              <a:cxn ang="0">
                <a:pos x="710" y="3049"/>
              </a:cxn>
              <a:cxn ang="0">
                <a:pos x="657" y="2688"/>
              </a:cxn>
              <a:cxn ang="0">
                <a:pos x="687" y="2455"/>
              </a:cxn>
              <a:cxn ang="0">
                <a:pos x="683" y="2068"/>
              </a:cxn>
              <a:cxn ang="0">
                <a:pos x="686" y="1854"/>
              </a:cxn>
              <a:cxn ang="0">
                <a:pos x="713" y="2164"/>
              </a:cxn>
              <a:cxn ang="0">
                <a:pos x="722" y="2548"/>
              </a:cxn>
              <a:cxn ang="0">
                <a:pos x="728" y="3078"/>
              </a:cxn>
              <a:cxn ang="0">
                <a:pos x="738" y="3207"/>
              </a:cxn>
              <a:cxn ang="0">
                <a:pos x="797" y="3255"/>
              </a:cxn>
              <a:cxn ang="0">
                <a:pos x="978" y="3276"/>
              </a:cxn>
              <a:cxn ang="0">
                <a:pos x="918" y="3151"/>
              </a:cxn>
              <a:cxn ang="0">
                <a:pos x="965" y="3108"/>
              </a:cxn>
              <a:cxn ang="0">
                <a:pos x="987" y="2605"/>
              </a:cxn>
              <a:cxn ang="0">
                <a:pos x="1037" y="2418"/>
              </a:cxn>
              <a:cxn ang="0">
                <a:pos x="1209" y="2361"/>
              </a:cxn>
              <a:cxn ang="0">
                <a:pos x="1241" y="2023"/>
              </a:cxn>
              <a:cxn ang="0">
                <a:pos x="1147" y="1809"/>
              </a:cxn>
              <a:cxn ang="0">
                <a:pos x="1149" y="1762"/>
              </a:cxn>
              <a:cxn ang="0">
                <a:pos x="1095" y="1630"/>
              </a:cxn>
              <a:cxn ang="0">
                <a:pos x="1118" y="1482"/>
              </a:cxn>
              <a:cxn ang="0">
                <a:pos x="974" y="546"/>
              </a:cxn>
              <a:cxn ang="0">
                <a:pos x="698" y="459"/>
              </a:cxn>
              <a:cxn ang="0">
                <a:pos x="642" y="343"/>
              </a:cxn>
              <a:cxn ang="0">
                <a:pos x="689" y="274"/>
              </a:cxn>
              <a:cxn ang="0">
                <a:pos x="644" y="69"/>
              </a:cxn>
            </a:cxnLst>
            <a:rect l="0" t="0" r="r" b="b"/>
            <a:pathLst>
              <a:path w="1241" h="3280">
                <a:moveTo>
                  <a:pt x="606" y="43"/>
                </a:moveTo>
                <a:cubicBezTo>
                  <a:pt x="589" y="33"/>
                  <a:pt x="575" y="7"/>
                  <a:pt x="543" y="7"/>
                </a:cubicBezTo>
                <a:cubicBezTo>
                  <a:pt x="500" y="0"/>
                  <a:pt x="448" y="29"/>
                  <a:pt x="416" y="45"/>
                </a:cubicBezTo>
                <a:cubicBezTo>
                  <a:pt x="385" y="68"/>
                  <a:pt x="364" y="116"/>
                  <a:pt x="356" y="148"/>
                </a:cubicBezTo>
                <a:cubicBezTo>
                  <a:pt x="348" y="180"/>
                  <a:pt x="369" y="216"/>
                  <a:pt x="368" y="240"/>
                </a:cubicBezTo>
                <a:cubicBezTo>
                  <a:pt x="369" y="263"/>
                  <a:pt x="359" y="272"/>
                  <a:pt x="363" y="289"/>
                </a:cubicBezTo>
                <a:cubicBezTo>
                  <a:pt x="368" y="306"/>
                  <a:pt x="379" y="326"/>
                  <a:pt x="393" y="343"/>
                </a:cubicBezTo>
                <a:lnTo>
                  <a:pt x="414" y="355"/>
                </a:lnTo>
                <a:lnTo>
                  <a:pt x="435" y="397"/>
                </a:lnTo>
                <a:lnTo>
                  <a:pt x="443" y="418"/>
                </a:lnTo>
                <a:lnTo>
                  <a:pt x="446" y="448"/>
                </a:lnTo>
                <a:lnTo>
                  <a:pt x="393" y="496"/>
                </a:lnTo>
                <a:lnTo>
                  <a:pt x="261" y="565"/>
                </a:lnTo>
                <a:cubicBezTo>
                  <a:pt x="222" y="587"/>
                  <a:pt x="178" y="611"/>
                  <a:pt x="159" y="631"/>
                </a:cubicBezTo>
                <a:cubicBezTo>
                  <a:pt x="152" y="659"/>
                  <a:pt x="146" y="688"/>
                  <a:pt x="146" y="688"/>
                </a:cubicBezTo>
                <a:lnTo>
                  <a:pt x="134" y="750"/>
                </a:lnTo>
                <a:lnTo>
                  <a:pt x="111" y="823"/>
                </a:lnTo>
                <a:lnTo>
                  <a:pt x="110" y="865"/>
                </a:lnTo>
                <a:lnTo>
                  <a:pt x="59" y="930"/>
                </a:lnTo>
                <a:lnTo>
                  <a:pt x="42" y="1006"/>
                </a:lnTo>
                <a:cubicBezTo>
                  <a:pt x="24" y="1059"/>
                  <a:pt x="8" y="1154"/>
                  <a:pt x="0" y="1218"/>
                </a:cubicBezTo>
                <a:lnTo>
                  <a:pt x="15" y="1399"/>
                </a:lnTo>
                <a:lnTo>
                  <a:pt x="14" y="1531"/>
                </a:lnTo>
                <a:cubicBezTo>
                  <a:pt x="18" y="1567"/>
                  <a:pt x="26" y="1620"/>
                  <a:pt x="41" y="1617"/>
                </a:cubicBezTo>
                <a:cubicBezTo>
                  <a:pt x="56" y="1614"/>
                  <a:pt x="55" y="1564"/>
                  <a:pt x="62" y="1560"/>
                </a:cubicBezTo>
                <a:cubicBezTo>
                  <a:pt x="68" y="1557"/>
                  <a:pt x="69" y="1597"/>
                  <a:pt x="75" y="1599"/>
                </a:cubicBezTo>
                <a:cubicBezTo>
                  <a:pt x="83" y="1603"/>
                  <a:pt x="93" y="1572"/>
                  <a:pt x="98" y="1570"/>
                </a:cubicBezTo>
                <a:cubicBezTo>
                  <a:pt x="103" y="1568"/>
                  <a:pt x="103" y="1585"/>
                  <a:pt x="107" y="1585"/>
                </a:cubicBezTo>
                <a:cubicBezTo>
                  <a:pt x="111" y="1585"/>
                  <a:pt x="118" y="1583"/>
                  <a:pt x="125" y="1569"/>
                </a:cubicBezTo>
                <a:lnTo>
                  <a:pt x="147" y="1501"/>
                </a:lnTo>
                <a:lnTo>
                  <a:pt x="159" y="1399"/>
                </a:lnTo>
                <a:lnTo>
                  <a:pt x="207" y="1303"/>
                </a:lnTo>
                <a:lnTo>
                  <a:pt x="207" y="1207"/>
                </a:lnTo>
                <a:lnTo>
                  <a:pt x="260" y="1122"/>
                </a:lnTo>
                <a:lnTo>
                  <a:pt x="258" y="1041"/>
                </a:lnTo>
                <a:lnTo>
                  <a:pt x="284" y="997"/>
                </a:lnTo>
                <a:lnTo>
                  <a:pt x="314" y="1212"/>
                </a:lnTo>
                <a:lnTo>
                  <a:pt x="306" y="1332"/>
                </a:lnTo>
                <a:lnTo>
                  <a:pt x="269" y="1500"/>
                </a:lnTo>
                <a:lnTo>
                  <a:pt x="270" y="1558"/>
                </a:lnTo>
                <a:lnTo>
                  <a:pt x="225" y="1804"/>
                </a:lnTo>
                <a:lnTo>
                  <a:pt x="314" y="1815"/>
                </a:lnTo>
                <a:lnTo>
                  <a:pt x="320" y="1905"/>
                </a:lnTo>
                <a:lnTo>
                  <a:pt x="336" y="1932"/>
                </a:lnTo>
                <a:cubicBezTo>
                  <a:pt x="336" y="1932"/>
                  <a:pt x="350" y="2065"/>
                  <a:pt x="365" y="2199"/>
                </a:cubicBezTo>
                <a:cubicBezTo>
                  <a:pt x="393" y="2347"/>
                  <a:pt x="387" y="2329"/>
                  <a:pt x="423" y="2401"/>
                </a:cubicBezTo>
                <a:cubicBezTo>
                  <a:pt x="416" y="2451"/>
                  <a:pt x="425" y="2451"/>
                  <a:pt x="428" y="2523"/>
                </a:cubicBezTo>
                <a:cubicBezTo>
                  <a:pt x="437" y="2646"/>
                  <a:pt x="459" y="2717"/>
                  <a:pt x="462" y="2778"/>
                </a:cubicBezTo>
                <a:cubicBezTo>
                  <a:pt x="470" y="2844"/>
                  <a:pt x="467" y="2867"/>
                  <a:pt x="474" y="2920"/>
                </a:cubicBezTo>
                <a:cubicBezTo>
                  <a:pt x="488" y="3006"/>
                  <a:pt x="495" y="3062"/>
                  <a:pt x="501" y="3094"/>
                </a:cubicBezTo>
                <a:lnTo>
                  <a:pt x="521" y="3094"/>
                </a:lnTo>
                <a:lnTo>
                  <a:pt x="492" y="3127"/>
                </a:lnTo>
                <a:lnTo>
                  <a:pt x="467" y="3214"/>
                </a:lnTo>
                <a:cubicBezTo>
                  <a:pt x="473" y="3235"/>
                  <a:pt x="497" y="3253"/>
                  <a:pt x="530" y="3256"/>
                </a:cubicBezTo>
                <a:cubicBezTo>
                  <a:pt x="606" y="3256"/>
                  <a:pt x="647" y="3251"/>
                  <a:pt x="665" y="3229"/>
                </a:cubicBezTo>
                <a:lnTo>
                  <a:pt x="665" y="3141"/>
                </a:lnTo>
                <a:lnTo>
                  <a:pt x="696" y="3108"/>
                </a:lnTo>
                <a:lnTo>
                  <a:pt x="710" y="3049"/>
                </a:lnTo>
                <a:lnTo>
                  <a:pt x="648" y="2791"/>
                </a:lnTo>
                <a:lnTo>
                  <a:pt x="657" y="2688"/>
                </a:lnTo>
                <a:lnTo>
                  <a:pt x="675" y="2622"/>
                </a:lnTo>
                <a:lnTo>
                  <a:pt x="687" y="2455"/>
                </a:lnTo>
                <a:lnTo>
                  <a:pt x="687" y="2263"/>
                </a:lnTo>
                <a:lnTo>
                  <a:pt x="683" y="2068"/>
                </a:lnTo>
                <a:lnTo>
                  <a:pt x="675" y="1926"/>
                </a:lnTo>
                <a:lnTo>
                  <a:pt x="686" y="1854"/>
                </a:lnTo>
                <a:lnTo>
                  <a:pt x="713" y="2025"/>
                </a:lnTo>
                <a:lnTo>
                  <a:pt x="713" y="2164"/>
                </a:lnTo>
                <a:lnTo>
                  <a:pt x="735" y="2359"/>
                </a:lnTo>
                <a:lnTo>
                  <a:pt x="722" y="2548"/>
                </a:lnTo>
                <a:lnTo>
                  <a:pt x="725" y="2836"/>
                </a:lnTo>
                <a:lnTo>
                  <a:pt x="728" y="3078"/>
                </a:lnTo>
                <a:lnTo>
                  <a:pt x="737" y="3166"/>
                </a:lnTo>
                <a:lnTo>
                  <a:pt x="738" y="3207"/>
                </a:lnTo>
                <a:lnTo>
                  <a:pt x="749" y="3252"/>
                </a:lnTo>
                <a:lnTo>
                  <a:pt x="797" y="3255"/>
                </a:lnTo>
                <a:lnTo>
                  <a:pt x="804" y="3277"/>
                </a:lnTo>
                <a:cubicBezTo>
                  <a:pt x="834" y="3280"/>
                  <a:pt x="881" y="3277"/>
                  <a:pt x="978" y="3276"/>
                </a:cubicBezTo>
                <a:cubicBezTo>
                  <a:pt x="999" y="3264"/>
                  <a:pt x="995" y="3232"/>
                  <a:pt x="995" y="3232"/>
                </a:cubicBezTo>
                <a:lnTo>
                  <a:pt x="918" y="3151"/>
                </a:lnTo>
                <a:lnTo>
                  <a:pt x="899" y="3099"/>
                </a:lnTo>
                <a:lnTo>
                  <a:pt x="965" y="3108"/>
                </a:lnTo>
                <a:lnTo>
                  <a:pt x="989" y="2794"/>
                </a:lnTo>
                <a:lnTo>
                  <a:pt x="987" y="2605"/>
                </a:lnTo>
                <a:lnTo>
                  <a:pt x="978" y="2428"/>
                </a:lnTo>
                <a:lnTo>
                  <a:pt x="1037" y="2418"/>
                </a:lnTo>
                <a:lnTo>
                  <a:pt x="1149" y="2429"/>
                </a:lnTo>
                <a:lnTo>
                  <a:pt x="1209" y="2361"/>
                </a:lnTo>
                <a:lnTo>
                  <a:pt x="1229" y="2169"/>
                </a:lnTo>
                <a:lnTo>
                  <a:pt x="1241" y="2023"/>
                </a:lnTo>
                <a:lnTo>
                  <a:pt x="1217" y="1815"/>
                </a:lnTo>
                <a:lnTo>
                  <a:pt x="1147" y="1809"/>
                </a:lnTo>
                <a:cubicBezTo>
                  <a:pt x="1132" y="1804"/>
                  <a:pt x="1125" y="1791"/>
                  <a:pt x="1125" y="1783"/>
                </a:cubicBezTo>
                <a:cubicBezTo>
                  <a:pt x="1125" y="1774"/>
                  <a:pt x="1143" y="1769"/>
                  <a:pt x="1149" y="1762"/>
                </a:cubicBezTo>
                <a:cubicBezTo>
                  <a:pt x="1155" y="1755"/>
                  <a:pt x="1165" y="1769"/>
                  <a:pt x="1160" y="1741"/>
                </a:cubicBezTo>
                <a:cubicBezTo>
                  <a:pt x="1139" y="1666"/>
                  <a:pt x="1102" y="1687"/>
                  <a:pt x="1095" y="1630"/>
                </a:cubicBezTo>
                <a:lnTo>
                  <a:pt x="1122" y="1624"/>
                </a:lnTo>
                <a:lnTo>
                  <a:pt x="1118" y="1482"/>
                </a:lnTo>
                <a:cubicBezTo>
                  <a:pt x="1108" y="1353"/>
                  <a:pt x="1083" y="1003"/>
                  <a:pt x="1059" y="847"/>
                </a:cubicBezTo>
                <a:cubicBezTo>
                  <a:pt x="1035" y="727"/>
                  <a:pt x="1002" y="666"/>
                  <a:pt x="974" y="546"/>
                </a:cubicBezTo>
                <a:cubicBezTo>
                  <a:pt x="926" y="516"/>
                  <a:pt x="827" y="498"/>
                  <a:pt x="779" y="480"/>
                </a:cubicBezTo>
                <a:lnTo>
                  <a:pt x="698" y="459"/>
                </a:lnTo>
                <a:lnTo>
                  <a:pt x="642" y="409"/>
                </a:lnTo>
                <a:lnTo>
                  <a:pt x="642" y="343"/>
                </a:lnTo>
                <a:lnTo>
                  <a:pt x="656" y="316"/>
                </a:lnTo>
                <a:cubicBezTo>
                  <a:pt x="664" y="305"/>
                  <a:pt x="687" y="292"/>
                  <a:pt x="689" y="274"/>
                </a:cubicBezTo>
                <a:cubicBezTo>
                  <a:pt x="694" y="238"/>
                  <a:pt x="684" y="214"/>
                  <a:pt x="669" y="208"/>
                </a:cubicBezTo>
                <a:cubicBezTo>
                  <a:pt x="665" y="130"/>
                  <a:pt x="657" y="102"/>
                  <a:pt x="644" y="69"/>
                </a:cubicBezTo>
                <a:lnTo>
                  <a:pt x="606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1" name="Freeform 1051"/>
          <p:cNvSpPr>
            <a:spLocks/>
          </p:cNvSpPr>
          <p:nvPr/>
        </p:nvSpPr>
        <p:spPr bwMode="gray">
          <a:xfrm>
            <a:off x="1373188" y="3824291"/>
            <a:ext cx="1763712" cy="1319213"/>
          </a:xfrm>
          <a:custGeom>
            <a:avLst/>
            <a:gdLst/>
            <a:ahLst/>
            <a:cxnLst>
              <a:cxn ang="0">
                <a:pos x="1020" y="21"/>
              </a:cxn>
              <a:cxn ang="0">
                <a:pos x="978" y="12"/>
              </a:cxn>
              <a:cxn ang="0">
                <a:pos x="949" y="4"/>
              </a:cxn>
              <a:cxn ang="0">
                <a:pos x="868" y="12"/>
              </a:cxn>
              <a:cxn ang="0">
                <a:pos x="813" y="54"/>
              </a:cxn>
              <a:cxn ang="0">
                <a:pos x="818" y="80"/>
              </a:cxn>
              <a:cxn ang="0">
                <a:pos x="827" y="141"/>
              </a:cxn>
              <a:cxn ang="0">
                <a:pos x="848" y="204"/>
              </a:cxn>
              <a:cxn ang="0">
                <a:pos x="857" y="242"/>
              </a:cxn>
              <a:cxn ang="0">
                <a:pos x="845" y="270"/>
              </a:cxn>
              <a:cxn ang="0">
                <a:pos x="751" y="303"/>
              </a:cxn>
              <a:cxn ang="0">
                <a:pos x="708" y="340"/>
              </a:cxn>
              <a:cxn ang="0">
                <a:pos x="694" y="410"/>
              </a:cxn>
              <a:cxn ang="0">
                <a:pos x="676" y="438"/>
              </a:cxn>
              <a:cxn ang="0">
                <a:pos x="630" y="486"/>
              </a:cxn>
              <a:cxn ang="0">
                <a:pos x="595" y="508"/>
              </a:cxn>
              <a:cxn ang="0">
                <a:pos x="524" y="482"/>
              </a:cxn>
              <a:cxn ang="0">
                <a:pos x="485" y="455"/>
              </a:cxn>
              <a:cxn ang="0">
                <a:pos x="442" y="414"/>
              </a:cxn>
              <a:cxn ang="0">
                <a:pos x="357" y="423"/>
              </a:cxn>
              <a:cxn ang="0">
                <a:pos x="0" y="291"/>
              </a:cxn>
              <a:cxn ang="0">
                <a:pos x="345" y="445"/>
              </a:cxn>
              <a:cxn ang="0">
                <a:pos x="380" y="495"/>
              </a:cxn>
              <a:cxn ang="0">
                <a:pos x="439" y="532"/>
              </a:cxn>
              <a:cxn ang="0">
                <a:pos x="460" y="578"/>
              </a:cxn>
              <a:cxn ang="0">
                <a:pos x="488" y="602"/>
              </a:cxn>
              <a:cxn ang="0">
                <a:pos x="607" y="654"/>
              </a:cxn>
              <a:cxn ang="0">
                <a:pos x="680" y="621"/>
              </a:cxn>
              <a:cxn ang="0">
                <a:pos x="726" y="602"/>
              </a:cxn>
              <a:cxn ang="0">
                <a:pos x="747" y="569"/>
              </a:cxn>
              <a:cxn ang="0">
                <a:pos x="772" y="534"/>
              </a:cxn>
              <a:cxn ang="0">
                <a:pos x="790" y="551"/>
              </a:cxn>
              <a:cxn ang="0">
                <a:pos x="751" y="560"/>
              </a:cxn>
              <a:cxn ang="0">
                <a:pos x="793" y="591"/>
              </a:cxn>
              <a:cxn ang="0">
                <a:pos x="779" y="632"/>
              </a:cxn>
              <a:cxn ang="0">
                <a:pos x="770" y="689"/>
              </a:cxn>
              <a:cxn ang="0">
                <a:pos x="703" y="741"/>
              </a:cxn>
              <a:cxn ang="0">
                <a:pos x="694" y="820"/>
              </a:cxn>
              <a:cxn ang="0">
                <a:pos x="680" y="874"/>
              </a:cxn>
              <a:cxn ang="0">
                <a:pos x="662" y="918"/>
              </a:cxn>
              <a:cxn ang="0">
                <a:pos x="657" y="977"/>
              </a:cxn>
              <a:cxn ang="0">
                <a:pos x="639" y="1025"/>
              </a:cxn>
              <a:cxn ang="0">
                <a:pos x="621" y="1108"/>
              </a:cxn>
              <a:cxn ang="0">
                <a:pos x="891" y="1023"/>
              </a:cxn>
              <a:cxn ang="0">
                <a:pos x="974" y="1104"/>
              </a:cxn>
              <a:cxn ang="0">
                <a:pos x="1201" y="938"/>
              </a:cxn>
              <a:cxn ang="0">
                <a:pos x="1169" y="787"/>
              </a:cxn>
              <a:cxn ang="0">
                <a:pos x="1157" y="700"/>
              </a:cxn>
              <a:cxn ang="0">
                <a:pos x="1212" y="696"/>
              </a:cxn>
              <a:cxn ang="0">
                <a:pos x="1260" y="650"/>
              </a:cxn>
              <a:cxn ang="0">
                <a:pos x="1265" y="608"/>
              </a:cxn>
              <a:cxn ang="0">
                <a:pos x="1254" y="503"/>
              </a:cxn>
              <a:cxn ang="0">
                <a:pos x="1260" y="466"/>
              </a:cxn>
              <a:cxn ang="0">
                <a:pos x="1187" y="287"/>
              </a:cxn>
              <a:cxn ang="0">
                <a:pos x="1084" y="255"/>
              </a:cxn>
              <a:cxn ang="0">
                <a:pos x="1045" y="213"/>
              </a:cxn>
              <a:cxn ang="0">
                <a:pos x="1061" y="196"/>
              </a:cxn>
              <a:cxn ang="0">
                <a:pos x="1061" y="119"/>
              </a:cxn>
              <a:cxn ang="0">
                <a:pos x="1052" y="63"/>
              </a:cxn>
              <a:cxn ang="0">
                <a:pos x="1038" y="41"/>
              </a:cxn>
            </a:cxnLst>
            <a:rect l="0" t="0" r="r" b="b"/>
            <a:pathLst>
              <a:path w="1265" h="1108">
                <a:moveTo>
                  <a:pt x="1040" y="4"/>
                </a:moveTo>
                <a:cubicBezTo>
                  <a:pt x="1037" y="0"/>
                  <a:pt x="1026" y="21"/>
                  <a:pt x="1020" y="21"/>
                </a:cubicBezTo>
                <a:lnTo>
                  <a:pt x="1004" y="4"/>
                </a:lnTo>
                <a:lnTo>
                  <a:pt x="978" y="12"/>
                </a:lnTo>
                <a:lnTo>
                  <a:pt x="960" y="12"/>
                </a:lnTo>
                <a:lnTo>
                  <a:pt x="949" y="4"/>
                </a:lnTo>
                <a:lnTo>
                  <a:pt x="914" y="6"/>
                </a:lnTo>
                <a:lnTo>
                  <a:pt x="868" y="12"/>
                </a:lnTo>
                <a:lnTo>
                  <a:pt x="852" y="28"/>
                </a:lnTo>
                <a:lnTo>
                  <a:pt x="813" y="54"/>
                </a:lnTo>
                <a:lnTo>
                  <a:pt x="820" y="67"/>
                </a:lnTo>
                <a:lnTo>
                  <a:pt x="818" y="80"/>
                </a:lnTo>
                <a:lnTo>
                  <a:pt x="827" y="113"/>
                </a:lnTo>
                <a:lnTo>
                  <a:pt x="827" y="141"/>
                </a:lnTo>
                <a:lnTo>
                  <a:pt x="834" y="170"/>
                </a:lnTo>
                <a:lnTo>
                  <a:pt x="848" y="204"/>
                </a:lnTo>
                <a:lnTo>
                  <a:pt x="850" y="220"/>
                </a:lnTo>
                <a:lnTo>
                  <a:pt x="857" y="242"/>
                </a:lnTo>
                <a:lnTo>
                  <a:pt x="859" y="255"/>
                </a:lnTo>
                <a:lnTo>
                  <a:pt x="845" y="270"/>
                </a:lnTo>
                <a:lnTo>
                  <a:pt x="788" y="287"/>
                </a:lnTo>
                <a:lnTo>
                  <a:pt x="751" y="303"/>
                </a:lnTo>
                <a:cubicBezTo>
                  <a:pt x="740" y="307"/>
                  <a:pt x="724" y="308"/>
                  <a:pt x="717" y="314"/>
                </a:cubicBezTo>
                <a:cubicBezTo>
                  <a:pt x="710" y="319"/>
                  <a:pt x="708" y="330"/>
                  <a:pt x="708" y="340"/>
                </a:cubicBezTo>
                <a:lnTo>
                  <a:pt x="712" y="377"/>
                </a:lnTo>
                <a:lnTo>
                  <a:pt x="694" y="410"/>
                </a:lnTo>
                <a:lnTo>
                  <a:pt x="692" y="425"/>
                </a:lnTo>
                <a:lnTo>
                  <a:pt x="676" y="438"/>
                </a:lnTo>
                <a:lnTo>
                  <a:pt x="664" y="460"/>
                </a:lnTo>
                <a:lnTo>
                  <a:pt x="630" y="486"/>
                </a:lnTo>
                <a:lnTo>
                  <a:pt x="618" y="508"/>
                </a:lnTo>
                <a:lnTo>
                  <a:pt x="595" y="508"/>
                </a:lnTo>
                <a:lnTo>
                  <a:pt x="549" y="495"/>
                </a:lnTo>
                <a:lnTo>
                  <a:pt x="524" y="482"/>
                </a:lnTo>
                <a:lnTo>
                  <a:pt x="504" y="466"/>
                </a:lnTo>
                <a:lnTo>
                  <a:pt x="485" y="455"/>
                </a:lnTo>
                <a:lnTo>
                  <a:pt x="465" y="429"/>
                </a:lnTo>
                <a:lnTo>
                  <a:pt x="442" y="414"/>
                </a:lnTo>
                <a:lnTo>
                  <a:pt x="400" y="414"/>
                </a:lnTo>
                <a:lnTo>
                  <a:pt x="357" y="423"/>
                </a:lnTo>
                <a:lnTo>
                  <a:pt x="293" y="407"/>
                </a:lnTo>
                <a:lnTo>
                  <a:pt x="0" y="291"/>
                </a:lnTo>
                <a:lnTo>
                  <a:pt x="0" y="271"/>
                </a:lnTo>
                <a:lnTo>
                  <a:pt x="345" y="445"/>
                </a:lnTo>
                <a:lnTo>
                  <a:pt x="352" y="464"/>
                </a:lnTo>
                <a:lnTo>
                  <a:pt x="380" y="495"/>
                </a:lnTo>
                <a:lnTo>
                  <a:pt x="449" y="521"/>
                </a:lnTo>
                <a:lnTo>
                  <a:pt x="439" y="532"/>
                </a:lnTo>
                <a:lnTo>
                  <a:pt x="444" y="547"/>
                </a:lnTo>
                <a:lnTo>
                  <a:pt x="460" y="578"/>
                </a:lnTo>
                <a:lnTo>
                  <a:pt x="465" y="599"/>
                </a:lnTo>
                <a:lnTo>
                  <a:pt x="488" y="602"/>
                </a:lnTo>
                <a:lnTo>
                  <a:pt x="568" y="645"/>
                </a:lnTo>
                <a:lnTo>
                  <a:pt x="607" y="654"/>
                </a:lnTo>
                <a:lnTo>
                  <a:pt x="641" y="643"/>
                </a:lnTo>
                <a:lnTo>
                  <a:pt x="680" y="621"/>
                </a:lnTo>
                <a:lnTo>
                  <a:pt x="701" y="610"/>
                </a:lnTo>
                <a:lnTo>
                  <a:pt x="726" y="602"/>
                </a:lnTo>
                <a:lnTo>
                  <a:pt x="726" y="582"/>
                </a:lnTo>
                <a:lnTo>
                  <a:pt x="747" y="569"/>
                </a:lnTo>
                <a:lnTo>
                  <a:pt x="754" y="556"/>
                </a:lnTo>
                <a:lnTo>
                  <a:pt x="772" y="534"/>
                </a:lnTo>
                <a:lnTo>
                  <a:pt x="788" y="538"/>
                </a:lnTo>
                <a:lnTo>
                  <a:pt x="790" y="551"/>
                </a:lnTo>
                <a:lnTo>
                  <a:pt x="763" y="551"/>
                </a:lnTo>
                <a:lnTo>
                  <a:pt x="751" y="560"/>
                </a:lnTo>
                <a:lnTo>
                  <a:pt x="790" y="571"/>
                </a:lnTo>
                <a:lnTo>
                  <a:pt x="793" y="591"/>
                </a:lnTo>
                <a:lnTo>
                  <a:pt x="793" y="613"/>
                </a:lnTo>
                <a:lnTo>
                  <a:pt x="779" y="632"/>
                </a:lnTo>
                <a:lnTo>
                  <a:pt x="772" y="665"/>
                </a:lnTo>
                <a:lnTo>
                  <a:pt x="770" y="689"/>
                </a:lnTo>
                <a:cubicBezTo>
                  <a:pt x="764" y="695"/>
                  <a:pt x="746" y="691"/>
                  <a:pt x="735" y="700"/>
                </a:cubicBezTo>
                <a:cubicBezTo>
                  <a:pt x="725" y="709"/>
                  <a:pt x="707" y="729"/>
                  <a:pt x="703" y="741"/>
                </a:cubicBezTo>
                <a:lnTo>
                  <a:pt x="712" y="774"/>
                </a:lnTo>
                <a:lnTo>
                  <a:pt x="694" y="820"/>
                </a:lnTo>
                <a:cubicBezTo>
                  <a:pt x="689" y="832"/>
                  <a:pt x="683" y="840"/>
                  <a:pt x="680" y="848"/>
                </a:cubicBezTo>
                <a:cubicBezTo>
                  <a:pt x="678" y="857"/>
                  <a:pt x="681" y="866"/>
                  <a:pt x="680" y="874"/>
                </a:cubicBezTo>
                <a:lnTo>
                  <a:pt x="676" y="896"/>
                </a:lnTo>
                <a:cubicBezTo>
                  <a:pt x="673" y="904"/>
                  <a:pt x="666" y="909"/>
                  <a:pt x="662" y="918"/>
                </a:cubicBezTo>
                <a:cubicBezTo>
                  <a:pt x="658" y="927"/>
                  <a:pt x="653" y="941"/>
                  <a:pt x="653" y="951"/>
                </a:cubicBezTo>
                <a:lnTo>
                  <a:pt x="657" y="977"/>
                </a:lnTo>
                <a:lnTo>
                  <a:pt x="653" y="1012"/>
                </a:lnTo>
                <a:cubicBezTo>
                  <a:pt x="650" y="1020"/>
                  <a:pt x="640" y="1018"/>
                  <a:pt x="639" y="1025"/>
                </a:cubicBezTo>
                <a:cubicBezTo>
                  <a:pt x="637" y="1032"/>
                  <a:pt x="647" y="1042"/>
                  <a:pt x="644" y="1056"/>
                </a:cubicBezTo>
                <a:lnTo>
                  <a:pt x="621" y="1108"/>
                </a:lnTo>
                <a:lnTo>
                  <a:pt x="866" y="1108"/>
                </a:lnTo>
                <a:lnTo>
                  <a:pt x="891" y="1023"/>
                </a:lnTo>
                <a:lnTo>
                  <a:pt x="930" y="990"/>
                </a:lnTo>
                <a:lnTo>
                  <a:pt x="974" y="1104"/>
                </a:lnTo>
                <a:lnTo>
                  <a:pt x="1217" y="1106"/>
                </a:lnTo>
                <a:lnTo>
                  <a:pt x="1201" y="938"/>
                </a:lnTo>
                <a:lnTo>
                  <a:pt x="1189" y="922"/>
                </a:lnTo>
                <a:lnTo>
                  <a:pt x="1169" y="787"/>
                </a:lnTo>
                <a:lnTo>
                  <a:pt x="1150" y="720"/>
                </a:lnTo>
                <a:lnTo>
                  <a:pt x="1157" y="700"/>
                </a:lnTo>
                <a:lnTo>
                  <a:pt x="1178" y="702"/>
                </a:lnTo>
                <a:lnTo>
                  <a:pt x="1212" y="696"/>
                </a:lnTo>
                <a:lnTo>
                  <a:pt x="1235" y="696"/>
                </a:lnTo>
                <a:cubicBezTo>
                  <a:pt x="1243" y="688"/>
                  <a:pt x="1257" y="662"/>
                  <a:pt x="1260" y="650"/>
                </a:cubicBezTo>
                <a:cubicBezTo>
                  <a:pt x="1264" y="637"/>
                  <a:pt x="1260" y="628"/>
                  <a:pt x="1260" y="621"/>
                </a:cubicBezTo>
                <a:lnTo>
                  <a:pt x="1265" y="608"/>
                </a:lnTo>
                <a:lnTo>
                  <a:pt x="1251" y="543"/>
                </a:lnTo>
                <a:lnTo>
                  <a:pt x="1254" y="503"/>
                </a:lnTo>
                <a:lnTo>
                  <a:pt x="1265" y="484"/>
                </a:lnTo>
                <a:lnTo>
                  <a:pt x="1260" y="466"/>
                </a:lnTo>
                <a:cubicBezTo>
                  <a:pt x="1257" y="438"/>
                  <a:pt x="1259" y="343"/>
                  <a:pt x="1247" y="314"/>
                </a:cubicBezTo>
                <a:cubicBezTo>
                  <a:pt x="1234" y="284"/>
                  <a:pt x="1205" y="294"/>
                  <a:pt x="1187" y="287"/>
                </a:cubicBezTo>
                <a:lnTo>
                  <a:pt x="1134" y="272"/>
                </a:lnTo>
                <a:lnTo>
                  <a:pt x="1084" y="255"/>
                </a:lnTo>
                <a:lnTo>
                  <a:pt x="1033" y="228"/>
                </a:lnTo>
                <a:lnTo>
                  <a:pt x="1045" y="213"/>
                </a:lnTo>
                <a:lnTo>
                  <a:pt x="1045" y="200"/>
                </a:lnTo>
                <a:lnTo>
                  <a:pt x="1061" y="196"/>
                </a:lnTo>
                <a:lnTo>
                  <a:pt x="1068" y="154"/>
                </a:lnTo>
                <a:lnTo>
                  <a:pt x="1061" y="119"/>
                </a:lnTo>
                <a:lnTo>
                  <a:pt x="1052" y="89"/>
                </a:lnTo>
                <a:lnTo>
                  <a:pt x="1052" y="63"/>
                </a:lnTo>
                <a:cubicBezTo>
                  <a:pt x="1053" y="55"/>
                  <a:pt x="1063" y="44"/>
                  <a:pt x="1061" y="41"/>
                </a:cubicBezTo>
                <a:cubicBezTo>
                  <a:pt x="1059" y="37"/>
                  <a:pt x="1041" y="47"/>
                  <a:pt x="1038" y="41"/>
                </a:cubicBezTo>
                <a:cubicBezTo>
                  <a:pt x="1035" y="35"/>
                  <a:pt x="1043" y="7"/>
                  <a:pt x="1040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2" name="Freeform 1052"/>
          <p:cNvSpPr>
            <a:spLocks/>
          </p:cNvSpPr>
          <p:nvPr/>
        </p:nvSpPr>
        <p:spPr bwMode="gray">
          <a:xfrm rot="9869714">
            <a:off x="-55562" y="4266012"/>
            <a:ext cx="798513" cy="711994"/>
          </a:xfrm>
          <a:custGeom>
            <a:avLst/>
            <a:gdLst/>
            <a:ahLst/>
            <a:cxnLst>
              <a:cxn ang="0">
                <a:pos x="196" y="40"/>
              </a:cxn>
              <a:cxn ang="0">
                <a:pos x="77" y="28"/>
              </a:cxn>
              <a:cxn ang="0">
                <a:pos x="16" y="127"/>
              </a:cxn>
              <a:cxn ang="0">
                <a:pos x="29" y="156"/>
              </a:cxn>
              <a:cxn ang="0">
                <a:pos x="95" y="122"/>
              </a:cxn>
              <a:cxn ang="0">
                <a:pos x="71" y="6"/>
              </a:cxn>
              <a:cxn ang="0">
                <a:pos x="125" y="104"/>
              </a:cxn>
              <a:cxn ang="0">
                <a:pos x="207" y="60"/>
              </a:cxn>
              <a:cxn ang="0">
                <a:pos x="221" y="80"/>
              </a:cxn>
              <a:cxn ang="0">
                <a:pos x="39" y="176"/>
              </a:cxn>
              <a:cxn ang="0">
                <a:pos x="43" y="190"/>
              </a:cxn>
              <a:cxn ang="0">
                <a:pos x="85" y="263"/>
              </a:cxn>
              <a:cxn ang="0">
                <a:pos x="221" y="317"/>
              </a:cxn>
              <a:cxn ang="0">
                <a:pos x="260" y="172"/>
              </a:cxn>
              <a:cxn ang="0">
                <a:pos x="196" y="40"/>
              </a:cxn>
            </a:cxnLst>
            <a:rect l="0" t="0" r="r" b="b"/>
            <a:pathLst>
              <a:path w="284" h="338">
                <a:moveTo>
                  <a:pt x="196" y="40"/>
                </a:moveTo>
                <a:cubicBezTo>
                  <a:pt x="174" y="0"/>
                  <a:pt x="105" y="14"/>
                  <a:pt x="77" y="28"/>
                </a:cubicBezTo>
                <a:cubicBezTo>
                  <a:pt x="49" y="41"/>
                  <a:pt x="0" y="87"/>
                  <a:pt x="16" y="127"/>
                </a:cubicBezTo>
                <a:lnTo>
                  <a:pt x="29" y="156"/>
                </a:lnTo>
                <a:lnTo>
                  <a:pt x="95" y="122"/>
                </a:lnTo>
                <a:lnTo>
                  <a:pt x="71" y="6"/>
                </a:lnTo>
                <a:lnTo>
                  <a:pt x="125" y="104"/>
                </a:lnTo>
                <a:lnTo>
                  <a:pt x="207" y="60"/>
                </a:lnTo>
                <a:lnTo>
                  <a:pt x="221" y="80"/>
                </a:lnTo>
                <a:lnTo>
                  <a:pt x="39" y="176"/>
                </a:lnTo>
                <a:lnTo>
                  <a:pt x="43" y="190"/>
                </a:lnTo>
                <a:lnTo>
                  <a:pt x="85" y="263"/>
                </a:lnTo>
                <a:cubicBezTo>
                  <a:pt x="110" y="316"/>
                  <a:pt x="173" y="338"/>
                  <a:pt x="221" y="317"/>
                </a:cubicBezTo>
                <a:cubicBezTo>
                  <a:pt x="270" y="294"/>
                  <a:pt x="284" y="221"/>
                  <a:pt x="260" y="172"/>
                </a:cubicBezTo>
                <a:cubicBezTo>
                  <a:pt x="230" y="107"/>
                  <a:pt x="196" y="40"/>
                  <a:pt x="196" y="40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3" name="Line 1053"/>
          <p:cNvSpPr>
            <a:spLocks noChangeShapeType="1"/>
          </p:cNvSpPr>
          <p:nvPr/>
        </p:nvSpPr>
        <p:spPr bwMode="gray">
          <a:xfrm rot="8285659" flipH="1">
            <a:off x="528638" y="4712496"/>
            <a:ext cx="0" cy="17026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4" name="Freeform 1054"/>
          <p:cNvSpPr>
            <a:spLocks/>
          </p:cNvSpPr>
          <p:nvPr/>
        </p:nvSpPr>
        <p:spPr bwMode="gray">
          <a:xfrm>
            <a:off x="549275" y="4155282"/>
            <a:ext cx="763588" cy="826294"/>
          </a:xfrm>
          <a:custGeom>
            <a:avLst/>
            <a:gdLst/>
            <a:ahLst/>
            <a:cxnLst>
              <a:cxn ang="0">
                <a:pos x="31" y="594"/>
              </a:cxn>
              <a:cxn ang="0">
                <a:pos x="393" y="664"/>
              </a:cxn>
              <a:cxn ang="0">
                <a:pos x="230" y="264"/>
              </a:cxn>
              <a:cxn ang="0">
                <a:pos x="481" y="0"/>
              </a:cxn>
            </a:cxnLst>
            <a:rect l="0" t="0" r="r" b="b"/>
            <a:pathLst>
              <a:path w="481" h="694">
                <a:moveTo>
                  <a:pt x="31" y="594"/>
                </a:moveTo>
                <a:cubicBezTo>
                  <a:pt x="66" y="687"/>
                  <a:pt x="352" y="694"/>
                  <a:pt x="393" y="664"/>
                </a:cubicBezTo>
                <a:cubicBezTo>
                  <a:pt x="477" y="532"/>
                  <a:pt x="0" y="345"/>
                  <a:pt x="230" y="264"/>
                </a:cubicBezTo>
                <a:cubicBezTo>
                  <a:pt x="460" y="183"/>
                  <a:pt x="433" y="19"/>
                  <a:pt x="481" y="0"/>
                </a:cubicBezTo>
              </a:path>
            </a:pathLst>
          </a:custGeom>
          <a:noFill/>
          <a:ln w="12700" cap="flat" cmpd="sng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5" name="Freeform 1055"/>
          <p:cNvSpPr>
            <a:spLocks/>
          </p:cNvSpPr>
          <p:nvPr/>
        </p:nvSpPr>
        <p:spPr bwMode="gray">
          <a:xfrm rot="-424169">
            <a:off x="4799013" y="2799160"/>
            <a:ext cx="2774950" cy="2678906"/>
          </a:xfrm>
          <a:custGeom>
            <a:avLst/>
            <a:gdLst/>
            <a:ahLst/>
            <a:cxnLst>
              <a:cxn ang="0">
                <a:pos x="756" y="0"/>
              </a:cxn>
              <a:cxn ang="0">
                <a:pos x="568" y="112"/>
              </a:cxn>
              <a:cxn ang="0">
                <a:pos x="464" y="212"/>
              </a:cxn>
              <a:cxn ang="0">
                <a:pos x="300" y="164"/>
              </a:cxn>
              <a:cxn ang="0">
                <a:pos x="180" y="156"/>
              </a:cxn>
              <a:cxn ang="0">
                <a:pos x="16" y="184"/>
              </a:cxn>
              <a:cxn ang="0">
                <a:pos x="68" y="368"/>
              </a:cxn>
              <a:cxn ang="0">
                <a:pos x="224" y="460"/>
              </a:cxn>
              <a:cxn ang="0">
                <a:pos x="272" y="664"/>
              </a:cxn>
              <a:cxn ang="0">
                <a:pos x="248" y="900"/>
              </a:cxn>
              <a:cxn ang="0">
                <a:pos x="180" y="1072"/>
              </a:cxn>
              <a:cxn ang="0">
                <a:pos x="144" y="1240"/>
              </a:cxn>
              <a:cxn ang="0">
                <a:pos x="236" y="1476"/>
              </a:cxn>
              <a:cxn ang="0">
                <a:pos x="328" y="1556"/>
              </a:cxn>
              <a:cxn ang="0">
                <a:pos x="436" y="1772"/>
              </a:cxn>
              <a:cxn ang="0">
                <a:pos x="452" y="1964"/>
              </a:cxn>
              <a:cxn ang="0">
                <a:pos x="384" y="2196"/>
              </a:cxn>
              <a:cxn ang="0">
                <a:pos x="140" y="2420"/>
              </a:cxn>
              <a:cxn ang="0">
                <a:pos x="64" y="2572"/>
              </a:cxn>
              <a:cxn ang="0">
                <a:pos x="188" y="2848"/>
              </a:cxn>
              <a:cxn ang="0">
                <a:pos x="360" y="2556"/>
              </a:cxn>
              <a:cxn ang="0">
                <a:pos x="680" y="2340"/>
              </a:cxn>
              <a:cxn ang="0">
                <a:pos x="744" y="2076"/>
              </a:cxn>
              <a:cxn ang="0">
                <a:pos x="736" y="1644"/>
              </a:cxn>
              <a:cxn ang="0">
                <a:pos x="756" y="1412"/>
              </a:cxn>
              <a:cxn ang="0">
                <a:pos x="888" y="1304"/>
              </a:cxn>
              <a:cxn ang="0">
                <a:pos x="1060" y="1292"/>
              </a:cxn>
              <a:cxn ang="0">
                <a:pos x="1260" y="1328"/>
              </a:cxn>
              <a:cxn ang="0">
                <a:pos x="1400" y="1380"/>
              </a:cxn>
              <a:cxn ang="0">
                <a:pos x="1672" y="1484"/>
              </a:cxn>
              <a:cxn ang="0">
                <a:pos x="1856" y="1432"/>
              </a:cxn>
              <a:cxn ang="0">
                <a:pos x="1896" y="1148"/>
              </a:cxn>
              <a:cxn ang="0">
                <a:pos x="2032" y="832"/>
              </a:cxn>
              <a:cxn ang="0">
                <a:pos x="2220" y="140"/>
              </a:cxn>
              <a:cxn ang="0">
                <a:pos x="1788" y="108"/>
              </a:cxn>
              <a:cxn ang="0">
                <a:pos x="1724" y="320"/>
              </a:cxn>
              <a:cxn ang="0">
                <a:pos x="1723" y="351"/>
              </a:cxn>
              <a:cxn ang="0">
                <a:pos x="1620" y="548"/>
              </a:cxn>
              <a:cxn ang="0">
                <a:pos x="1700" y="780"/>
              </a:cxn>
              <a:cxn ang="0">
                <a:pos x="1632" y="904"/>
              </a:cxn>
              <a:cxn ang="0">
                <a:pos x="1424" y="952"/>
              </a:cxn>
              <a:cxn ang="0">
                <a:pos x="1216" y="992"/>
              </a:cxn>
              <a:cxn ang="0">
                <a:pos x="992" y="956"/>
              </a:cxn>
              <a:cxn ang="0">
                <a:pos x="876" y="884"/>
              </a:cxn>
              <a:cxn ang="0">
                <a:pos x="928" y="728"/>
              </a:cxn>
              <a:cxn ang="0">
                <a:pos x="1204" y="740"/>
              </a:cxn>
              <a:cxn ang="0">
                <a:pos x="1468" y="592"/>
              </a:cxn>
              <a:cxn ang="0">
                <a:pos x="1592" y="520"/>
              </a:cxn>
              <a:cxn ang="0">
                <a:pos x="1612" y="492"/>
              </a:cxn>
              <a:cxn ang="0">
                <a:pos x="1648" y="376"/>
              </a:cxn>
              <a:cxn ang="0">
                <a:pos x="1584" y="344"/>
              </a:cxn>
              <a:cxn ang="0">
                <a:pos x="1496" y="424"/>
              </a:cxn>
              <a:cxn ang="0">
                <a:pos x="1392" y="492"/>
              </a:cxn>
              <a:cxn ang="0">
                <a:pos x="1300" y="540"/>
              </a:cxn>
              <a:cxn ang="0">
                <a:pos x="1148" y="564"/>
              </a:cxn>
              <a:cxn ang="0">
                <a:pos x="1028" y="500"/>
              </a:cxn>
              <a:cxn ang="0">
                <a:pos x="936" y="388"/>
              </a:cxn>
              <a:cxn ang="0">
                <a:pos x="824" y="344"/>
              </a:cxn>
              <a:cxn ang="0">
                <a:pos x="860" y="212"/>
              </a:cxn>
              <a:cxn ang="0">
                <a:pos x="876" y="96"/>
              </a:cxn>
              <a:cxn ang="0">
                <a:pos x="832" y="20"/>
              </a:cxn>
            </a:cxnLst>
            <a:rect l="0" t="0" r="r" b="b"/>
            <a:pathLst>
              <a:path w="2220" h="2878">
                <a:moveTo>
                  <a:pt x="832" y="20"/>
                </a:moveTo>
                <a:lnTo>
                  <a:pt x="784" y="20"/>
                </a:lnTo>
                <a:lnTo>
                  <a:pt x="756" y="0"/>
                </a:lnTo>
                <a:lnTo>
                  <a:pt x="676" y="20"/>
                </a:lnTo>
                <a:lnTo>
                  <a:pt x="624" y="44"/>
                </a:lnTo>
                <a:lnTo>
                  <a:pt x="568" y="112"/>
                </a:lnTo>
                <a:lnTo>
                  <a:pt x="536" y="164"/>
                </a:lnTo>
                <a:lnTo>
                  <a:pt x="508" y="208"/>
                </a:lnTo>
                <a:lnTo>
                  <a:pt x="464" y="212"/>
                </a:lnTo>
                <a:lnTo>
                  <a:pt x="392" y="164"/>
                </a:lnTo>
                <a:lnTo>
                  <a:pt x="352" y="140"/>
                </a:lnTo>
                <a:lnTo>
                  <a:pt x="300" y="164"/>
                </a:lnTo>
                <a:lnTo>
                  <a:pt x="280" y="184"/>
                </a:lnTo>
                <a:lnTo>
                  <a:pt x="216" y="184"/>
                </a:lnTo>
                <a:lnTo>
                  <a:pt x="180" y="156"/>
                </a:lnTo>
                <a:lnTo>
                  <a:pt x="108" y="152"/>
                </a:lnTo>
                <a:lnTo>
                  <a:pt x="48" y="184"/>
                </a:lnTo>
                <a:lnTo>
                  <a:pt x="16" y="184"/>
                </a:lnTo>
                <a:lnTo>
                  <a:pt x="0" y="264"/>
                </a:lnTo>
                <a:lnTo>
                  <a:pt x="4" y="312"/>
                </a:lnTo>
                <a:lnTo>
                  <a:pt x="68" y="368"/>
                </a:lnTo>
                <a:lnTo>
                  <a:pt x="124" y="408"/>
                </a:lnTo>
                <a:lnTo>
                  <a:pt x="196" y="432"/>
                </a:lnTo>
                <a:lnTo>
                  <a:pt x="224" y="460"/>
                </a:lnTo>
                <a:lnTo>
                  <a:pt x="256" y="588"/>
                </a:lnTo>
                <a:lnTo>
                  <a:pt x="272" y="636"/>
                </a:lnTo>
                <a:lnTo>
                  <a:pt x="272" y="664"/>
                </a:lnTo>
                <a:lnTo>
                  <a:pt x="276" y="724"/>
                </a:lnTo>
                <a:lnTo>
                  <a:pt x="256" y="812"/>
                </a:lnTo>
                <a:lnTo>
                  <a:pt x="248" y="900"/>
                </a:lnTo>
                <a:lnTo>
                  <a:pt x="216" y="964"/>
                </a:lnTo>
                <a:lnTo>
                  <a:pt x="216" y="1012"/>
                </a:lnTo>
                <a:lnTo>
                  <a:pt x="180" y="1072"/>
                </a:lnTo>
                <a:lnTo>
                  <a:pt x="180" y="1100"/>
                </a:lnTo>
                <a:lnTo>
                  <a:pt x="132" y="1160"/>
                </a:lnTo>
                <a:lnTo>
                  <a:pt x="144" y="1240"/>
                </a:lnTo>
                <a:lnTo>
                  <a:pt x="156" y="1296"/>
                </a:lnTo>
                <a:lnTo>
                  <a:pt x="184" y="1372"/>
                </a:lnTo>
                <a:lnTo>
                  <a:pt x="236" y="1476"/>
                </a:lnTo>
                <a:lnTo>
                  <a:pt x="268" y="1500"/>
                </a:lnTo>
                <a:lnTo>
                  <a:pt x="292" y="1500"/>
                </a:lnTo>
                <a:lnTo>
                  <a:pt x="328" y="1556"/>
                </a:lnTo>
                <a:lnTo>
                  <a:pt x="404" y="1640"/>
                </a:lnTo>
                <a:lnTo>
                  <a:pt x="412" y="1716"/>
                </a:lnTo>
                <a:lnTo>
                  <a:pt x="436" y="1772"/>
                </a:lnTo>
                <a:lnTo>
                  <a:pt x="452" y="1796"/>
                </a:lnTo>
                <a:lnTo>
                  <a:pt x="460" y="1824"/>
                </a:lnTo>
                <a:lnTo>
                  <a:pt x="452" y="1964"/>
                </a:lnTo>
                <a:lnTo>
                  <a:pt x="452" y="2152"/>
                </a:lnTo>
                <a:lnTo>
                  <a:pt x="424" y="2196"/>
                </a:lnTo>
                <a:lnTo>
                  <a:pt x="384" y="2196"/>
                </a:lnTo>
                <a:lnTo>
                  <a:pt x="264" y="2276"/>
                </a:lnTo>
                <a:lnTo>
                  <a:pt x="116" y="2392"/>
                </a:lnTo>
                <a:lnTo>
                  <a:pt x="140" y="2420"/>
                </a:lnTo>
                <a:lnTo>
                  <a:pt x="76" y="2420"/>
                </a:lnTo>
                <a:lnTo>
                  <a:pt x="16" y="2472"/>
                </a:lnTo>
                <a:lnTo>
                  <a:pt x="64" y="2572"/>
                </a:lnTo>
                <a:lnTo>
                  <a:pt x="100" y="2708"/>
                </a:lnTo>
                <a:lnTo>
                  <a:pt x="136" y="2828"/>
                </a:lnTo>
                <a:cubicBezTo>
                  <a:pt x="151" y="2851"/>
                  <a:pt x="171" y="2878"/>
                  <a:pt x="188" y="2848"/>
                </a:cubicBezTo>
                <a:cubicBezTo>
                  <a:pt x="213" y="2839"/>
                  <a:pt x="221" y="2698"/>
                  <a:pt x="240" y="2648"/>
                </a:cubicBezTo>
                <a:cubicBezTo>
                  <a:pt x="259" y="2598"/>
                  <a:pt x="280" y="2563"/>
                  <a:pt x="300" y="2548"/>
                </a:cubicBezTo>
                <a:lnTo>
                  <a:pt x="360" y="2556"/>
                </a:lnTo>
                <a:lnTo>
                  <a:pt x="408" y="2484"/>
                </a:lnTo>
                <a:lnTo>
                  <a:pt x="524" y="2420"/>
                </a:lnTo>
                <a:lnTo>
                  <a:pt x="680" y="2340"/>
                </a:lnTo>
                <a:lnTo>
                  <a:pt x="736" y="2224"/>
                </a:lnTo>
                <a:lnTo>
                  <a:pt x="752" y="2144"/>
                </a:lnTo>
                <a:lnTo>
                  <a:pt x="744" y="2076"/>
                </a:lnTo>
                <a:lnTo>
                  <a:pt x="748" y="1972"/>
                </a:lnTo>
                <a:lnTo>
                  <a:pt x="756" y="1720"/>
                </a:lnTo>
                <a:lnTo>
                  <a:pt x="736" y="1644"/>
                </a:lnTo>
                <a:lnTo>
                  <a:pt x="728" y="1584"/>
                </a:lnTo>
                <a:lnTo>
                  <a:pt x="728" y="1500"/>
                </a:lnTo>
                <a:lnTo>
                  <a:pt x="756" y="1412"/>
                </a:lnTo>
                <a:lnTo>
                  <a:pt x="808" y="1412"/>
                </a:lnTo>
                <a:lnTo>
                  <a:pt x="844" y="1332"/>
                </a:lnTo>
                <a:lnTo>
                  <a:pt x="888" y="1304"/>
                </a:lnTo>
                <a:lnTo>
                  <a:pt x="940" y="1320"/>
                </a:lnTo>
                <a:lnTo>
                  <a:pt x="980" y="1308"/>
                </a:lnTo>
                <a:lnTo>
                  <a:pt x="1060" y="1292"/>
                </a:lnTo>
                <a:lnTo>
                  <a:pt x="1164" y="1312"/>
                </a:lnTo>
                <a:lnTo>
                  <a:pt x="1240" y="1304"/>
                </a:lnTo>
                <a:lnTo>
                  <a:pt x="1260" y="1328"/>
                </a:lnTo>
                <a:lnTo>
                  <a:pt x="1312" y="1332"/>
                </a:lnTo>
                <a:lnTo>
                  <a:pt x="1364" y="1360"/>
                </a:lnTo>
                <a:lnTo>
                  <a:pt x="1400" y="1380"/>
                </a:lnTo>
                <a:lnTo>
                  <a:pt x="1488" y="1384"/>
                </a:lnTo>
                <a:lnTo>
                  <a:pt x="1548" y="1460"/>
                </a:lnTo>
                <a:lnTo>
                  <a:pt x="1672" y="1484"/>
                </a:lnTo>
                <a:lnTo>
                  <a:pt x="1744" y="1500"/>
                </a:lnTo>
                <a:lnTo>
                  <a:pt x="1808" y="1488"/>
                </a:lnTo>
                <a:lnTo>
                  <a:pt x="1856" y="1432"/>
                </a:lnTo>
                <a:lnTo>
                  <a:pt x="1908" y="1304"/>
                </a:lnTo>
                <a:lnTo>
                  <a:pt x="1912" y="1228"/>
                </a:lnTo>
                <a:lnTo>
                  <a:pt x="1896" y="1148"/>
                </a:lnTo>
                <a:lnTo>
                  <a:pt x="1932" y="1028"/>
                </a:lnTo>
                <a:lnTo>
                  <a:pt x="1996" y="936"/>
                </a:lnTo>
                <a:lnTo>
                  <a:pt x="2032" y="832"/>
                </a:lnTo>
                <a:lnTo>
                  <a:pt x="2168" y="856"/>
                </a:lnTo>
                <a:lnTo>
                  <a:pt x="2196" y="860"/>
                </a:lnTo>
                <a:lnTo>
                  <a:pt x="2220" y="140"/>
                </a:lnTo>
                <a:lnTo>
                  <a:pt x="2144" y="132"/>
                </a:lnTo>
                <a:lnTo>
                  <a:pt x="1988" y="136"/>
                </a:lnTo>
                <a:lnTo>
                  <a:pt x="1788" y="108"/>
                </a:lnTo>
                <a:lnTo>
                  <a:pt x="1724" y="120"/>
                </a:lnTo>
                <a:lnTo>
                  <a:pt x="1712" y="188"/>
                </a:lnTo>
                <a:lnTo>
                  <a:pt x="1724" y="320"/>
                </a:lnTo>
                <a:lnTo>
                  <a:pt x="1652" y="340"/>
                </a:lnTo>
                <a:lnTo>
                  <a:pt x="1674" y="356"/>
                </a:lnTo>
                <a:lnTo>
                  <a:pt x="1723" y="351"/>
                </a:lnTo>
                <a:lnTo>
                  <a:pt x="1724" y="536"/>
                </a:lnTo>
                <a:lnTo>
                  <a:pt x="1660" y="536"/>
                </a:lnTo>
                <a:lnTo>
                  <a:pt x="1620" y="548"/>
                </a:lnTo>
                <a:lnTo>
                  <a:pt x="1712" y="584"/>
                </a:lnTo>
                <a:lnTo>
                  <a:pt x="1720" y="612"/>
                </a:lnTo>
                <a:lnTo>
                  <a:pt x="1700" y="780"/>
                </a:lnTo>
                <a:lnTo>
                  <a:pt x="1668" y="820"/>
                </a:lnTo>
                <a:lnTo>
                  <a:pt x="1664" y="868"/>
                </a:lnTo>
                <a:lnTo>
                  <a:pt x="1632" y="904"/>
                </a:lnTo>
                <a:lnTo>
                  <a:pt x="1564" y="900"/>
                </a:lnTo>
                <a:lnTo>
                  <a:pt x="1496" y="924"/>
                </a:lnTo>
                <a:lnTo>
                  <a:pt x="1424" y="952"/>
                </a:lnTo>
                <a:lnTo>
                  <a:pt x="1384" y="980"/>
                </a:lnTo>
                <a:lnTo>
                  <a:pt x="1368" y="1008"/>
                </a:lnTo>
                <a:lnTo>
                  <a:pt x="1216" y="992"/>
                </a:lnTo>
                <a:lnTo>
                  <a:pt x="1168" y="956"/>
                </a:lnTo>
                <a:lnTo>
                  <a:pt x="1088" y="956"/>
                </a:lnTo>
                <a:lnTo>
                  <a:pt x="992" y="956"/>
                </a:lnTo>
                <a:lnTo>
                  <a:pt x="924" y="940"/>
                </a:lnTo>
                <a:lnTo>
                  <a:pt x="892" y="924"/>
                </a:lnTo>
                <a:lnTo>
                  <a:pt x="876" y="884"/>
                </a:lnTo>
                <a:lnTo>
                  <a:pt x="888" y="832"/>
                </a:lnTo>
                <a:lnTo>
                  <a:pt x="912" y="784"/>
                </a:lnTo>
                <a:lnTo>
                  <a:pt x="928" y="728"/>
                </a:lnTo>
                <a:lnTo>
                  <a:pt x="976" y="712"/>
                </a:lnTo>
                <a:lnTo>
                  <a:pt x="1060" y="732"/>
                </a:lnTo>
                <a:lnTo>
                  <a:pt x="1204" y="740"/>
                </a:lnTo>
                <a:lnTo>
                  <a:pt x="1288" y="712"/>
                </a:lnTo>
                <a:lnTo>
                  <a:pt x="1388" y="660"/>
                </a:lnTo>
                <a:lnTo>
                  <a:pt x="1468" y="592"/>
                </a:lnTo>
                <a:lnTo>
                  <a:pt x="1520" y="536"/>
                </a:lnTo>
                <a:lnTo>
                  <a:pt x="1544" y="508"/>
                </a:lnTo>
                <a:lnTo>
                  <a:pt x="1592" y="520"/>
                </a:lnTo>
                <a:lnTo>
                  <a:pt x="1624" y="548"/>
                </a:lnTo>
                <a:lnTo>
                  <a:pt x="1647" y="536"/>
                </a:lnTo>
                <a:lnTo>
                  <a:pt x="1612" y="492"/>
                </a:lnTo>
                <a:lnTo>
                  <a:pt x="1632" y="456"/>
                </a:lnTo>
                <a:lnTo>
                  <a:pt x="1632" y="420"/>
                </a:lnTo>
                <a:lnTo>
                  <a:pt x="1648" y="376"/>
                </a:lnTo>
                <a:lnTo>
                  <a:pt x="1672" y="356"/>
                </a:lnTo>
                <a:lnTo>
                  <a:pt x="1656" y="341"/>
                </a:lnTo>
                <a:lnTo>
                  <a:pt x="1584" y="344"/>
                </a:lnTo>
                <a:lnTo>
                  <a:pt x="1536" y="356"/>
                </a:lnTo>
                <a:lnTo>
                  <a:pt x="1540" y="392"/>
                </a:lnTo>
                <a:lnTo>
                  <a:pt x="1496" y="424"/>
                </a:lnTo>
                <a:lnTo>
                  <a:pt x="1444" y="464"/>
                </a:lnTo>
                <a:lnTo>
                  <a:pt x="1444" y="492"/>
                </a:lnTo>
                <a:lnTo>
                  <a:pt x="1392" y="492"/>
                </a:lnTo>
                <a:lnTo>
                  <a:pt x="1384" y="520"/>
                </a:lnTo>
                <a:lnTo>
                  <a:pt x="1340" y="520"/>
                </a:lnTo>
                <a:lnTo>
                  <a:pt x="1300" y="540"/>
                </a:lnTo>
                <a:lnTo>
                  <a:pt x="1236" y="572"/>
                </a:lnTo>
                <a:lnTo>
                  <a:pt x="1208" y="584"/>
                </a:lnTo>
                <a:lnTo>
                  <a:pt x="1148" y="564"/>
                </a:lnTo>
                <a:lnTo>
                  <a:pt x="1080" y="556"/>
                </a:lnTo>
                <a:lnTo>
                  <a:pt x="1048" y="528"/>
                </a:lnTo>
                <a:lnTo>
                  <a:pt x="1028" y="500"/>
                </a:lnTo>
                <a:lnTo>
                  <a:pt x="1012" y="480"/>
                </a:lnTo>
                <a:lnTo>
                  <a:pt x="976" y="432"/>
                </a:lnTo>
                <a:lnTo>
                  <a:pt x="936" y="388"/>
                </a:lnTo>
                <a:lnTo>
                  <a:pt x="904" y="368"/>
                </a:lnTo>
                <a:lnTo>
                  <a:pt x="844" y="372"/>
                </a:lnTo>
                <a:lnTo>
                  <a:pt x="824" y="344"/>
                </a:lnTo>
                <a:lnTo>
                  <a:pt x="820" y="316"/>
                </a:lnTo>
                <a:lnTo>
                  <a:pt x="844" y="264"/>
                </a:lnTo>
                <a:lnTo>
                  <a:pt x="860" y="212"/>
                </a:lnTo>
                <a:lnTo>
                  <a:pt x="868" y="152"/>
                </a:lnTo>
                <a:lnTo>
                  <a:pt x="880" y="120"/>
                </a:lnTo>
                <a:lnTo>
                  <a:pt x="876" y="96"/>
                </a:lnTo>
                <a:lnTo>
                  <a:pt x="856" y="72"/>
                </a:lnTo>
                <a:lnTo>
                  <a:pt x="852" y="48"/>
                </a:lnTo>
                <a:lnTo>
                  <a:pt x="832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6" name="Freeform 1056"/>
          <p:cNvSpPr>
            <a:spLocks/>
          </p:cNvSpPr>
          <p:nvPr/>
        </p:nvSpPr>
        <p:spPr bwMode="gray">
          <a:xfrm flipH="1">
            <a:off x="7037397" y="1674023"/>
            <a:ext cx="1641475" cy="3369469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7" name="Rectangle 10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87450" y="2920607"/>
            <a:ext cx="6400800" cy="77509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grpSp>
        <p:nvGrpSpPr>
          <p:cNvPr id="4" name="Group 1058"/>
          <p:cNvGrpSpPr>
            <a:grpSpLocks/>
          </p:cNvGrpSpPr>
          <p:nvPr/>
        </p:nvGrpSpPr>
        <p:grpSpPr bwMode="auto">
          <a:xfrm rot="21260164" flipH="1">
            <a:off x="-793750" y="2424114"/>
            <a:ext cx="10133013" cy="2178844"/>
            <a:chOff x="410" y="1808"/>
            <a:chExt cx="5784" cy="2512"/>
          </a:xfrm>
        </p:grpSpPr>
        <p:pic>
          <p:nvPicPr>
            <p:cNvPr id="134179" name="Picture 1059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 rot="-207912">
              <a:off x="410" y="2146"/>
              <a:ext cx="4808" cy="2096"/>
            </a:xfrm>
            <a:prstGeom prst="rect">
              <a:avLst/>
            </a:prstGeom>
            <a:noFill/>
          </p:spPr>
        </p:pic>
        <p:pic>
          <p:nvPicPr>
            <p:cNvPr id="134180" name="Picture 1060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>
              <a:off x="434" y="1808"/>
              <a:ext cx="5760" cy="2512"/>
            </a:xfrm>
            <a:prstGeom prst="rect">
              <a:avLst/>
            </a:prstGeom>
            <a:noFill/>
          </p:spPr>
        </p:pic>
      </p:grpSp>
      <p:sp>
        <p:nvSpPr>
          <p:cNvPr id="134181" name="Rectangle 106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74700" y="1182295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65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65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dow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mapdot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maplin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5" name="Shape 122"/>
          <p:cNvSpPr/>
          <p:nvPr/>
        </p:nvSpPr>
        <p:spPr>
          <a:xfrm>
            <a:off x="6376924" y="4479544"/>
            <a:ext cx="2779776" cy="676656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>
            <a:noFill/>
          </a:ln>
        </p:spPr>
        <p:txBody>
          <a:bodyPr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123"/>
          <p:cNvSpPr/>
          <p:nvPr/>
        </p:nvSpPr>
        <p:spPr>
          <a:xfrm>
            <a:off x="6724396" y="4561840"/>
            <a:ext cx="2432304" cy="594360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>
            <a:noFill/>
          </a:ln>
        </p:spPr>
        <p:txBody>
          <a:bodyPr lIns="0" tIns="45700" rIns="0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124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8119880" y="4892042"/>
            <a:ext cx="758783" cy="1228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 hidden="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lvl="0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0" name="Isosceles Triangle 129" hidden="1"/>
          <p:cNvSpPr/>
          <p:nvPr/>
        </p:nvSpPr>
        <p:spPr bwMode="auto">
          <a:xfrm>
            <a:off x="5916059" y="1904898"/>
            <a:ext cx="3227942" cy="3238602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Isosceles Triangle 6" hidden="1"/>
          <p:cNvSpPr/>
          <p:nvPr/>
        </p:nvSpPr>
        <p:spPr bwMode="auto">
          <a:xfrm>
            <a:off x="6224540" y="2214390"/>
            <a:ext cx="2919469" cy="2929110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compositeMap" hidden="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Group4-oval2"/>
          <p:cNvSpPr/>
          <p:nvPr/>
        </p:nvSpPr>
        <p:spPr bwMode="auto">
          <a:xfrm>
            <a:off x="4035644" y="2596305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Group1-oval1"/>
          <p:cNvSpPr/>
          <p:nvPr/>
        </p:nvSpPr>
        <p:spPr bwMode="auto">
          <a:xfrm>
            <a:off x="3380620" y="2466593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Group2-oval2"/>
          <p:cNvSpPr/>
          <p:nvPr/>
        </p:nvSpPr>
        <p:spPr bwMode="auto">
          <a:xfrm>
            <a:off x="4397908" y="305350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Group13-oval1"/>
          <p:cNvSpPr/>
          <p:nvPr/>
        </p:nvSpPr>
        <p:spPr bwMode="auto">
          <a:xfrm>
            <a:off x="5413755" y="2174737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Group5-oval2"/>
          <p:cNvSpPr/>
          <p:nvPr/>
        </p:nvSpPr>
        <p:spPr bwMode="auto">
          <a:xfrm>
            <a:off x="5780172" y="2239585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Group4-oval1"/>
          <p:cNvSpPr/>
          <p:nvPr/>
        </p:nvSpPr>
        <p:spPr bwMode="auto">
          <a:xfrm>
            <a:off x="5592085" y="2353073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Group8-1"/>
          <p:cNvSpPr/>
          <p:nvPr/>
        </p:nvSpPr>
        <p:spPr bwMode="auto">
          <a:xfrm>
            <a:off x="5734764" y="2028801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Group8-oval2"/>
          <p:cNvSpPr/>
          <p:nvPr/>
        </p:nvSpPr>
        <p:spPr bwMode="auto">
          <a:xfrm>
            <a:off x="5507772" y="2113105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Group11-oval1"/>
          <p:cNvSpPr/>
          <p:nvPr/>
        </p:nvSpPr>
        <p:spPr bwMode="auto">
          <a:xfrm>
            <a:off x="7255564" y="2596257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Group5-oval1"/>
          <p:cNvSpPr/>
          <p:nvPr/>
        </p:nvSpPr>
        <p:spPr bwMode="auto">
          <a:xfrm>
            <a:off x="7845724" y="2388721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Group11-oval2"/>
          <p:cNvSpPr/>
          <p:nvPr/>
        </p:nvSpPr>
        <p:spPr bwMode="auto">
          <a:xfrm>
            <a:off x="6688092" y="2787569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Group10-oval1"/>
          <p:cNvSpPr/>
          <p:nvPr/>
        </p:nvSpPr>
        <p:spPr bwMode="auto">
          <a:xfrm>
            <a:off x="7174492" y="2991857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Group5-midpoint"/>
          <p:cNvSpPr/>
          <p:nvPr/>
        </p:nvSpPr>
        <p:spPr bwMode="auto">
          <a:xfrm>
            <a:off x="7210152" y="3027521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Group10-oval2"/>
          <p:cNvSpPr/>
          <p:nvPr/>
        </p:nvSpPr>
        <p:spPr bwMode="auto">
          <a:xfrm>
            <a:off x="7255548" y="3092369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Group6-oval1"/>
          <p:cNvSpPr/>
          <p:nvPr/>
        </p:nvSpPr>
        <p:spPr bwMode="auto">
          <a:xfrm>
            <a:off x="7281484" y="2884829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Group2oval1"/>
          <p:cNvSpPr/>
          <p:nvPr/>
        </p:nvSpPr>
        <p:spPr bwMode="auto">
          <a:xfrm>
            <a:off x="7518185" y="2382209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Group6-oval2"/>
          <p:cNvSpPr/>
          <p:nvPr/>
        </p:nvSpPr>
        <p:spPr bwMode="auto">
          <a:xfrm>
            <a:off x="7544124" y="2670801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Group7-oval1"/>
          <p:cNvSpPr/>
          <p:nvPr/>
        </p:nvSpPr>
        <p:spPr bwMode="auto">
          <a:xfrm>
            <a:off x="4165260" y="2297889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Group3-oval1"/>
          <p:cNvSpPr/>
          <p:nvPr/>
        </p:nvSpPr>
        <p:spPr bwMode="auto">
          <a:xfrm>
            <a:off x="4197676" y="2709697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Group3-oval2"/>
          <p:cNvSpPr/>
          <p:nvPr/>
        </p:nvSpPr>
        <p:spPr bwMode="auto">
          <a:xfrm>
            <a:off x="5387720" y="2100065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Group7-oval2"/>
          <p:cNvSpPr/>
          <p:nvPr/>
        </p:nvSpPr>
        <p:spPr bwMode="auto">
          <a:xfrm>
            <a:off x="5462290" y="2174641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Group9-oval2"/>
          <p:cNvSpPr/>
          <p:nvPr/>
        </p:nvSpPr>
        <p:spPr bwMode="auto">
          <a:xfrm>
            <a:off x="5614696" y="2151937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Group13-Oval2"/>
          <p:cNvSpPr/>
          <p:nvPr/>
        </p:nvSpPr>
        <p:spPr bwMode="auto">
          <a:xfrm>
            <a:off x="7531164" y="2570289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Group9-oval1"/>
          <p:cNvSpPr/>
          <p:nvPr/>
        </p:nvSpPr>
        <p:spPr bwMode="auto">
          <a:xfrm>
            <a:off x="7576508" y="2566991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Group1-oval2"/>
          <p:cNvSpPr/>
          <p:nvPr/>
        </p:nvSpPr>
        <p:spPr bwMode="auto">
          <a:xfrm>
            <a:off x="3986908" y="2236273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Group12-oval1"/>
          <p:cNvSpPr/>
          <p:nvPr/>
        </p:nvSpPr>
        <p:spPr bwMode="auto">
          <a:xfrm>
            <a:off x="3610748" y="2589713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Group12-oval2"/>
          <p:cNvSpPr/>
          <p:nvPr/>
        </p:nvSpPr>
        <p:spPr bwMode="auto">
          <a:xfrm>
            <a:off x="3659481" y="2755185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Group 89"/>
          <p:cNvGrpSpPr/>
          <p:nvPr/>
        </p:nvGrpSpPr>
        <p:grpSpPr>
          <a:xfrm>
            <a:off x="359943" y="1007715"/>
            <a:ext cx="4169819" cy="4315248"/>
            <a:chOff x="455185" y="1245492"/>
            <a:chExt cx="4169819" cy="4315248"/>
          </a:xfrm>
        </p:grpSpPr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455185" y="1580221"/>
              <a:ext cx="865615" cy="939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l"/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China</a:t>
              </a:r>
            </a:p>
            <a:p>
              <a:pPr algn="l">
                <a:lnSpc>
                  <a:spcPct val="65000"/>
                </a:lnSpc>
              </a:pPr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India</a:t>
              </a:r>
              <a:endParaRPr lang="en-US" sz="11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l">
                <a:spcBef>
                  <a:spcPct val="20000"/>
                </a:spcBef>
              </a:pPr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Japan</a:t>
              </a:r>
              <a:endParaRPr lang="en-US" sz="11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l">
                <a:spcBef>
                  <a:spcPct val="20000"/>
                </a:spcBef>
              </a:pPr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Malaysia</a:t>
              </a:r>
              <a:endParaRPr lang="en-US" sz="1100" i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865747" y="1429845"/>
              <a:ext cx="1759257" cy="153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en-US" sz="1100" b="1" dirty="0">
                <a:solidFill>
                  <a:srgbClr val="005288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Line 19"/>
            <p:cNvSpPr>
              <a:spLocks noChangeShapeType="1"/>
            </p:cNvSpPr>
            <p:nvPr/>
          </p:nvSpPr>
          <p:spPr bwMode="auto">
            <a:xfrm>
              <a:off x="546217" y="1565144"/>
              <a:ext cx="2073157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10"/>
            <p:cNvSpPr>
              <a:spLocks noChangeArrowheads="1"/>
            </p:cNvSpPr>
            <p:nvPr/>
          </p:nvSpPr>
          <p:spPr bwMode="auto">
            <a:xfrm>
              <a:off x="465345" y="1245492"/>
              <a:ext cx="3245836" cy="304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1400" b="1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ASIA – </a:t>
              </a:r>
              <a:r>
                <a:rPr lang="en-US" sz="140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22M Square Feet</a:t>
              </a:r>
              <a:endParaRPr lang="en-US" sz="1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auto">
            <a:xfrm>
              <a:off x="711608" y="3996767"/>
              <a:ext cx="76200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1400" b="1" dirty="0"/>
            </a:p>
          </p:txBody>
        </p:sp>
        <p:sp>
          <p:nvSpPr>
            <p:cNvPr id="98" name="Line 17"/>
            <p:cNvSpPr>
              <a:spLocks noChangeShapeType="1"/>
            </p:cNvSpPr>
            <p:nvPr/>
          </p:nvSpPr>
          <p:spPr bwMode="auto">
            <a:xfrm>
              <a:off x="538480" y="2907679"/>
              <a:ext cx="260835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9"/>
            <p:cNvSpPr>
              <a:spLocks noChangeArrowheads="1"/>
            </p:cNvSpPr>
            <p:nvPr/>
          </p:nvSpPr>
          <p:spPr bwMode="auto">
            <a:xfrm>
              <a:off x="462923" y="2600127"/>
              <a:ext cx="3227938" cy="34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1400" b="1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AMERICAS – </a:t>
              </a:r>
              <a:r>
                <a:rPr lang="en-US" sz="140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13M Square Feet</a:t>
              </a:r>
              <a:endParaRPr lang="en-US" sz="1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0" name="Rectangle 7"/>
            <p:cNvSpPr>
              <a:spLocks noChangeArrowheads="1"/>
            </p:cNvSpPr>
            <p:nvPr/>
          </p:nvSpPr>
          <p:spPr bwMode="auto">
            <a:xfrm>
              <a:off x="467360" y="2934328"/>
              <a:ext cx="1467186" cy="113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rPr>
                <a:t>Argentina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rPr>
                <a:t>Brazil</a:t>
              </a:r>
              <a:endParaRPr lang="en-US" sz="1100" b="1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endParaRP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rPr>
                <a:t>Mexico</a:t>
              </a:r>
            </a:p>
            <a:p>
              <a:pPr algn="l">
                <a:spcBef>
                  <a:spcPct val="20000"/>
                </a:spcBef>
                <a:defRPr/>
              </a:pPr>
              <a:endParaRPr lang="en-US" sz="1100" b="1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4" name="Group 100"/>
            <p:cNvGrpSpPr/>
            <p:nvPr/>
          </p:nvGrpSpPr>
          <p:grpSpPr>
            <a:xfrm>
              <a:off x="473083" y="3727229"/>
              <a:ext cx="3401150" cy="1833511"/>
              <a:chOff x="4570293" y="3721032"/>
              <a:chExt cx="3401150" cy="1681437"/>
            </a:xfrm>
          </p:grpSpPr>
          <p:sp>
            <p:nvSpPr>
              <p:cNvPr id="104" name="Rectangle 8"/>
              <p:cNvSpPr>
                <a:spLocks noChangeArrowheads="1"/>
              </p:cNvSpPr>
              <p:nvPr/>
            </p:nvSpPr>
            <p:spPr bwMode="auto">
              <a:xfrm>
                <a:off x="4570293" y="3721032"/>
                <a:ext cx="3401150" cy="282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sz="1400" b="1" dirty="0" smtClean="0">
                    <a:solidFill>
                      <a:schemeClr val="accent1"/>
                    </a:solidFill>
                    <a:latin typeface="Arial" charset="0"/>
                    <a:ea typeface="Arial" charset="0"/>
                    <a:cs typeface="Arial" charset="0"/>
                  </a:rPr>
                  <a:t>EUROPE – 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Arial" charset="0"/>
                    <a:ea typeface="Arial" charset="0"/>
                    <a:cs typeface="Arial" charset="0"/>
                  </a:rPr>
                  <a:t>5M Square Feet</a:t>
                </a:r>
                <a:endParaRPr lang="en-US" sz="14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4590613" y="4044851"/>
                <a:ext cx="795411" cy="13576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sz="11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Austria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Belgium</a:t>
                </a:r>
                <a:endParaRPr lang="en-US" sz="11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Czech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England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France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Germany</a:t>
                </a:r>
              </a:p>
              <a:p>
                <a:pPr algn="l">
                  <a:spcBef>
                    <a:spcPct val="20000"/>
                  </a:spcBef>
                </a:pPr>
                <a:endParaRPr lang="en-US" sz="11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6" name="Rectangle 14"/>
              <p:cNvSpPr>
                <a:spLocks noChangeArrowheads="1"/>
              </p:cNvSpPr>
              <p:nvPr/>
            </p:nvSpPr>
            <p:spPr bwMode="auto">
              <a:xfrm>
                <a:off x="5526263" y="4044848"/>
                <a:ext cx="1092928" cy="1326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82880"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Hungary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Italy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Ireland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Netherlands</a:t>
                </a:r>
                <a:endParaRPr lang="en-US" sz="11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Poland</a:t>
                </a:r>
                <a:endParaRPr lang="en-US" sz="11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l"/>
                <a:endParaRPr lang="en-US" sz="1100" b="1" dirty="0">
                  <a:solidFill>
                    <a:schemeClr val="tx2"/>
                  </a:solidFill>
                  <a:latin typeface="Arial"/>
                  <a:cs typeface="Arial"/>
                </a:endParaRPr>
              </a:p>
              <a:p>
                <a:pPr algn="l">
                  <a:spcBef>
                    <a:spcPct val="20000"/>
                  </a:spcBef>
                  <a:defRPr/>
                </a:pPr>
                <a:endParaRPr lang="en-US" sz="1100" b="1" dirty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8" name="Rectangle 14"/>
              <p:cNvSpPr>
                <a:spLocks noChangeArrowheads="1"/>
              </p:cNvSpPr>
              <p:nvPr userDrawn="1"/>
            </p:nvSpPr>
            <p:spPr bwMode="auto">
              <a:xfrm>
                <a:off x="6644890" y="4044853"/>
                <a:ext cx="873316" cy="798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82880">
                <a:spAutoFit/>
              </a:bodyPr>
              <a:lstStyle/>
              <a:p>
                <a:pPr algn="l">
                  <a:spcBef>
                    <a:spcPct val="20000"/>
                  </a:spcBef>
                  <a:defRPr/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Russia</a:t>
                </a: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Scotland</a:t>
                </a: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Turkey</a:t>
                </a: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/>
                    <a:cs typeface="Arial"/>
                  </a:rPr>
                  <a:t>Ukraine</a:t>
                </a:r>
                <a:endParaRPr lang="en-US" sz="1100" b="1" dirty="0">
                  <a:solidFill>
                    <a:schemeClr val="tx2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1511825" y="1580221"/>
              <a:ext cx="1635011" cy="939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Singapore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Taiwan</a:t>
              </a:r>
              <a:endParaRPr lang="en-US" sz="110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UAE</a:t>
              </a:r>
              <a:endParaRPr lang="en-US" sz="11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Vietnam</a:t>
              </a:r>
            </a:p>
            <a:p>
              <a:pPr algn="l">
                <a:spcBef>
                  <a:spcPct val="20000"/>
                </a:spcBef>
              </a:pPr>
              <a:endParaRPr lang="en-US" sz="11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l">
                <a:spcBef>
                  <a:spcPct val="20000"/>
                </a:spcBef>
              </a:pPr>
              <a:endParaRPr lang="en-US" sz="1100" i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1513840" y="2944488"/>
              <a:ext cx="1467186" cy="549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Puerto Rico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United States</a:t>
              </a:r>
              <a:endParaRPr lang="en-US" sz="11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spcBef>
                  <a:spcPct val="20000"/>
                </a:spcBef>
                <a:defRPr/>
              </a:pPr>
              <a:endParaRPr lang="en-US" sz="1100" b="1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Line 17"/>
            <p:cNvSpPr>
              <a:spLocks noChangeShapeType="1"/>
            </p:cNvSpPr>
            <p:nvPr userDrawn="1"/>
          </p:nvSpPr>
          <p:spPr bwMode="auto">
            <a:xfrm>
              <a:off x="538480" y="4024907"/>
              <a:ext cx="297688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935" y="121931"/>
            <a:ext cx="7958138" cy="7377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99886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3098"/>
            <a:ext cx="2082800" cy="43779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3098"/>
            <a:ext cx="6100762" cy="43779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 bwMode="auto">
          <a:xfrm>
            <a:off x="-19805904" y="0"/>
            <a:ext cx="55165752" cy="5143500"/>
          </a:xfrm>
          <a:custGeom>
            <a:avLst/>
            <a:gdLst/>
            <a:ahLst/>
            <a:cxnLst/>
            <a:rect l="l" t="t" r="r" b="b"/>
            <a:pathLst>
              <a:path w="14316076" h="5143500">
                <a:moveTo>
                  <a:pt x="5139591" y="0"/>
                </a:moveTo>
                <a:lnTo>
                  <a:pt x="14316076" y="0"/>
                </a:lnTo>
                <a:lnTo>
                  <a:pt x="14316076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lvl="0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1" name="Rectangle 168"/>
          <p:cNvSpPr/>
          <p:nvPr/>
        </p:nvSpPr>
        <p:spPr bwMode="auto">
          <a:xfrm>
            <a:off x="4" y="624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1904898"/>
                </a:lnTo>
                <a:lnTo>
                  <a:pt x="5916058" y="5143500"/>
                </a:lnTo>
                <a:lnTo>
                  <a:pt x="0" y="5143500"/>
                </a:lnTo>
                <a:close/>
              </a:path>
            </a:pathLst>
          </a:cu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lvl="0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6" name="shadow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mapdot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maplin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0" name="Isosceles Triangle 129"/>
          <p:cNvSpPr/>
          <p:nvPr/>
        </p:nvSpPr>
        <p:spPr bwMode="auto">
          <a:xfrm>
            <a:off x="6376924" y="4479544"/>
            <a:ext cx="2779776" cy="676656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6724396" y="4561840"/>
            <a:ext cx="2432304" cy="594360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speaker name and date"/>
          <p:cNvSpPr>
            <a:spLocks noGrp="1"/>
          </p:cNvSpPr>
          <p:nvPr>
            <p:ph type="body" sz="quarter" idx="11"/>
          </p:nvPr>
        </p:nvSpPr>
        <p:spPr>
          <a:xfrm>
            <a:off x="336181" y="4003009"/>
            <a:ext cx="3695497" cy="1049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00050" indent="0">
              <a:buNone/>
              <a:defRPr/>
            </a:lvl2pPr>
            <a:lvl3pPr marL="800100" indent="0">
              <a:buNone/>
              <a:defRPr/>
            </a:lvl3pPr>
            <a:lvl4pPr marL="1143000" indent="0">
              <a:buNone/>
              <a:defRPr/>
            </a:lvl4pPr>
            <a:lvl5pPr marL="1543050" indent="0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2057" name="logo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872" y="4892040"/>
            <a:ext cx="758952" cy="11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head"/>
          <p:cNvSpPr>
            <a:spLocks noGrp="1"/>
          </p:cNvSpPr>
          <p:nvPr>
            <p:ph type="body" sz="quarter" idx="10"/>
          </p:nvPr>
        </p:nvSpPr>
        <p:spPr>
          <a:xfrm>
            <a:off x="336176" y="2992583"/>
            <a:ext cx="3667788" cy="977931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Group4-oval2"/>
          <p:cNvSpPr/>
          <p:nvPr/>
        </p:nvSpPr>
        <p:spPr bwMode="auto">
          <a:xfrm>
            <a:off x="4035642" y="259630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Group1-oval1"/>
          <p:cNvSpPr/>
          <p:nvPr/>
        </p:nvSpPr>
        <p:spPr bwMode="auto">
          <a:xfrm>
            <a:off x="3380618" y="2466592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Group2-oval2"/>
          <p:cNvSpPr/>
          <p:nvPr/>
        </p:nvSpPr>
        <p:spPr bwMode="auto">
          <a:xfrm>
            <a:off x="4397906" y="305350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Group13-oval1"/>
          <p:cNvSpPr/>
          <p:nvPr/>
        </p:nvSpPr>
        <p:spPr bwMode="auto">
          <a:xfrm>
            <a:off x="5413754" y="2174736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Group5-oval2"/>
          <p:cNvSpPr/>
          <p:nvPr/>
        </p:nvSpPr>
        <p:spPr bwMode="auto">
          <a:xfrm>
            <a:off x="5780170" y="223958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Group4-oval1"/>
          <p:cNvSpPr/>
          <p:nvPr/>
        </p:nvSpPr>
        <p:spPr bwMode="auto">
          <a:xfrm>
            <a:off x="5592085" y="2353072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Group8-1"/>
          <p:cNvSpPr/>
          <p:nvPr/>
        </p:nvSpPr>
        <p:spPr bwMode="auto">
          <a:xfrm>
            <a:off x="5734762" y="2028800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Group8-oval2"/>
          <p:cNvSpPr/>
          <p:nvPr/>
        </p:nvSpPr>
        <p:spPr bwMode="auto">
          <a:xfrm>
            <a:off x="5507770" y="211310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Group11-oval1"/>
          <p:cNvSpPr/>
          <p:nvPr/>
        </p:nvSpPr>
        <p:spPr bwMode="auto">
          <a:xfrm>
            <a:off x="7255562" y="2596256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Group5-oval1"/>
          <p:cNvSpPr/>
          <p:nvPr/>
        </p:nvSpPr>
        <p:spPr bwMode="auto">
          <a:xfrm>
            <a:off x="7845722" y="2388720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Group11-oval2"/>
          <p:cNvSpPr/>
          <p:nvPr/>
        </p:nvSpPr>
        <p:spPr bwMode="auto">
          <a:xfrm>
            <a:off x="6688090" y="2787568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Group6-connector"/>
          <p:cNvSpPr>
            <a:spLocks noChangeShapeType="1"/>
          </p:cNvSpPr>
          <p:nvPr/>
        </p:nvSpPr>
        <p:spPr bwMode="auto">
          <a:xfrm flipH="1">
            <a:off x="7299960" y="2693670"/>
            <a:ext cx="266700" cy="209550"/>
          </a:xfrm>
          <a:prstGeom prst="line">
            <a:avLst/>
          </a:prstGeom>
          <a:noFill/>
          <a:ln w="9525" cap="flat">
            <a:solidFill>
              <a:srgbClr val="00895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Group10-oval1"/>
          <p:cNvSpPr/>
          <p:nvPr/>
        </p:nvSpPr>
        <p:spPr bwMode="auto">
          <a:xfrm>
            <a:off x="7174490" y="2991856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Group5-midpoint"/>
          <p:cNvSpPr/>
          <p:nvPr/>
        </p:nvSpPr>
        <p:spPr bwMode="auto">
          <a:xfrm>
            <a:off x="7210152" y="3027520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Group10-oval2"/>
          <p:cNvSpPr/>
          <p:nvPr/>
        </p:nvSpPr>
        <p:spPr bwMode="auto">
          <a:xfrm>
            <a:off x="7255546" y="3092368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Group6-oval1"/>
          <p:cNvSpPr/>
          <p:nvPr/>
        </p:nvSpPr>
        <p:spPr bwMode="auto">
          <a:xfrm>
            <a:off x="7281482" y="2884829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Group2oval1"/>
          <p:cNvSpPr/>
          <p:nvPr/>
        </p:nvSpPr>
        <p:spPr bwMode="auto">
          <a:xfrm>
            <a:off x="7518185" y="2382208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5" name="Group10-connector"/>
          <p:cNvSpPr>
            <a:spLocks noChangeShapeType="1"/>
          </p:cNvSpPr>
          <p:nvPr/>
        </p:nvSpPr>
        <p:spPr bwMode="auto">
          <a:xfrm>
            <a:off x="7195894" y="3009372"/>
            <a:ext cx="85021" cy="107208"/>
          </a:xfrm>
          <a:prstGeom prst="line">
            <a:avLst/>
          </a:prstGeom>
          <a:noFill/>
          <a:ln w="9525" cap="flat">
            <a:solidFill>
              <a:schemeClr val="accent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Group6-oval2"/>
          <p:cNvSpPr/>
          <p:nvPr/>
        </p:nvSpPr>
        <p:spPr bwMode="auto">
          <a:xfrm>
            <a:off x="7544122" y="2670800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Group7-oval1"/>
          <p:cNvSpPr/>
          <p:nvPr/>
        </p:nvSpPr>
        <p:spPr bwMode="auto">
          <a:xfrm>
            <a:off x="4165258" y="2297888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Group3-oval1"/>
          <p:cNvSpPr/>
          <p:nvPr/>
        </p:nvSpPr>
        <p:spPr bwMode="auto">
          <a:xfrm>
            <a:off x="4197674" y="2709696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Group3-oval2"/>
          <p:cNvSpPr/>
          <p:nvPr/>
        </p:nvSpPr>
        <p:spPr bwMode="auto">
          <a:xfrm>
            <a:off x="5387720" y="2100064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Group7-oval2"/>
          <p:cNvSpPr/>
          <p:nvPr/>
        </p:nvSpPr>
        <p:spPr bwMode="auto">
          <a:xfrm>
            <a:off x="5462290" y="2174640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Group9-oval2"/>
          <p:cNvSpPr/>
          <p:nvPr/>
        </p:nvSpPr>
        <p:spPr bwMode="auto">
          <a:xfrm>
            <a:off x="5614696" y="2151936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5" name="Group4-echo2"/>
          <p:cNvSpPr/>
          <p:nvPr/>
        </p:nvSpPr>
        <p:spPr bwMode="auto">
          <a:xfrm>
            <a:off x="3966738" y="2522374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Group3-echo1"/>
          <p:cNvSpPr/>
          <p:nvPr/>
        </p:nvSpPr>
        <p:spPr bwMode="auto">
          <a:xfrm>
            <a:off x="4128564" y="264178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Group2-echo2"/>
          <p:cNvSpPr/>
          <p:nvPr/>
        </p:nvSpPr>
        <p:spPr bwMode="auto">
          <a:xfrm>
            <a:off x="4326030" y="2982719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8" name="Group5-echol2"/>
          <p:cNvSpPr/>
          <p:nvPr/>
        </p:nvSpPr>
        <p:spPr bwMode="auto">
          <a:xfrm>
            <a:off x="5710695" y="2173584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9" name="Group12-echo1"/>
          <p:cNvSpPr/>
          <p:nvPr/>
        </p:nvSpPr>
        <p:spPr bwMode="auto">
          <a:xfrm>
            <a:off x="3539389" y="2519234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0" name="Group11-echo2"/>
          <p:cNvSpPr/>
          <p:nvPr/>
        </p:nvSpPr>
        <p:spPr bwMode="auto">
          <a:xfrm>
            <a:off x="6618813" y="271405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Group8-echo1"/>
          <p:cNvSpPr/>
          <p:nvPr/>
        </p:nvSpPr>
        <p:spPr bwMode="auto">
          <a:xfrm>
            <a:off x="5668276" y="1956767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2" name="Group10-echo1"/>
          <p:cNvSpPr/>
          <p:nvPr/>
        </p:nvSpPr>
        <p:spPr bwMode="auto">
          <a:xfrm>
            <a:off x="7102720" y="2919872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3" name="Group2-echo1"/>
          <p:cNvSpPr/>
          <p:nvPr/>
        </p:nvSpPr>
        <p:spPr bwMode="auto">
          <a:xfrm>
            <a:off x="7448369" y="2313415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9" name="Group3-connector"/>
          <p:cNvSpPr>
            <a:spLocks noChangeShapeType="1"/>
          </p:cNvSpPr>
          <p:nvPr/>
        </p:nvSpPr>
        <p:spPr bwMode="auto">
          <a:xfrm flipV="1">
            <a:off x="4215008" y="2123162"/>
            <a:ext cx="1196236" cy="607761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Group1-echo1"/>
          <p:cNvSpPr/>
          <p:nvPr/>
        </p:nvSpPr>
        <p:spPr bwMode="auto">
          <a:xfrm>
            <a:off x="3306860" y="239511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Group4-echo1"/>
          <p:cNvSpPr/>
          <p:nvPr/>
        </p:nvSpPr>
        <p:spPr bwMode="auto">
          <a:xfrm>
            <a:off x="5519016" y="228356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7" name="Group1-echo2"/>
          <p:cNvSpPr/>
          <p:nvPr/>
        </p:nvSpPr>
        <p:spPr bwMode="auto">
          <a:xfrm>
            <a:off x="3914892" y="2168869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8" name="Group11-echo1"/>
          <p:cNvSpPr/>
          <p:nvPr/>
        </p:nvSpPr>
        <p:spPr bwMode="auto">
          <a:xfrm>
            <a:off x="7182850" y="2528660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9" name="Group10-echo2"/>
          <p:cNvSpPr/>
          <p:nvPr/>
        </p:nvSpPr>
        <p:spPr bwMode="auto">
          <a:xfrm>
            <a:off x="7184421" y="3025137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0" name="Group7-echo2"/>
          <p:cNvSpPr/>
          <p:nvPr/>
        </p:nvSpPr>
        <p:spPr bwMode="auto">
          <a:xfrm>
            <a:off x="5394899" y="2102882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Group7-echo1"/>
          <p:cNvSpPr/>
          <p:nvPr/>
        </p:nvSpPr>
        <p:spPr bwMode="auto">
          <a:xfrm>
            <a:off x="4095607" y="2227002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Group13-echo2"/>
          <p:cNvSpPr/>
          <p:nvPr/>
        </p:nvSpPr>
        <p:spPr bwMode="auto">
          <a:xfrm>
            <a:off x="7464117" y="2498809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Group5-echo1"/>
          <p:cNvSpPr/>
          <p:nvPr/>
        </p:nvSpPr>
        <p:spPr bwMode="auto">
          <a:xfrm>
            <a:off x="7772059" y="2321271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Group9-echo2"/>
          <p:cNvSpPr/>
          <p:nvPr/>
        </p:nvSpPr>
        <p:spPr bwMode="auto">
          <a:xfrm>
            <a:off x="5544190" y="2082460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Group6-echo1"/>
          <p:cNvSpPr/>
          <p:nvPr/>
        </p:nvSpPr>
        <p:spPr bwMode="auto">
          <a:xfrm>
            <a:off x="7209592" y="2809896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7" name="Group6-echo2"/>
          <p:cNvSpPr/>
          <p:nvPr/>
        </p:nvSpPr>
        <p:spPr bwMode="auto">
          <a:xfrm>
            <a:off x="7470401" y="2604080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8" name="Group3-echo2"/>
          <p:cNvSpPr/>
          <p:nvPr/>
        </p:nvSpPr>
        <p:spPr bwMode="auto">
          <a:xfrm>
            <a:off x="5317948" y="2035329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9" name="Group12-echo2"/>
          <p:cNvSpPr/>
          <p:nvPr/>
        </p:nvSpPr>
        <p:spPr bwMode="auto">
          <a:xfrm>
            <a:off x="3590274" y="268338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Group8-echo2"/>
          <p:cNvSpPr/>
          <p:nvPr/>
        </p:nvSpPr>
        <p:spPr bwMode="auto">
          <a:xfrm>
            <a:off x="5434741" y="204102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" name="Group5-midpointecho"/>
          <p:cNvSpPr/>
          <p:nvPr/>
        </p:nvSpPr>
        <p:spPr bwMode="auto">
          <a:xfrm>
            <a:off x="7142475" y="2962543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7" name="Group7-connector" hidden="1"/>
          <p:cNvSpPr>
            <a:spLocks/>
          </p:cNvSpPr>
          <p:nvPr/>
        </p:nvSpPr>
        <p:spPr bwMode="auto">
          <a:xfrm rot="10800000" flipH="1">
            <a:off x="4199350" y="1658423"/>
            <a:ext cx="1291852" cy="648561"/>
          </a:xfrm>
          <a:custGeom>
            <a:avLst/>
            <a:gdLst>
              <a:gd name="T0" fmla="*/ 0 w 2739"/>
              <a:gd name="T1" fmla="*/ 1009 h 1199"/>
              <a:gd name="T2" fmla="*/ 109 w 2739"/>
              <a:gd name="T3" fmla="*/ 901 h 1199"/>
              <a:gd name="T4" fmla="*/ 157 w 2739"/>
              <a:gd name="T5" fmla="*/ 854 h 1199"/>
              <a:gd name="T6" fmla="*/ 160 w 2739"/>
              <a:gd name="T7" fmla="*/ 850 h 1199"/>
              <a:gd name="T8" fmla="*/ 274 w 2739"/>
              <a:gd name="T9" fmla="*/ 850 h 1199"/>
              <a:gd name="T10" fmla="*/ 279 w 2739"/>
              <a:gd name="T11" fmla="*/ 855 h 1199"/>
              <a:gd name="T12" fmla="*/ 305 w 2739"/>
              <a:gd name="T13" fmla="*/ 881 h 1199"/>
              <a:gd name="T14" fmla="*/ 324 w 2739"/>
              <a:gd name="T15" fmla="*/ 900 h 1199"/>
              <a:gd name="T16" fmla="*/ 405 w 2739"/>
              <a:gd name="T17" fmla="*/ 983 h 1199"/>
              <a:gd name="T18" fmla="*/ 518 w 2739"/>
              <a:gd name="T19" fmla="*/ 1095 h 1199"/>
              <a:gd name="T20" fmla="*/ 588 w 2739"/>
              <a:gd name="T21" fmla="*/ 1166 h 1199"/>
              <a:gd name="T22" fmla="*/ 590 w 2739"/>
              <a:gd name="T23" fmla="*/ 1168 h 1199"/>
              <a:gd name="T24" fmla="*/ 705 w 2739"/>
              <a:gd name="T25" fmla="*/ 1168 h 1199"/>
              <a:gd name="T26" fmla="*/ 706 w 2739"/>
              <a:gd name="T27" fmla="*/ 1167 h 1199"/>
              <a:gd name="T28" fmla="*/ 743 w 2739"/>
              <a:gd name="T29" fmla="*/ 1129 h 1199"/>
              <a:gd name="T30" fmla="*/ 971 w 2739"/>
              <a:gd name="T31" fmla="*/ 901 h 1199"/>
              <a:gd name="T32" fmla="*/ 1019 w 2739"/>
              <a:gd name="T33" fmla="*/ 853 h 1199"/>
              <a:gd name="T34" fmla="*/ 1022 w 2739"/>
              <a:gd name="T35" fmla="*/ 850 h 1199"/>
              <a:gd name="T36" fmla="*/ 1137 w 2739"/>
              <a:gd name="T37" fmla="*/ 850 h 1199"/>
              <a:gd name="T38" fmla="*/ 1141 w 2739"/>
              <a:gd name="T39" fmla="*/ 854 h 1199"/>
              <a:gd name="T40" fmla="*/ 1167 w 2739"/>
              <a:gd name="T41" fmla="*/ 880 h 1199"/>
              <a:gd name="T42" fmla="*/ 1186 w 2739"/>
              <a:gd name="T43" fmla="*/ 900 h 1199"/>
              <a:gd name="T44" fmla="*/ 1382 w 2739"/>
              <a:gd name="T45" fmla="*/ 1097 h 1199"/>
              <a:gd name="T46" fmla="*/ 1446 w 2739"/>
              <a:gd name="T47" fmla="*/ 1161 h 1199"/>
              <a:gd name="T48" fmla="*/ 1453 w 2739"/>
              <a:gd name="T49" fmla="*/ 1167 h 1199"/>
              <a:gd name="T50" fmla="*/ 1567 w 2739"/>
              <a:gd name="T51" fmla="*/ 1167 h 1199"/>
              <a:gd name="T52" fmla="*/ 1569 w 2739"/>
              <a:gd name="T53" fmla="*/ 1165 h 1199"/>
              <a:gd name="T54" fmla="*/ 1710 w 2739"/>
              <a:gd name="T55" fmla="*/ 1028 h 1199"/>
              <a:gd name="T56" fmla="*/ 1782 w 2739"/>
              <a:gd name="T57" fmla="*/ 958 h 1199"/>
              <a:gd name="T58" fmla="*/ 1838 w 2739"/>
              <a:gd name="T59" fmla="*/ 901 h 1199"/>
              <a:gd name="T60" fmla="*/ 2739 w 2739"/>
              <a:gd name="T61" fmla="*/ 0 h 1199"/>
              <a:gd name="connsiteX0" fmla="*/ 0 w 10000"/>
              <a:gd name="connsiteY0" fmla="*/ 8415 h 9741"/>
              <a:gd name="connsiteX1" fmla="*/ 398 w 10000"/>
              <a:gd name="connsiteY1" fmla="*/ 7515 h 9741"/>
              <a:gd name="connsiteX2" fmla="*/ 573 w 10000"/>
              <a:gd name="connsiteY2" fmla="*/ 7123 h 9741"/>
              <a:gd name="connsiteX3" fmla="*/ 584 w 10000"/>
              <a:gd name="connsiteY3" fmla="*/ 7089 h 9741"/>
              <a:gd name="connsiteX4" fmla="*/ 1000 w 10000"/>
              <a:gd name="connsiteY4" fmla="*/ 7089 h 9741"/>
              <a:gd name="connsiteX5" fmla="*/ 1019 w 10000"/>
              <a:gd name="connsiteY5" fmla="*/ 7131 h 9741"/>
              <a:gd name="connsiteX6" fmla="*/ 1114 w 10000"/>
              <a:gd name="connsiteY6" fmla="*/ 7348 h 9741"/>
              <a:gd name="connsiteX7" fmla="*/ 1183 w 10000"/>
              <a:gd name="connsiteY7" fmla="*/ 7506 h 9741"/>
              <a:gd name="connsiteX8" fmla="*/ 1479 w 10000"/>
              <a:gd name="connsiteY8" fmla="*/ 8198 h 9741"/>
              <a:gd name="connsiteX9" fmla="*/ 1891 w 10000"/>
              <a:gd name="connsiteY9" fmla="*/ 9133 h 9741"/>
              <a:gd name="connsiteX10" fmla="*/ 2147 w 10000"/>
              <a:gd name="connsiteY10" fmla="*/ 9725 h 9741"/>
              <a:gd name="connsiteX11" fmla="*/ 2154 w 10000"/>
              <a:gd name="connsiteY11" fmla="*/ 9741 h 9741"/>
              <a:gd name="connsiteX12" fmla="*/ 2574 w 10000"/>
              <a:gd name="connsiteY12" fmla="*/ 9741 h 9741"/>
              <a:gd name="connsiteX13" fmla="*/ 2578 w 10000"/>
              <a:gd name="connsiteY13" fmla="*/ 9733 h 9741"/>
              <a:gd name="connsiteX14" fmla="*/ 2713 w 10000"/>
              <a:gd name="connsiteY14" fmla="*/ 9416 h 9741"/>
              <a:gd name="connsiteX15" fmla="*/ 3545 w 10000"/>
              <a:gd name="connsiteY15" fmla="*/ 7515 h 9741"/>
              <a:gd name="connsiteX16" fmla="*/ 3720 w 10000"/>
              <a:gd name="connsiteY16" fmla="*/ 7114 h 9741"/>
              <a:gd name="connsiteX17" fmla="*/ 3731 w 10000"/>
              <a:gd name="connsiteY17" fmla="*/ 7089 h 9741"/>
              <a:gd name="connsiteX18" fmla="*/ 4151 w 10000"/>
              <a:gd name="connsiteY18" fmla="*/ 7089 h 9741"/>
              <a:gd name="connsiteX19" fmla="*/ 4166 w 10000"/>
              <a:gd name="connsiteY19" fmla="*/ 7123 h 9741"/>
              <a:gd name="connsiteX20" fmla="*/ 4261 w 10000"/>
              <a:gd name="connsiteY20" fmla="*/ 7339 h 9741"/>
              <a:gd name="connsiteX21" fmla="*/ 4330 w 10000"/>
              <a:gd name="connsiteY21" fmla="*/ 7506 h 9741"/>
              <a:gd name="connsiteX22" fmla="*/ 5046 w 10000"/>
              <a:gd name="connsiteY22" fmla="*/ 9149 h 9741"/>
              <a:gd name="connsiteX23" fmla="*/ 5279 w 10000"/>
              <a:gd name="connsiteY23" fmla="*/ 9683 h 9741"/>
              <a:gd name="connsiteX24" fmla="*/ 5305 w 10000"/>
              <a:gd name="connsiteY24" fmla="*/ 9733 h 9741"/>
              <a:gd name="connsiteX25" fmla="*/ 5721 w 10000"/>
              <a:gd name="connsiteY25" fmla="*/ 9733 h 9741"/>
              <a:gd name="connsiteX26" fmla="*/ 5728 w 10000"/>
              <a:gd name="connsiteY26" fmla="*/ 9716 h 9741"/>
              <a:gd name="connsiteX27" fmla="*/ 6243 w 10000"/>
              <a:gd name="connsiteY27" fmla="*/ 8574 h 9741"/>
              <a:gd name="connsiteX28" fmla="*/ 6506 w 10000"/>
              <a:gd name="connsiteY28" fmla="*/ 7990 h 9741"/>
              <a:gd name="connsiteX29" fmla="*/ 10000 w 10000"/>
              <a:gd name="connsiteY29" fmla="*/ 0 h 9741"/>
              <a:gd name="connsiteX0" fmla="*/ 0 w 10000"/>
              <a:gd name="connsiteY0" fmla="*/ 8639 h 10000"/>
              <a:gd name="connsiteX1" fmla="*/ 398 w 10000"/>
              <a:gd name="connsiteY1" fmla="*/ 7715 h 10000"/>
              <a:gd name="connsiteX2" fmla="*/ 573 w 10000"/>
              <a:gd name="connsiteY2" fmla="*/ 7312 h 10000"/>
              <a:gd name="connsiteX3" fmla="*/ 584 w 10000"/>
              <a:gd name="connsiteY3" fmla="*/ 7277 h 10000"/>
              <a:gd name="connsiteX4" fmla="*/ 1000 w 10000"/>
              <a:gd name="connsiteY4" fmla="*/ 7277 h 10000"/>
              <a:gd name="connsiteX5" fmla="*/ 1019 w 10000"/>
              <a:gd name="connsiteY5" fmla="*/ 7321 h 10000"/>
              <a:gd name="connsiteX6" fmla="*/ 1114 w 10000"/>
              <a:gd name="connsiteY6" fmla="*/ 7543 h 10000"/>
              <a:gd name="connsiteX7" fmla="*/ 1183 w 10000"/>
              <a:gd name="connsiteY7" fmla="*/ 7706 h 10000"/>
              <a:gd name="connsiteX8" fmla="*/ 1479 w 10000"/>
              <a:gd name="connsiteY8" fmla="*/ 8416 h 10000"/>
              <a:gd name="connsiteX9" fmla="*/ 1891 w 10000"/>
              <a:gd name="connsiteY9" fmla="*/ 9376 h 10000"/>
              <a:gd name="connsiteX10" fmla="*/ 2147 w 10000"/>
              <a:gd name="connsiteY10" fmla="*/ 9984 h 10000"/>
              <a:gd name="connsiteX11" fmla="*/ 2154 w 10000"/>
              <a:gd name="connsiteY11" fmla="*/ 10000 h 10000"/>
              <a:gd name="connsiteX12" fmla="*/ 2574 w 10000"/>
              <a:gd name="connsiteY12" fmla="*/ 10000 h 10000"/>
              <a:gd name="connsiteX13" fmla="*/ 2578 w 10000"/>
              <a:gd name="connsiteY13" fmla="*/ 9992 h 10000"/>
              <a:gd name="connsiteX14" fmla="*/ 2713 w 10000"/>
              <a:gd name="connsiteY14" fmla="*/ 9666 h 10000"/>
              <a:gd name="connsiteX15" fmla="*/ 3545 w 10000"/>
              <a:gd name="connsiteY15" fmla="*/ 7715 h 10000"/>
              <a:gd name="connsiteX16" fmla="*/ 3720 w 10000"/>
              <a:gd name="connsiteY16" fmla="*/ 7303 h 10000"/>
              <a:gd name="connsiteX17" fmla="*/ 3731 w 10000"/>
              <a:gd name="connsiteY17" fmla="*/ 7277 h 10000"/>
              <a:gd name="connsiteX18" fmla="*/ 4151 w 10000"/>
              <a:gd name="connsiteY18" fmla="*/ 7277 h 10000"/>
              <a:gd name="connsiteX19" fmla="*/ 4166 w 10000"/>
              <a:gd name="connsiteY19" fmla="*/ 7312 h 10000"/>
              <a:gd name="connsiteX20" fmla="*/ 4261 w 10000"/>
              <a:gd name="connsiteY20" fmla="*/ 7534 h 10000"/>
              <a:gd name="connsiteX21" fmla="*/ 4330 w 10000"/>
              <a:gd name="connsiteY21" fmla="*/ 7706 h 10000"/>
              <a:gd name="connsiteX22" fmla="*/ 5046 w 10000"/>
              <a:gd name="connsiteY22" fmla="*/ 9392 h 10000"/>
              <a:gd name="connsiteX23" fmla="*/ 5279 w 10000"/>
              <a:gd name="connsiteY23" fmla="*/ 9940 h 10000"/>
              <a:gd name="connsiteX24" fmla="*/ 5305 w 10000"/>
              <a:gd name="connsiteY24" fmla="*/ 9992 h 10000"/>
              <a:gd name="connsiteX25" fmla="*/ 5721 w 10000"/>
              <a:gd name="connsiteY25" fmla="*/ 9992 h 10000"/>
              <a:gd name="connsiteX26" fmla="*/ 5728 w 10000"/>
              <a:gd name="connsiteY26" fmla="*/ 9974 h 10000"/>
              <a:gd name="connsiteX27" fmla="*/ 6243 w 10000"/>
              <a:gd name="connsiteY27" fmla="*/ 8802 h 10000"/>
              <a:gd name="connsiteX28" fmla="*/ 10000 w 10000"/>
              <a:gd name="connsiteY28" fmla="*/ 0 h 10000"/>
              <a:gd name="connsiteX0" fmla="*/ 0 w 10000"/>
              <a:gd name="connsiteY0" fmla="*/ 8639 h 10000"/>
              <a:gd name="connsiteX1" fmla="*/ 398 w 10000"/>
              <a:gd name="connsiteY1" fmla="*/ 7715 h 10000"/>
              <a:gd name="connsiteX2" fmla="*/ 573 w 10000"/>
              <a:gd name="connsiteY2" fmla="*/ 7312 h 10000"/>
              <a:gd name="connsiteX3" fmla="*/ 584 w 10000"/>
              <a:gd name="connsiteY3" fmla="*/ 7277 h 10000"/>
              <a:gd name="connsiteX4" fmla="*/ 1000 w 10000"/>
              <a:gd name="connsiteY4" fmla="*/ 7277 h 10000"/>
              <a:gd name="connsiteX5" fmla="*/ 1019 w 10000"/>
              <a:gd name="connsiteY5" fmla="*/ 7321 h 10000"/>
              <a:gd name="connsiteX6" fmla="*/ 1114 w 10000"/>
              <a:gd name="connsiteY6" fmla="*/ 7543 h 10000"/>
              <a:gd name="connsiteX7" fmla="*/ 1183 w 10000"/>
              <a:gd name="connsiteY7" fmla="*/ 7706 h 10000"/>
              <a:gd name="connsiteX8" fmla="*/ 1479 w 10000"/>
              <a:gd name="connsiteY8" fmla="*/ 8416 h 10000"/>
              <a:gd name="connsiteX9" fmla="*/ 1891 w 10000"/>
              <a:gd name="connsiteY9" fmla="*/ 9376 h 10000"/>
              <a:gd name="connsiteX10" fmla="*/ 2147 w 10000"/>
              <a:gd name="connsiteY10" fmla="*/ 9984 h 10000"/>
              <a:gd name="connsiteX11" fmla="*/ 2154 w 10000"/>
              <a:gd name="connsiteY11" fmla="*/ 10000 h 10000"/>
              <a:gd name="connsiteX12" fmla="*/ 2574 w 10000"/>
              <a:gd name="connsiteY12" fmla="*/ 10000 h 10000"/>
              <a:gd name="connsiteX13" fmla="*/ 2578 w 10000"/>
              <a:gd name="connsiteY13" fmla="*/ 9992 h 10000"/>
              <a:gd name="connsiteX14" fmla="*/ 2713 w 10000"/>
              <a:gd name="connsiteY14" fmla="*/ 9666 h 10000"/>
              <a:gd name="connsiteX15" fmla="*/ 3545 w 10000"/>
              <a:gd name="connsiteY15" fmla="*/ 7715 h 10000"/>
              <a:gd name="connsiteX16" fmla="*/ 3720 w 10000"/>
              <a:gd name="connsiteY16" fmla="*/ 7303 h 10000"/>
              <a:gd name="connsiteX17" fmla="*/ 3731 w 10000"/>
              <a:gd name="connsiteY17" fmla="*/ 7277 h 10000"/>
              <a:gd name="connsiteX18" fmla="*/ 4151 w 10000"/>
              <a:gd name="connsiteY18" fmla="*/ 7277 h 10000"/>
              <a:gd name="connsiteX19" fmla="*/ 4166 w 10000"/>
              <a:gd name="connsiteY19" fmla="*/ 7312 h 10000"/>
              <a:gd name="connsiteX20" fmla="*/ 4261 w 10000"/>
              <a:gd name="connsiteY20" fmla="*/ 7534 h 10000"/>
              <a:gd name="connsiteX21" fmla="*/ 4330 w 10000"/>
              <a:gd name="connsiteY21" fmla="*/ 7706 h 10000"/>
              <a:gd name="connsiteX22" fmla="*/ 5046 w 10000"/>
              <a:gd name="connsiteY22" fmla="*/ 9392 h 10000"/>
              <a:gd name="connsiteX23" fmla="*/ 5120 w 10000"/>
              <a:gd name="connsiteY23" fmla="*/ 9604 h 10000"/>
              <a:gd name="connsiteX24" fmla="*/ 5279 w 10000"/>
              <a:gd name="connsiteY24" fmla="*/ 9940 h 10000"/>
              <a:gd name="connsiteX25" fmla="*/ 5305 w 10000"/>
              <a:gd name="connsiteY25" fmla="*/ 9992 h 10000"/>
              <a:gd name="connsiteX26" fmla="*/ 5721 w 10000"/>
              <a:gd name="connsiteY26" fmla="*/ 9992 h 10000"/>
              <a:gd name="connsiteX27" fmla="*/ 5728 w 10000"/>
              <a:gd name="connsiteY27" fmla="*/ 9974 h 10000"/>
              <a:gd name="connsiteX28" fmla="*/ 6243 w 10000"/>
              <a:gd name="connsiteY28" fmla="*/ 8802 h 10000"/>
              <a:gd name="connsiteX29" fmla="*/ 10000 w 10000"/>
              <a:gd name="connsiteY29" fmla="*/ 0 h 10000"/>
              <a:gd name="connsiteX0" fmla="*/ 0 w 10000"/>
              <a:gd name="connsiteY0" fmla="*/ 8639 h 10000"/>
              <a:gd name="connsiteX1" fmla="*/ 398 w 10000"/>
              <a:gd name="connsiteY1" fmla="*/ 7715 h 10000"/>
              <a:gd name="connsiteX2" fmla="*/ 573 w 10000"/>
              <a:gd name="connsiteY2" fmla="*/ 7312 h 10000"/>
              <a:gd name="connsiteX3" fmla="*/ 584 w 10000"/>
              <a:gd name="connsiteY3" fmla="*/ 7277 h 10000"/>
              <a:gd name="connsiteX4" fmla="*/ 1000 w 10000"/>
              <a:gd name="connsiteY4" fmla="*/ 7277 h 10000"/>
              <a:gd name="connsiteX5" fmla="*/ 1019 w 10000"/>
              <a:gd name="connsiteY5" fmla="*/ 7321 h 10000"/>
              <a:gd name="connsiteX6" fmla="*/ 1114 w 10000"/>
              <a:gd name="connsiteY6" fmla="*/ 7543 h 10000"/>
              <a:gd name="connsiteX7" fmla="*/ 1183 w 10000"/>
              <a:gd name="connsiteY7" fmla="*/ 7706 h 10000"/>
              <a:gd name="connsiteX8" fmla="*/ 1479 w 10000"/>
              <a:gd name="connsiteY8" fmla="*/ 8416 h 10000"/>
              <a:gd name="connsiteX9" fmla="*/ 1891 w 10000"/>
              <a:gd name="connsiteY9" fmla="*/ 9376 h 10000"/>
              <a:gd name="connsiteX10" fmla="*/ 2147 w 10000"/>
              <a:gd name="connsiteY10" fmla="*/ 9984 h 10000"/>
              <a:gd name="connsiteX11" fmla="*/ 2154 w 10000"/>
              <a:gd name="connsiteY11" fmla="*/ 10000 h 10000"/>
              <a:gd name="connsiteX12" fmla="*/ 2574 w 10000"/>
              <a:gd name="connsiteY12" fmla="*/ 10000 h 10000"/>
              <a:gd name="connsiteX13" fmla="*/ 2578 w 10000"/>
              <a:gd name="connsiteY13" fmla="*/ 9992 h 10000"/>
              <a:gd name="connsiteX14" fmla="*/ 2713 w 10000"/>
              <a:gd name="connsiteY14" fmla="*/ 9666 h 10000"/>
              <a:gd name="connsiteX15" fmla="*/ 3545 w 10000"/>
              <a:gd name="connsiteY15" fmla="*/ 7715 h 10000"/>
              <a:gd name="connsiteX16" fmla="*/ 3720 w 10000"/>
              <a:gd name="connsiteY16" fmla="*/ 7303 h 10000"/>
              <a:gd name="connsiteX17" fmla="*/ 3731 w 10000"/>
              <a:gd name="connsiteY17" fmla="*/ 7277 h 10000"/>
              <a:gd name="connsiteX18" fmla="*/ 4151 w 10000"/>
              <a:gd name="connsiteY18" fmla="*/ 7277 h 10000"/>
              <a:gd name="connsiteX19" fmla="*/ 4166 w 10000"/>
              <a:gd name="connsiteY19" fmla="*/ 7312 h 10000"/>
              <a:gd name="connsiteX20" fmla="*/ 4261 w 10000"/>
              <a:gd name="connsiteY20" fmla="*/ 7534 h 10000"/>
              <a:gd name="connsiteX21" fmla="*/ 4330 w 10000"/>
              <a:gd name="connsiteY21" fmla="*/ 7706 h 10000"/>
              <a:gd name="connsiteX22" fmla="*/ 5046 w 10000"/>
              <a:gd name="connsiteY22" fmla="*/ 9392 h 10000"/>
              <a:gd name="connsiteX23" fmla="*/ 5120 w 10000"/>
              <a:gd name="connsiteY23" fmla="*/ 9604 h 10000"/>
              <a:gd name="connsiteX24" fmla="*/ 5279 w 10000"/>
              <a:gd name="connsiteY24" fmla="*/ 9940 h 10000"/>
              <a:gd name="connsiteX25" fmla="*/ 5305 w 10000"/>
              <a:gd name="connsiteY25" fmla="*/ 9992 h 10000"/>
              <a:gd name="connsiteX26" fmla="*/ 5721 w 10000"/>
              <a:gd name="connsiteY26" fmla="*/ 9992 h 10000"/>
              <a:gd name="connsiteX27" fmla="*/ 5728 w 10000"/>
              <a:gd name="connsiteY27" fmla="*/ 9974 h 10000"/>
              <a:gd name="connsiteX28" fmla="*/ 6243 w 10000"/>
              <a:gd name="connsiteY28" fmla="*/ 8802 h 10000"/>
              <a:gd name="connsiteX29" fmla="*/ 7093 w 10000"/>
              <a:gd name="connsiteY29" fmla="*/ 6805 h 10000"/>
              <a:gd name="connsiteX30" fmla="*/ 10000 w 10000"/>
              <a:gd name="connsiteY30" fmla="*/ 0 h 10000"/>
              <a:gd name="connsiteX0" fmla="*/ 0 w 7093"/>
              <a:gd name="connsiteY0" fmla="*/ 1834 h 3195"/>
              <a:gd name="connsiteX1" fmla="*/ 398 w 7093"/>
              <a:gd name="connsiteY1" fmla="*/ 910 h 3195"/>
              <a:gd name="connsiteX2" fmla="*/ 573 w 7093"/>
              <a:gd name="connsiteY2" fmla="*/ 507 h 3195"/>
              <a:gd name="connsiteX3" fmla="*/ 584 w 7093"/>
              <a:gd name="connsiteY3" fmla="*/ 472 h 3195"/>
              <a:gd name="connsiteX4" fmla="*/ 1000 w 7093"/>
              <a:gd name="connsiteY4" fmla="*/ 472 h 3195"/>
              <a:gd name="connsiteX5" fmla="*/ 1019 w 7093"/>
              <a:gd name="connsiteY5" fmla="*/ 516 h 3195"/>
              <a:gd name="connsiteX6" fmla="*/ 1114 w 7093"/>
              <a:gd name="connsiteY6" fmla="*/ 738 h 3195"/>
              <a:gd name="connsiteX7" fmla="*/ 1183 w 7093"/>
              <a:gd name="connsiteY7" fmla="*/ 901 h 3195"/>
              <a:gd name="connsiteX8" fmla="*/ 1479 w 7093"/>
              <a:gd name="connsiteY8" fmla="*/ 1611 h 3195"/>
              <a:gd name="connsiteX9" fmla="*/ 1891 w 7093"/>
              <a:gd name="connsiteY9" fmla="*/ 2571 h 3195"/>
              <a:gd name="connsiteX10" fmla="*/ 2147 w 7093"/>
              <a:gd name="connsiteY10" fmla="*/ 3179 h 3195"/>
              <a:gd name="connsiteX11" fmla="*/ 2154 w 7093"/>
              <a:gd name="connsiteY11" fmla="*/ 3195 h 3195"/>
              <a:gd name="connsiteX12" fmla="*/ 2574 w 7093"/>
              <a:gd name="connsiteY12" fmla="*/ 3195 h 3195"/>
              <a:gd name="connsiteX13" fmla="*/ 2578 w 7093"/>
              <a:gd name="connsiteY13" fmla="*/ 3187 h 3195"/>
              <a:gd name="connsiteX14" fmla="*/ 2713 w 7093"/>
              <a:gd name="connsiteY14" fmla="*/ 2861 h 3195"/>
              <a:gd name="connsiteX15" fmla="*/ 3545 w 7093"/>
              <a:gd name="connsiteY15" fmla="*/ 910 h 3195"/>
              <a:gd name="connsiteX16" fmla="*/ 3720 w 7093"/>
              <a:gd name="connsiteY16" fmla="*/ 498 h 3195"/>
              <a:gd name="connsiteX17" fmla="*/ 3731 w 7093"/>
              <a:gd name="connsiteY17" fmla="*/ 472 h 3195"/>
              <a:gd name="connsiteX18" fmla="*/ 4151 w 7093"/>
              <a:gd name="connsiteY18" fmla="*/ 472 h 3195"/>
              <a:gd name="connsiteX19" fmla="*/ 4166 w 7093"/>
              <a:gd name="connsiteY19" fmla="*/ 507 h 3195"/>
              <a:gd name="connsiteX20" fmla="*/ 4261 w 7093"/>
              <a:gd name="connsiteY20" fmla="*/ 729 h 3195"/>
              <a:gd name="connsiteX21" fmla="*/ 4330 w 7093"/>
              <a:gd name="connsiteY21" fmla="*/ 901 h 3195"/>
              <a:gd name="connsiteX22" fmla="*/ 5046 w 7093"/>
              <a:gd name="connsiteY22" fmla="*/ 2587 h 3195"/>
              <a:gd name="connsiteX23" fmla="*/ 5120 w 7093"/>
              <a:gd name="connsiteY23" fmla="*/ 2799 h 3195"/>
              <a:gd name="connsiteX24" fmla="*/ 5279 w 7093"/>
              <a:gd name="connsiteY24" fmla="*/ 3135 h 3195"/>
              <a:gd name="connsiteX25" fmla="*/ 5305 w 7093"/>
              <a:gd name="connsiteY25" fmla="*/ 3187 h 3195"/>
              <a:gd name="connsiteX26" fmla="*/ 5721 w 7093"/>
              <a:gd name="connsiteY26" fmla="*/ 3187 h 3195"/>
              <a:gd name="connsiteX27" fmla="*/ 5728 w 7093"/>
              <a:gd name="connsiteY27" fmla="*/ 3169 h 3195"/>
              <a:gd name="connsiteX28" fmla="*/ 6243 w 7093"/>
              <a:gd name="connsiteY28" fmla="*/ 1997 h 3195"/>
              <a:gd name="connsiteX29" fmla="*/ 7093 w 7093"/>
              <a:gd name="connsiteY29" fmla="*/ 0 h 3195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808 w 10000"/>
              <a:gd name="connsiteY2" fmla="*/ 1587 h 10000"/>
              <a:gd name="connsiteX3" fmla="*/ 1410 w 10000"/>
              <a:gd name="connsiteY3" fmla="*/ 1477 h 10000"/>
              <a:gd name="connsiteX4" fmla="*/ 1437 w 10000"/>
              <a:gd name="connsiteY4" fmla="*/ 1615 h 10000"/>
              <a:gd name="connsiteX5" fmla="*/ 1571 w 10000"/>
              <a:gd name="connsiteY5" fmla="*/ 2310 h 10000"/>
              <a:gd name="connsiteX6" fmla="*/ 1668 w 10000"/>
              <a:gd name="connsiteY6" fmla="*/ 2820 h 10000"/>
              <a:gd name="connsiteX7" fmla="*/ 2085 w 10000"/>
              <a:gd name="connsiteY7" fmla="*/ 5042 h 10000"/>
              <a:gd name="connsiteX8" fmla="*/ 2666 w 10000"/>
              <a:gd name="connsiteY8" fmla="*/ 8047 h 10000"/>
              <a:gd name="connsiteX9" fmla="*/ 3027 w 10000"/>
              <a:gd name="connsiteY9" fmla="*/ 9950 h 10000"/>
              <a:gd name="connsiteX10" fmla="*/ 3037 w 10000"/>
              <a:gd name="connsiteY10" fmla="*/ 10000 h 10000"/>
              <a:gd name="connsiteX11" fmla="*/ 3629 w 10000"/>
              <a:gd name="connsiteY11" fmla="*/ 10000 h 10000"/>
              <a:gd name="connsiteX12" fmla="*/ 3635 w 10000"/>
              <a:gd name="connsiteY12" fmla="*/ 9975 h 10000"/>
              <a:gd name="connsiteX13" fmla="*/ 3825 w 10000"/>
              <a:gd name="connsiteY13" fmla="*/ 8955 h 10000"/>
              <a:gd name="connsiteX14" fmla="*/ 4998 w 10000"/>
              <a:gd name="connsiteY14" fmla="*/ 2848 h 10000"/>
              <a:gd name="connsiteX15" fmla="*/ 5245 w 10000"/>
              <a:gd name="connsiteY15" fmla="*/ 1559 h 10000"/>
              <a:gd name="connsiteX16" fmla="*/ 5260 w 10000"/>
              <a:gd name="connsiteY16" fmla="*/ 1477 h 10000"/>
              <a:gd name="connsiteX17" fmla="*/ 5852 w 10000"/>
              <a:gd name="connsiteY17" fmla="*/ 1477 h 10000"/>
              <a:gd name="connsiteX18" fmla="*/ 5873 w 10000"/>
              <a:gd name="connsiteY18" fmla="*/ 1587 h 10000"/>
              <a:gd name="connsiteX19" fmla="*/ 6007 w 10000"/>
              <a:gd name="connsiteY19" fmla="*/ 2282 h 10000"/>
              <a:gd name="connsiteX20" fmla="*/ 6105 w 10000"/>
              <a:gd name="connsiteY20" fmla="*/ 2820 h 10000"/>
              <a:gd name="connsiteX21" fmla="*/ 7114 w 10000"/>
              <a:gd name="connsiteY21" fmla="*/ 8097 h 10000"/>
              <a:gd name="connsiteX22" fmla="*/ 7218 w 10000"/>
              <a:gd name="connsiteY22" fmla="*/ 8761 h 10000"/>
              <a:gd name="connsiteX23" fmla="*/ 7443 w 10000"/>
              <a:gd name="connsiteY23" fmla="*/ 9812 h 10000"/>
              <a:gd name="connsiteX24" fmla="*/ 7479 w 10000"/>
              <a:gd name="connsiteY24" fmla="*/ 9975 h 10000"/>
              <a:gd name="connsiteX25" fmla="*/ 8066 w 10000"/>
              <a:gd name="connsiteY25" fmla="*/ 9975 h 10000"/>
              <a:gd name="connsiteX26" fmla="*/ 8076 w 10000"/>
              <a:gd name="connsiteY26" fmla="*/ 9919 h 10000"/>
              <a:gd name="connsiteX27" fmla="*/ 8802 w 10000"/>
              <a:gd name="connsiteY27" fmla="*/ 6250 h 10000"/>
              <a:gd name="connsiteX28" fmla="*/ 10000 w 10000"/>
              <a:gd name="connsiteY28" fmla="*/ 0 h 10000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808 w 10000"/>
              <a:gd name="connsiteY2" fmla="*/ 1587 h 10000"/>
              <a:gd name="connsiteX3" fmla="*/ 1410 w 10000"/>
              <a:gd name="connsiteY3" fmla="*/ 1477 h 10000"/>
              <a:gd name="connsiteX4" fmla="*/ 1571 w 10000"/>
              <a:gd name="connsiteY4" fmla="*/ 2310 h 10000"/>
              <a:gd name="connsiteX5" fmla="*/ 1668 w 10000"/>
              <a:gd name="connsiteY5" fmla="*/ 2820 h 10000"/>
              <a:gd name="connsiteX6" fmla="*/ 2085 w 10000"/>
              <a:gd name="connsiteY6" fmla="*/ 5042 h 10000"/>
              <a:gd name="connsiteX7" fmla="*/ 2666 w 10000"/>
              <a:gd name="connsiteY7" fmla="*/ 8047 h 10000"/>
              <a:gd name="connsiteX8" fmla="*/ 3027 w 10000"/>
              <a:gd name="connsiteY8" fmla="*/ 9950 h 10000"/>
              <a:gd name="connsiteX9" fmla="*/ 3037 w 10000"/>
              <a:gd name="connsiteY9" fmla="*/ 10000 h 10000"/>
              <a:gd name="connsiteX10" fmla="*/ 3629 w 10000"/>
              <a:gd name="connsiteY10" fmla="*/ 10000 h 10000"/>
              <a:gd name="connsiteX11" fmla="*/ 3635 w 10000"/>
              <a:gd name="connsiteY11" fmla="*/ 9975 h 10000"/>
              <a:gd name="connsiteX12" fmla="*/ 3825 w 10000"/>
              <a:gd name="connsiteY12" fmla="*/ 8955 h 10000"/>
              <a:gd name="connsiteX13" fmla="*/ 4998 w 10000"/>
              <a:gd name="connsiteY13" fmla="*/ 2848 h 10000"/>
              <a:gd name="connsiteX14" fmla="*/ 5245 w 10000"/>
              <a:gd name="connsiteY14" fmla="*/ 1559 h 10000"/>
              <a:gd name="connsiteX15" fmla="*/ 5260 w 10000"/>
              <a:gd name="connsiteY15" fmla="*/ 1477 h 10000"/>
              <a:gd name="connsiteX16" fmla="*/ 5852 w 10000"/>
              <a:gd name="connsiteY16" fmla="*/ 1477 h 10000"/>
              <a:gd name="connsiteX17" fmla="*/ 5873 w 10000"/>
              <a:gd name="connsiteY17" fmla="*/ 1587 h 10000"/>
              <a:gd name="connsiteX18" fmla="*/ 6007 w 10000"/>
              <a:gd name="connsiteY18" fmla="*/ 2282 h 10000"/>
              <a:gd name="connsiteX19" fmla="*/ 6105 w 10000"/>
              <a:gd name="connsiteY19" fmla="*/ 2820 h 10000"/>
              <a:gd name="connsiteX20" fmla="*/ 7114 w 10000"/>
              <a:gd name="connsiteY20" fmla="*/ 8097 h 10000"/>
              <a:gd name="connsiteX21" fmla="*/ 7218 w 10000"/>
              <a:gd name="connsiteY21" fmla="*/ 8761 h 10000"/>
              <a:gd name="connsiteX22" fmla="*/ 7443 w 10000"/>
              <a:gd name="connsiteY22" fmla="*/ 9812 h 10000"/>
              <a:gd name="connsiteX23" fmla="*/ 7479 w 10000"/>
              <a:gd name="connsiteY23" fmla="*/ 9975 h 10000"/>
              <a:gd name="connsiteX24" fmla="*/ 8066 w 10000"/>
              <a:gd name="connsiteY24" fmla="*/ 9975 h 10000"/>
              <a:gd name="connsiteX25" fmla="*/ 8076 w 10000"/>
              <a:gd name="connsiteY25" fmla="*/ 9919 h 10000"/>
              <a:gd name="connsiteX26" fmla="*/ 8802 w 10000"/>
              <a:gd name="connsiteY26" fmla="*/ 6250 h 10000"/>
              <a:gd name="connsiteX27" fmla="*/ 10000 w 10000"/>
              <a:gd name="connsiteY27" fmla="*/ 0 h 10000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808 w 10000"/>
              <a:gd name="connsiteY2" fmla="*/ 1587 h 10000"/>
              <a:gd name="connsiteX3" fmla="*/ 1571 w 10000"/>
              <a:gd name="connsiteY3" fmla="*/ 2310 h 10000"/>
              <a:gd name="connsiteX4" fmla="*/ 1668 w 10000"/>
              <a:gd name="connsiteY4" fmla="*/ 2820 h 10000"/>
              <a:gd name="connsiteX5" fmla="*/ 2085 w 10000"/>
              <a:gd name="connsiteY5" fmla="*/ 5042 h 10000"/>
              <a:gd name="connsiteX6" fmla="*/ 2666 w 10000"/>
              <a:gd name="connsiteY6" fmla="*/ 8047 h 10000"/>
              <a:gd name="connsiteX7" fmla="*/ 3027 w 10000"/>
              <a:gd name="connsiteY7" fmla="*/ 9950 h 10000"/>
              <a:gd name="connsiteX8" fmla="*/ 3037 w 10000"/>
              <a:gd name="connsiteY8" fmla="*/ 10000 h 10000"/>
              <a:gd name="connsiteX9" fmla="*/ 3629 w 10000"/>
              <a:gd name="connsiteY9" fmla="*/ 10000 h 10000"/>
              <a:gd name="connsiteX10" fmla="*/ 3635 w 10000"/>
              <a:gd name="connsiteY10" fmla="*/ 9975 h 10000"/>
              <a:gd name="connsiteX11" fmla="*/ 3825 w 10000"/>
              <a:gd name="connsiteY11" fmla="*/ 8955 h 10000"/>
              <a:gd name="connsiteX12" fmla="*/ 4998 w 10000"/>
              <a:gd name="connsiteY12" fmla="*/ 2848 h 10000"/>
              <a:gd name="connsiteX13" fmla="*/ 5245 w 10000"/>
              <a:gd name="connsiteY13" fmla="*/ 1559 h 10000"/>
              <a:gd name="connsiteX14" fmla="*/ 5260 w 10000"/>
              <a:gd name="connsiteY14" fmla="*/ 1477 h 10000"/>
              <a:gd name="connsiteX15" fmla="*/ 5852 w 10000"/>
              <a:gd name="connsiteY15" fmla="*/ 1477 h 10000"/>
              <a:gd name="connsiteX16" fmla="*/ 5873 w 10000"/>
              <a:gd name="connsiteY16" fmla="*/ 1587 h 10000"/>
              <a:gd name="connsiteX17" fmla="*/ 6007 w 10000"/>
              <a:gd name="connsiteY17" fmla="*/ 2282 h 10000"/>
              <a:gd name="connsiteX18" fmla="*/ 6105 w 10000"/>
              <a:gd name="connsiteY18" fmla="*/ 2820 h 10000"/>
              <a:gd name="connsiteX19" fmla="*/ 7114 w 10000"/>
              <a:gd name="connsiteY19" fmla="*/ 8097 h 10000"/>
              <a:gd name="connsiteX20" fmla="*/ 7218 w 10000"/>
              <a:gd name="connsiteY20" fmla="*/ 8761 h 10000"/>
              <a:gd name="connsiteX21" fmla="*/ 7443 w 10000"/>
              <a:gd name="connsiteY21" fmla="*/ 9812 h 10000"/>
              <a:gd name="connsiteX22" fmla="*/ 7479 w 10000"/>
              <a:gd name="connsiteY22" fmla="*/ 9975 h 10000"/>
              <a:gd name="connsiteX23" fmla="*/ 8066 w 10000"/>
              <a:gd name="connsiteY23" fmla="*/ 9975 h 10000"/>
              <a:gd name="connsiteX24" fmla="*/ 8076 w 10000"/>
              <a:gd name="connsiteY24" fmla="*/ 9919 h 10000"/>
              <a:gd name="connsiteX25" fmla="*/ 8802 w 10000"/>
              <a:gd name="connsiteY25" fmla="*/ 6250 h 10000"/>
              <a:gd name="connsiteX26" fmla="*/ 10000 w 10000"/>
              <a:gd name="connsiteY26" fmla="*/ 0 h 10000"/>
              <a:gd name="connsiteX0" fmla="*/ 0 w 10000"/>
              <a:gd name="connsiteY0" fmla="*/ 5740 h 10000"/>
              <a:gd name="connsiteX1" fmla="*/ 561 w 10000"/>
              <a:gd name="connsiteY1" fmla="*/ 2848 h 10000"/>
              <a:gd name="connsiteX2" fmla="*/ 1571 w 10000"/>
              <a:gd name="connsiteY2" fmla="*/ 2310 h 10000"/>
              <a:gd name="connsiteX3" fmla="*/ 1668 w 10000"/>
              <a:gd name="connsiteY3" fmla="*/ 2820 h 10000"/>
              <a:gd name="connsiteX4" fmla="*/ 2085 w 10000"/>
              <a:gd name="connsiteY4" fmla="*/ 5042 h 10000"/>
              <a:gd name="connsiteX5" fmla="*/ 2666 w 10000"/>
              <a:gd name="connsiteY5" fmla="*/ 8047 h 10000"/>
              <a:gd name="connsiteX6" fmla="*/ 3027 w 10000"/>
              <a:gd name="connsiteY6" fmla="*/ 9950 h 10000"/>
              <a:gd name="connsiteX7" fmla="*/ 3037 w 10000"/>
              <a:gd name="connsiteY7" fmla="*/ 10000 h 10000"/>
              <a:gd name="connsiteX8" fmla="*/ 3629 w 10000"/>
              <a:gd name="connsiteY8" fmla="*/ 10000 h 10000"/>
              <a:gd name="connsiteX9" fmla="*/ 3635 w 10000"/>
              <a:gd name="connsiteY9" fmla="*/ 9975 h 10000"/>
              <a:gd name="connsiteX10" fmla="*/ 3825 w 10000"/>
              <a:gd name="connsiteY10" fmla="*/ 8955 h 10000"/>
              <a:gd name="connsiteX11" fmla="*/ 4998 w 10000"/>
              <a:gd name="connsiteY11" fmla="*/ 2848 h 10000"/>
              <a:gd name="connsiteX12" fmla="*/ 5245 w 10000"/>
              <a:gd name="connsiteY12" fmla="*/ 1559 h 10000"/>
              <a:gd name="connsiteX13" fmla="*/ 5260 w 10000"/>
              <a:gd name="connsiteY13" fmla="*/ 1477 h 10000"/>
              <a:gd name="connsiteX14" fmla="*/ 5852 w 10000"/>
              <a:gd name="connsiteY14" fmla="*/ 1477 h 10000"/>
              <a:gd name="connsiteX15" fmla="*/ 5873 w 10000"/>
              <a:gd name="connsiteY15" fmla="*/ 1587 h 10000"/>
              <a:gd name="connsiteX16" fmla="*/ 6007 w 10000"/>
              <a:gd name="connsiteY16" fmla="*/ 2282 h 10000"/>
              <a:gd name="connsiteX17" fmla="*/ 6105 w 10000"/>
              <a:gd name="connsiteY17" fmla="*/ 2820 h 10000"/>
              <a:gd name="connsiteX18" fmla="*/ 7114 w 10000"/>
              <a:gd name="connsiteY18" fmla="*/ 8097 h 10000"/>
              <a:gd name="connsiteX19" fmla="*/ 7218 w 10000"/>
              <a:gd name="connsiteY19" fmla="*/ 8761 h 10000"/>
              <a:gd name="connsiteX20" fmla="*/ 7443 w 10000"/>
              <a:gd name="connsiteY20" fmla="*/ 9812 h 10000"/>
              <a:gd name="connsiteX21" fmla="*/ 7479 w 10000"/>
              <a:gd name="connsiteY21" fmla="*/ 9975 h 10000"/>
              <a:gd name="connsiteX22" fmla="*/ 8066 w 10000"/>
              <a:gd name="connsiteY22" fmla="*/ 9975 h 10000"/>
              <a:gd name="connsiteX23" fmla="*/ 8076 w 10000"/>
              <a:gd name="connsiteY23" fmla="*/ 9919 h 10000"/>
              <a:gd name="connsiteX24" fmla="*/ 8802 w 10000"/>
              <a:gd name="connsiteY24" fmla="*/ 6250 h 10000"/>
              <a:gd name="connsiteX25" fmla="*/ 10000 w 10000"/>
              <a:gd name="connsiteY25" fmla="*/ 0 h 10000"/>
              <a:gd name="connsiteX0" fmla="*/ 0 w 10000"/>
              <a:gd name="connsiteY0" fmla="*/ 5740 h 10000"/>
              <a:gd name="connsiteX1" fmla="*/ 1571 w 10000"/>
              <a:gd name="connsiteY1" fmla="*/ 2310 h 10000"/>
              <a:gd name="connsiteX2" fmla="*/ 1668 w 10000"/>
              <a:gd name="connsiteY2" fmla="*/ 2820 h 10000"/>
              <a:gd name="connsiteX3" fmla="*/ 2085 w 10000"/>
              <a:gd name="connsiteY3" fmla="*/ 5042 h 10000"/>
              <a:gd name="connsiteX4" fmla="*/ 2666 w 10000"/>
              <a:gd name="connsiteY4" fmla="*/ 8047 h 10000"/>
              <a:gd name="connsiteX5" fmla="*/ 3027 w 10000"/>
              <a:gd name="connsiteY5" fmla="*/ 9950 h 10000"/>
              <a:gd name="connsiteX6" fmla="*/ 3037 w 10000"/>
              <a:gd name="connsiteY6" fmla="*/ 10000 h 10000"/>
              <a:gd name="connsiteX7" fmla="*/ 3629 w 10000"/>
              <a:gd name="connsiteY7" fmla="*/ 10000 h 10000"/>
              <a:gd name="connsiteX8" fmla="*/ 3635 w 10000"/>
              <a:gd name="connsiteY8" fmla="*/ 9975 h 10000"/>
              <a:gd name="connsiteX9" fmla="*/ 3825 w 10000"/>
              <a:gd name="connsiteY9" fmla="*/ 8955 h 10000"/>
              <a:gd name="connsiteX10" fmla="*/ 4998 w 10000"/>
              <a:gd name="connsiteY10" fmla="*/ 2848 h 10000"/>
              <a:gd name="connsiteX11" fmla="*/ 5245 w 10000"/>
              <a:gd name="connsiteY11" fmla="*/ 1559 h 10000"/>
              <a:gd name="connsiteX12" fmla="*/ 5260 w 10000"/>
              <a:gd name="connsiteY12" fmla="*/ 1477 h 10000"/>
              <a:gd name="connsiteX13" fmla="*/ 5852 w 10000"/>
              <a:gd name="connsiteY13" fmla="*/ 1477 h 10000"/>
              <a:gd name="connsiteX14" fmla="*/ 5873 w 10000"/>
              <a:gd name="connsiteY14" fmla="*/ 1587 h 10000"/>
              <a:gd name="connsiteX15" fmla="*/ 6007 w 10000"/>
              <a:gd name="connsiteY15" fmla="*/ 2282 h 10000"/>
              <a:gd name="connsiteX16" fmla="*/ 6105 w 10000"/>
              <a:gd name="connsiteY16" fmla="*/ 2820 h 10000"/>
              <a:gd name="connsiteX17" fmla="*/ 7114 w 10000"/>
              <a:gd name="connsiteY17" fmla="*/ 8097 h 10000"/>
              <a:gd name="connsiteX18" fmla="*/ 7218 w 10000"/>
              <a:gd name="connsiteY18" fmla="*/ 8761 h 10000"/>
              <a:gd name="connsiteX19" fmla="*/ 7443 w 10000"/>
              <a:gd name="connsiteY19" fmla="*/ 9812 h 10000"/>
              <a:gd name="connsiteX20" fmla="*/ 7479 w 10000"/>
              <a:gd name="connsiteY20" fmla="*/ 9975 h 10000"/>
              <a:gd name="connsiteX21" fmla="*/ 8066 w 10000"/>
              <a:gd name="connsiteY21" fmla="*/ 9975 h 10000"/>
              <a:gd name="connsiteX22" fmla="*/ 8076 w 10000"/>
              <a:gd name="connsiteY22" fmla="*/ 9919 h 10000"/>
              <a:gd name="connsiteX23" fmla="*/ 8802 w 10000"/>
              <a:gd name="connsiteY23" fmla="*/ 6250 h 10000"/>
              <a:gd name="connsiteX24" fmla="*/ 10000 w 10000"/>
              <a:gd name="connsiteY24" fmla="*/ 0 h 10000"/>
              <a:gd name="connsiteX0" fmla="*/ 0 w 8429"/>
              <a:gd name="connsiteY0" fmla="*/ 2310 h 10000"/>
              <a:gd name="connsiteX1" fmla="*/ 97 w 8429"/>
              <a:gd name="connsiteY1" fmla="*/ 2820 h 10000"/>
              <a:gd name="connsiteX2" fmla="*/ 514 w 8429"/>
              <a:gd name="connsiteY2" fmla="*/ 5042 h 10000"/>
              <a:gd name="connsiteX3" fmla="*/ 1095 w 8429"/>
              <a:gd name="connsiteY3" fmla="*/ 8047 h 10000"/>
              <a:gd name="connsiteX4" fmla="*/ 1456 w 8429"/>
              <a:gd name="connsiteY4" fmla="*/ 9950 h 10000"/>
              <a:gd name="connsiteX5" fmla="*/ 1466 w 8429"/>
              <a:gd name="connsiteY5" fmla="*/ 10000 h 10000"/>
              <a:gd name="connsiteX6" fmla="*/ 2058 w 8429"/>
              <a:gd name="connsiteY6" fmla="*/ 10000 h 10000"/>
              <a:gd name="connsiteX7" fmla="*/ 2064 w 8429"/>
              <a:gd name="connsiteY7" fmla="*/ 9975 h 10000"/>
              <a:gd name="connsiteX8" fmla="*/ 2254 w 8429"/>
              <a:gd name="connsiteY8" fmla="*/ 8955 h 10000"/>
              <a:gd name="connsiteX9" fmla="*/ 3427 w 8429"/>
              <a:gd name="connsiteY9" fmla="*/ 2848 h 10000"/>
              <a:gd name="connsiteX10" fmla="*/ 3674 w 8429"/>
              <a:gd name="connsiteY10" fmla="*/ 1559 h 10000"/>
              <a:gd name="connsiteX11" fmla="*/ 3689 w 8429"/>
              <a:gd name="connsiteY11" fmla="*/ 1477 h 10000"/>
              <a:gd name="connsiteX12" fmla="*/ 4281 w 8429"/>
              <a:gd name="connsiteY12" fmla="*/ 1477 h 10000"/>
              <a:gd name="connsiteX13" fmla="*/ 4302 w 8429"/>
              <a:gd name="connsiteY13" fmla="*/ 1587 h 10000"/>
              <a:gd name="connsiteX14" fmla="*/ 4436 w 8429"/>
              <a:gd name="connsiteY14" fmla="*/ 2282 h 10000"/>
              <a:gd name="connsiteX15" fmla="*/ 4534 w 8429"/>
              <a:gd name="connsiteY15" fmla="*/ 2820 h 10000"/>
              <a:gd name="connsiteX16" fmla="*/ 5543 w 8429"/>
              <a:gd name="connsiteY16" fmla="*/ 8097 h 10000"/>
              <a:gd name="connsiteX17" fmla="*/ 5647 w 8429"/>
              <a:gd name="connsiteY17" fmla="*/ 8761 h 10000"/>
              <a:gd name="connsiteX18" fmla="*/ 5872 w 8429"/>
              <a:gd name="connsiteY18" fmla="*/ 9812 h 10000"/>
              <a:gd name="connsiteX19" fmla="*/ 5908 w 8429"/>
              <a:gd name="connsiteY19" fmla="*/ 9975 h 10000"/>
              <a:gd name="connsiteX20" fmla="*/ 6495 w 8429"/>
              <a:gd name="connsiteY20" fmla="*/ 9975 h 10000"/>
              <a:gd name="connsiteX21" fmla="*/ 6505 w 8429"/>
              <a:gd name="connsiteY21" fmla="*/ 9919 h 10000"/>
              <a:gd name="connsiteX22" fmla="*/ 7231 w 8429"/>
              <a:gd name="connsiteY22" fmla="*/ 6250 h 10000"/>
              <a:gd name="connsiteX23" fmla="*/ 8429 w 8429"/>
              <a:gd name="connsiteY23" fmla="*/ 0 h 10000"/>
              <a:gd name="connsiteX0" fmla="*/ 0 w 9885"/>
              <a:gd name="connsiteY0" fmla="*/ 2820 h 10000"/>
              <a:gd name="connsiteX1" fmla="*/ 495 w 9885"/>
              <a:gd name="connsiteY1" fmla="*/ 5042 h 10000"/>
              <a:gd name="connsiteX2" fmla="*/ 1184 w 9885"/>
              <a:gd name="connsiteY2" fmla="*/ 8047 h 10000"/>
              <a:gd name="connsiteX3" fmla="*/ 1612 w 9885"/>
              <a:gd name="connsiteY3" fmla="*/ 9950 h 10000"/>
              <a:gd name="connsiteX4" fmla="*/ 1624 w 9885"/>
              <a:gd name="connsiteY4" fmla="*/ 10000 h 10000"/>
              <a:gd name="connsiteX5" fmla="*/ 2327 w 9885"/>
              <a:gd name="connsiteY5" fmla="*/ 10000 h 10000"/>
              <a:gd name="connsiteX6" fmla="*/ 2334 w 9885"/>
              <a:gd name="connsiteY6" fmla="*/ 9975 h 10000"/>
              <a:gd name="connsiteX7" fmla="*/ 2559 w 9885"/>
              <a:gd name="connsiteY7" fmla="*/ 8955 h 10000"/>
              <a:gd name="connsiteX8" fmla="*/ 3951 w 9885"/>
              <a:gd name="connsiteY8" fmla="*/ 2848 h 10000"/>
              <a:gd name="connsiteX9" fmla="*/ 4244 w 9885"/>
              <a:gd name="connsiteY9" fmla="*/ 1559 h 10000"/>
              <a:gd name="connsiteX10" fmla="*/ 4262 w 9885"/>
              <a:gd name="connsiteY10" fmla="*/ 1477 h 10000"/>
              <a:gd name="connsiteX11" fmla="*/ 4964 w 9885"/>
              <a:gd name="connsiteY11" fmla="*/ 1477 h 10000"/>
              <a:gd name="connsiteX12" fmla="*/ 4989 w 9885"/>
              <a:gd name="connsiteY12" fmla="*/ 1587 h 10000"/>
              <a:gd name="connsiteX13" fmla="*/ 5148 w 9885"/>
              <a:gd name="connsiteY13" fmla="*/ 2282 h 10000"/>
              <a:gd name="connsiteX14" fmla="*/ 5264 w 9885"/>
              <a:gd name="connsiteY14" fmla="*/ 2820 h 10000"/>
              <a:gd name="connsiteX15" fmla="*/ 6461 w 9885"/>
              <a:gd name="connsiteY15" fmla="*/ 8097 h 10000"/>
              <a:gd name="connsiteX16" fmla="*/ 6584 w 9885"/>
              <a:gd name="connsiteY16" fmla="*/ 8761 h 10000"/>
              <a:gd name="connsiteX17" fmla="*/ 6851 w 9885"/>
              <a:gd name="connsiteY17" fmla="*/ 9812 h 10000"/>
              <a:gd name="connsiteX18" fmla="*/ 6894 w 9885"/>
              <a:gd name="connsiteY18" fmla="*/ 9975 h 10000"/>
              <a:gd name="connsiteX19" fmla="*/ 7591 w 9885"/>
              <a:gd name="connsiteY19" fmla="*/ 9975 h 10000"/>
              <a:gd name="connsiteX20" fmla="*/ 7602 w 9885"/>
              <a:gd name="connsiteY20" fmla="*/ 9919 h 10000"/>
              <a:gd name="connsiteX21" fmla="*/ 8464 w 9885"/>
              <a:gd name="connsiteY21" fmla="*/ 6250 h 10000"/>
              <a:gd name="connsiteX22" fmla="*/ 9885 w 9885"/>
              <a:gd name="connsiteY22" fmla="*/ 0 h 10000"/>
              <a:gd name="connsiteX0" fmla="*/ 0 w 9499"/>
              <a:gd name="connsiteY0" fmla="*/ 5042 h 10000"/>
              <a:gd name="connsiteX1" fmla="*/ 697 w 9499"/>
              <a:gd name="connsiteY1" fmla="*/ 8047 h 10000"/>
              <a:gd name="connsiteX2" fmla="*/ 1130 w 9499"/>
              <a:gd name="connsiteY2" fmla="*/ 9950 h 10000"/>
              <a:gd name="connsiteX3" fmla="*/ 1142 w 9499"/>
              <a:gd name="connsiteY3" fmla="*/ 10000 h 10000"/>
              <a:gd name="connsiteX4" fmla="*/ 1853 w 9499"/>
              <a:gd name="connsiteY4" fmla="*/ 10000 h 10000"/>
              <a:gd name="connsiteX5" fmla="*/ 1860 w 9499"/>
              <a:gd name="connsiteY5" fmla="*/ 9975 h 10000"/>
              <a:gd name="connsiteX6" fmla="*/ 2088 w 9499"/>
              <a:gd name="connsiteY6" fmla="*/ 8955 h 10000"/>
              <a:gd name="connsiteX7" fmla="*/ 3496 w 9499"/>
              <a:gd name="connsiteY7" fmla="*/ 2848 h 10000"/>
              <a:gd name="connsiteX8" fmla="*/ 3792 w 9499"/>
              <a:gd name="connsiteY8" fmla="*/ 1559 h 10000"/>
              <a:gd name="connsiteX9" fmla="*/ 3811 w 9499"/>
              <a:gd name="connsiteY9" fmla="*/ 1477 h 10000"/>
              <a:gd name="connsiteX10" fmla="*/ 4521 w 9499"/>
              <a:gd name="connsiteY10" fmla="*/ 1477 h 10000"/>
              <a:gd name="connsiteX11" fmla="*/ 4546 w 9499"/>
              <a:gd name="connsiteY11" fmla="*/ 1587 h 10000"/>
              <a:gd name="connsiteX12" fmla="*/ 4707 w 9499"/>
              <a:gd name="connsiteY12" fmla="*/ 2282 h 10000"/>
              <a:gd name="connsiteX13" fmla="*/ 4824 w 9499"/>
              <a:gd name="connsiteY13" fmla="*/ 2820 h 10000"/>
              <a:gd name="connsiteX14" fmla="*/ 6035 w 9499"/>
              <a:gd name="connsiteY14" fmla="*/ 8097 h 10000"/>
              <a:gd name="connsiteX15" fmla="*/ 6160 w 9499"/>
              <a:gd name="connsiteY15" fmla="*/ 8761 h 10000"/>
              <a:gd name="connsiteX16" fmla="*/ 6430 w 9499"/>
              <a:gd name="connsiteY16" fmla="*/ 9812 h 10000"/>
              <a:gd name="connsiteX17" fmla="*/ 6473 w 9499"/>
              <a:gd name="connsiteY17" fmla="*/ 9975 h 10000"/>
              <a:gd name="connsiteX18" fmla="*/ 7178 w 9499"/>
              <a:gd name="connsiteY18" fmla="*/ 9975 h 10000"/>
              <a:gd name="connsiteX19" fmla="*/ 7189 w 9499"/>
              <a:gd name="connsiteY19" fmla="*/ 9919 h 10000"/>
              <a:gd name="connsiteX20" fmla="*/ 8061 w 9499"/>
              <a:gd name="connsiteY20" fmla="*/ 6250 h 10000"/>
              <a:gd name="connsiteX21" fmla="*/ 9499 w 9499"/>
              <a:gd name="connsiteY21" fmla="*/ 0 h 10000"/>
              <a:gd name="connsiteX0" fmla="*/ 0 w 9266"/>
              <a:gd name="connsiteY0" fmla="*/ 8047 h 10000"/>
              <a:gd name="connsiteX1" fmla="*/ 456 w 9266"/>
              <a:gd name="connsiteY1" fmla="*/ 9950 h 10000"/>
              <a:gd name="connsiteX2" fmla="*/ 468 w 9266"/>
              <a:gd name="connsiteY2" fmla="*/ 10000 h 10000"/>
              <a:gd name="connsiteX3" fmla="*/ 1217 w 9266"/>
              <a:gd name="connsiteY3" fmla="*/ 10000 h 10000"/>
              <a:gd name="connsiteX4" fmla="*/ 1224 w 9266"/>
              <a:gd name="connsiteY4" fmla="*/ 9975 h 10000"/>
              <a:gd name="connsiteX5" fmla="*/ 1464 w 9266"/>
              <a:gd name="connsiteY5" fmla="*/ 8955 h 10000"/>
              <a:gd name="connsiteX6" fmla="*/ 2946 w 9266"/>
              <a:gd name="connsiteY6" fmla="*/ 2848 h 10000"/>
              <a:gd name="connsiteX7" fmla="*/ 3258 w 9266"/>
              <a:gd name="connsiteY7" fmla="*/ 1559 h 10000"/>
              <a:gd name="connsiteX8" fmla="*/ 3278 w 9266"/>
              <a:gd name="connsiteY8" fmla="*/ 1477 h 10000"/>
              <a:gd name="connsiteX9" fmla="*/ 4025 w 9266"/>
              <a:gd name="connsiteY9" fmla="*/ 1477 h 10000"/>
              <a:gd name="connsiteX10" fmla="*/ 4052 w 9266"/>
              <a:gd name="connsiteY10" fmla="*/ 1587 h 10000"/>
              <a:gd name="connsiteX11" fmla="*/ 4221 w 9266"/>
              <a:gd name="connsiteY11" fmla="*/ 2282 h 10000"/>
              <a:gd name="connsiteX12" fmla="*/ 4344 w 9266"/>
              <a:gd name="connsiteY12" fmla="*/ 2820 h 10000"/>
              <a:gd name="connsiteX13" fmla="*/ 5619 w 9266"/>
              <a:gd name="connsiteY13" fmla="*/ 8097 h 10000"/>
              <a:gd name="connsiteX14" fmla="*/ 5751 w 9266"/>
              <a:gd name="connsiteY14" fmla="*/ 8761 h 10000"/>
              <a:gd name="connsiteX15" fmla="*/ 6035 w 9266"/>
              <a:gd name="connsiteY15" fmla="*/ 9812 h 10000"/>
              <a:gd name="connsiteX16" fmla="*/ 6080 w 9266"/>
              <a:gd name="connsiteY16" fmla="*/ 9975 h 10000"/>
              <a:gd name="connsiteX17" fmla="*/ 6823 w 9266"/>
              <a:gd name="connsiteY17" fmla="*/ 9975 h 10000"/>
              <a:gd name="connsiteX18" fmla="*/ 6834 w 9266"/>
              <a:gd name="connsiteY18" fmla="*/ 9919 h 10000"/>
              <a:gd name="connsiteX19" fmla="*/ 7752 w 9266"/>
              <a:gd name="connsiteY19" fmla="*/ 6250 h 10000"/>
              <a:gd name="connsiteX20" fmla="*/ 9266 w 9266"/>
              <a:gd name="connsiteY20" fmla="*/ 0 h 10000"/>
              <a:gd name="connsiteX0" fmla="*/ 0 w 9508"/>
              <a:gd name="connsiteY0" fmla="*/ 9950 h 10000"/>
              <a:gd name="connsiteX1" fmla="*/ 13 w 9508"/>
              <a:gd name="connsiteY1" fmla="*/ 10000 h 10000"/>
              <a:gd name="connsiteX2" fmla="*/ 821 w 9508"/>
              <a:gd name="connsiteY2" fmla="*/ 10000 h 10000"/>
              <a:gd name="connsiteX3" fmla="*/ 829 w 9508"/>
              <a:gd name="connsiteY3" fmla="*/ 9975 h 10000"/>
              <a:gd name="connsiteX4" fmla="*/ 1088 w 9508"/>
              <a:gd name="connsiteY4" fmla="*/ 8955 h 10000"/>
              <a:gd name="connsiteX5" fmla="*/ 2687 w 9508"/>
              <a:gd name="connsiteY5" fmla="*/ 2848 h 10000"/>
              <a:gd name="connsiteX6" fmla="*/ 3024 w 9508"/>
              <a:gd name="connsiteY6" fmla="*/ 1559 h 10000"/>
              <a:gd name="connsiteX7" fmla="*/ 3046 w 9508"/>
              <a:gd name="connsiteY7" fmla="*/ 1477 h 10000"/>
              <a:gd name="connsiteX8" fmla="*/ 3852 w 9508"/>
              <a:gd name="connsiteY8" fmla="*/ 1477 h 10000"/>
              <a:gd name="connsiteX9" fmla="*/ 3881 w 9508"/>
              <a:gd name="connsiteY9" fmla="*/ 1587 h 10000"/>
              <a:gd name="connsiteX10" fmla="*/ 4063 w 9508"/>
              <a:gd name="connsiteY10" fmla="*/ 2282 h 10000"/>
              <a:gd name="connsiteX11" fmla="*/ 4196 w 9508"/>
              <a:gd name="connsiteY11" fmla="*/ 2820 h 10000"/>
              <a:gd name="connsiteX12" fmla="*/ 5572 w 9508"/>
              <a:gd name="connsiteY12" fmla="*/ 8097 h 10000"/>
              <a:gd name="connsiteX13" fmla="*/ 5715 w 9508"/>
              <a:gd name="connsiteY13" fmla="*/ 8761 h 10000"/>
              <a:gd name="connsiteX14" fmla="*/ 6021 w 9508"/>
              <a:gd name="connsiteY14" fmla="*/ 9812 h 10000"/>
              <a:gd name="connsiteX15" fmla="*/ 6070 w 9508"/>
              <a:gd name="connsiteY15" fmla="*/ 9975 h 10000"/>
              <a:gd name="connsiteX16" fmla="*/ 6871 w 9508"/>
              <a:gd name="connsiteY16" fmla="*/ 9975 h 10000"/>
              <a:gd name="connsiteX17" fmla="*/ 6883 w 9508"/>
              <a:gd name="connsiteY17" fmla="*/ 9919 h 10000"/>
              <a:gd name="connsiteX18" fmla="*/ 7874 w 9508"/>
              <a:gd name="connsiteY18" fmla="*/ 6250 h 10000"/>
              <a:gd name="connsiteX19" fmla="*/ 9508 w 9508"/>
              <a:gd name="connsiteY19" fmla="*/ 0 h 10000"/>
              <a:gd name="connsiteX0" fmla="*/ 0 w 10000"/>
              <a:gd name="connsiteY0" fmla="*/ 9950 h 10000"/>
              <a:gd name="connsiteX1" fmla="*/ 863 w 10000"/>
              <a:gd name="connsiteY1" fmla="*/ 10000 h 10000"/>
              <a:gd name="connsiteX2" fmla="*/ 872 w 10000"/>
              <a:gd name="connsiteY2" fmla="*/ 9975 h 10000"/>
              <a:gd name="connsiteX3" fmla="*/ 1144 w 10000"/>
              <a:gd name="connsiteY3" fmla="*/ 8955 h 10000"/>
              <a:gd name="connsiteX4" fmla="*/ 2826 w 10000"/>
              <a:gd name="connsiteY4" fmla="*/ 2848 h 10000"/>
              <a:gd name="connsiteX5" fmla="*/ 3180 w 10000"/>
              <a:gd name="connsiteY5" fmla="*/ 1559 h 10000"/>
              <a:gd name="connsiteX6" fmla="*/ 3204 w 10000"/>
              <a:gd name="connsiteY6" fmla="*/ 1477 h 10000"/>
              <a:gd name="connsiteX7" fmla="*/ 4051 w 10000"/>
              <a:gd name="connsiteY7" fmla="*/ 1477 h 10000"/>
              <a:gd name="connsiteX8" fmla="*/ 4082 w 10000"/>
              <a:gd name="connsiteY8" fmla="*/ 1587 h 10000"/>
              <a:gd name="connsiteX9" fmla="*/ 4273 w 10000"/>
              <a:gd name="connsiteY9" fmla="*/ 2282 h 10000"/>
              <a:gd name="connsiteX10" fmla="*/ 4413 w 10000"/>
              <a:gd name="connsiteY10" fmla="*/ 2820 h 10000"/>
              <a:gd name="connsiteX11" fmla="*/ 5860 w 10000"/>
              <a:gd name="connsiteY11" fmla="*/ 8097 h 10000"/>
              <a:gd name="connsiteX12" fmla="*/ 6011 w 10000"/>
              <a:gd name="connsiteY12" fmla="*/ 8761 h 10000"/>
              <a:gd name="connsiteX13" fmla="*/ 6333 w 10000"/>
              <a:gd name="connsiteY13" fmla="*/ 9812 h 10000"/>
              <a:gd name="connsiteX14" fmla="*/ 6384 w 10000"/>
              <a:gd name="connsiteY14" fmla="*/ 9975 h 10000"/>
              <a:gd name="connsiteX15" fmla="*/ 7227 w 10000"/>
              <a:gd name="connsiteY15" fmla="*/ 9975 h 10000"/>
              <a:gd name="connsiteX16" fmla="*/ 7239 w 10000"/>
              <a:gd name="connsiteY16" fmla="*/ 9919 h 10000"/>
              <a:gd name="connsiteX17" fmla="*/ 8281 w 10000"/>
              <a:gd name="connsiteY17" fmla="*/ 6250 h 10000"/>
              <a:gd name="connsiteX18" fmla="*/ 10000 w 10000"/>
              <a:gd name="connsiteY18" fmla="*/ 0 h 10000"/>
              <a:gd name="connsiteX0" fmla="*/ 0 w 10000"/>
              <a:gd name="connsiteY0" fmla="*/ 9950 h 10000"/>
              <a:gd name="connsiteX1" fmla="*/ 863 w 10000"/>
              <a:gd name="connsiteY1" fmla="*/ 10000 h 10000"/>
              <a:gd name="connsiteX2" fmla="*/ 1144 w 10000"/>
              <a:gd name="connsiteY2" fmla="*/ 8955 h 10000"/>
              <a:gd name="connsiteX3" fmla="*/ 2826 w 10000"/>
              <a:gd name="connsiteY3" fmla="*/ 2848 h 10000"/>
              <a:gd name="connsiteX4" fmla="*/ 3180 w 10000"/>
              <a:gd name="connsiteY4" fmla="*/ 1559 h 10000"/>
              <a:gd name="connsiteX5" fmla="*/ 3204 w 10000"/>
              <a:gd name="connsiteY5" fmla="*/ 1477 h 10000"/>
              <a:gd name="connsiteX6" fmla="*/ 4051 w 10000"/>
              <a:gd name="connsiteY6" fmla="*/ 1477 h 10000"/>
              <a:gd name="connsiteX7" fmla="*/ 4082 w 10000"/>
              <a:gd name="connsiteY7" fmla="*/ 1587 h 10000"/>
              <a:gd name="connsiteX8" fmla="*/ 4273 w 10000"/>
              <a:gd name="connsiteY8" fmla="*/ 2282 h 10000"/>
              <a:gd name="connsiteX9" fmla="*/ 4413 w 10000"/>
              <a:gd name="connsiteY9" fmla="*/ 2820 h 10000"/>
              <a:gd name="connsiteX10" fmla="*/ 5860 w 10000"/>
              <a:gd name="connsiteY10" fmla="*/ 8097 h 10000"/>
              <a:gd name="connsiteX11" fmla="*/ 6011 w 10000"/>
              <a:gd name="connsiteY11" fmla="*/ 8761 h 10000"/>
              <a:gd name="connsiteX12" fmla="*/ 6333 w 10000"/>
              <a:gd name="connsiteY12" fmla="*/ 9812 h 10000"/>
              <a:gd name="connsiteX13" fmla="*/ 6384 w 10000"/>
              <a:gd name="connsiteY13" fmla="*/ 9975 h 10000"/>
              <a:gd name="connsiteX14" fmla="*/ 7227 w 10000"/>
              <a:gd name="connsiteY14" fmla="*/ 9975 h 10000"/>
              <a:gd name="connsiteX15" fmla="*/ 7239 w 10000"/>
              <a:gd name="connsiteY15" fmla="*/ 9919 h 10000"/>
              <a:gd name="connsiteX16" fmla="*/ 8281 w 10000"/>
              <a:gd name="connsiteY16" fmla="*/ 6250 h 10000"/>
              <a:gd name="connsiteX17" fmla="*/ 10000 w 10000"/>
              <a:gd name="connsiteY17" fmla="*/ 0 h 10000"/>
              <a:gd name="connsiteX0" fmla="*/ 0 w 10000"/>
              <a:gd name="connsiteY0" fmla="*/ 9950 h 9975"/>
              <a:gd name="connsiteX1" fmla="*/ 1144 w 10000"/>
              <a:gd name="connsiteY1" fmla="*/ 8955 h 9975"/>
              <a:gd name="connsiteX2" fmla="*/ 2826 w 10000"/>
              <a:gd name="connsiteY2" fmla="*/ 2848 h 9975"/>
              <a:gd name="connsiteX3" fmla="*/ 3180 w 10000"/>
              <a:gd name="connsiteY3" fmla="*/ 1559 h 9975"/>
              <a:gd name="connsiteX4" fmla="*/ 3204 w 10000"/>
              <a:gd name="connsiteY4" fmla="*/ 1477 h 9975"/>
              <a:gd name="connsiteX5" fmla="*/ 4051 w 10000"/>
              <a:gd name="connsiteY5" fmla="*/ 1477 h 9975"/>
              <a:gd name="connsiteX6" fmla="*/ 4082 w 10000"/>
              <a:gd name="connsiteY6" fmla="*/ 1587 h 9975"/>
              <a:gd name="connsiteX7" fmla="*/ 4273 w 10000"/>
              <a:gd name="connsiteY7" fmla="*/ 2282 h 9975"/>
              <a:gd name="connsiteX8" fmla="*/ 4413 w 10000"/>
              <a:gd name="connsiteY8" fmla="*/ 2820 h 9975"/>
              <a:gd name="connsiteX9" fmla="*/ 5860 w 10000"/>
              <a:gd name="connsiteY9" fmla="*/ 8097 h 9975"/>
              <a:gd name="connsiteX10" fmla="*/ 6011 w 10000"/>
              <a:gd name="connsiteY10" fmla="*/ 8761 h 9975"/>
              <a:gd name="connsiteX11" fmla="*/ 6333 w 10000"/>
              <a:gd name="connsiteY11" fmla="*/ 9812 h 9975"/>
              <a:gd name="connsiteX12" fmla="*/ 6384 w 10000"/>
              <a:gd name="connsiteY12" fmla="*/ 9975 h 9975"/>
              <a:gd name="connsiteX13" fmla="*/ 7227 w 10000"/>
              <a:gd name="connsiteY13" fmla="*/ 9975 h 9975"/>
              <a:gd name="connsiteX14" fmla="*/ 7239 w 10000"/>
              <a:gd name="connsiteY14" fmla="*/ 9919 h 9975"/>
              <a:gd name="connsiteX15" fmla="*/ 8281 w 10000"/>
              <a:gd name="connsiteY15" fmla="*/ 6250 h 9975"/>
              <a:gd name="connsiteX16" fmla="*/ 10000 w 10000"/>
              <a:gd name="connsiteY16" fmla="*/ 0 h 9975"/>
              <a:gd name="connsiteX0" fmla="*/ 0 w 10000"/>
              <a:gd name="connsiteY0" fmla="*/ 9975 h 10000"/>
              <a:gd name="connsiteX1" fmla="*/ 2826 w 10000"/>
              <a:gd name="connsiteY1" fmla="*/ 2855 h 10000"/>
              <a:gd name="connsiteX2" fmla="*/ 3180 w 10000"/>
              <a:gd name="connsiteY2" fmla="*/ 1563 h 10000"/>
              <a:gd name="connsiteX3" fmla="*/ 3204 w 10000"/>
              <a:gd name="connsiteY3" fmla="*/ 1481 h 10000"/>
              <a:gd name="connsiteX4" fmla="*/ 4051 w 10000"/>
              <a:gd name="connsiteY4" fmla="*/ 1481 h 10000"/>
              <a:gd name="connsiteX5" fmla="*/ 4082 w 10000"/>
              <a:gd name="connsiteY5" fmla="*/ 1591 h 10000"/>
              <a:gd name="connsiteX6" fmla="*/ 4273 w 10000"/>
              <a:gd name="connsiteY6" fmla="*/ 2288 h 10000"/>
              <a:gd name="connsiteX7" fmla="*/ 4413 w 10000"/>
              <a:gd name="connsiteY7" fmla="*/ 2827 h 10000"/>
              <a:gd name="connsiteX8" fmla="*/ 5860 w 10000"/>
              <a:gd name="connsiteY8" fmla="*/ 8117 h 10000"/>
              <a:gd name="connsiteX9" fmla="*/ 6011 w 10000"/>
              <a:gd name="connsiteY9" fmla="*/ 8783 h 10000"/>
              <a:gd name="connsiteX10" fmla="*/ 6333 w 10000"/>
              <a:gd name="connsiteY10" fmla="*/ 9837 h 10000"/>
              <a:gd name="connsiteX11" fmla="*/ 6384 w 10000"/>
              <a:gd name="connsiteY11" fmla="*/ 10000 h 10000"/>
              <a:gd name="connsiteX12" fmla="*/ 7227 w 10000"/>
              <a:gd name="connsiteY12" fmla="*/ 10000 h 10000"/>
              <a:gd name="connsiteX13" fmla="*/ 7239 w 10000"/>
              <a:gd name="connsiteY13" fmla="*/ 9944 h 10000"/>
              <a:gd name="connsiteX14" fmla="*/ 8281 w 10000"/>
              <a:gd name="connsiteY14" fmla="*/ 6266 h 10000"/>
              <a:gd name="connsiteX15" fmla="*/ 10000 w 10000"/>
              <a:gd name="connsiteY15" fmla="*/ 0 h 10000"/>
              <a:gd name="connsiteX0" fmla="*/ 0 w 7174"/>
              <a:gd name="connsiteY0" fmla="*/ 2855 h 10000"/>
              <a:gd name="connsiteX1" fmla="*/ 354 w 7174"/>
              <a:gd name="connsiteY1" fmla="*/ 1563 h 10000"/>
              <a:gd name="connsiteX2" fmla="*/ 378 w 7174"/>
              <a:gd name="connsiteY2" fmla="*/ 1481 h 10000"/>
              <a:gd name="connsiteX3" fmla="*/ 1225 w 7174"/>
              <a:gd name="connsiteY3" fmla="*/ 1481 h 10000"/>
              <a:gd name="connsiteX4" fmla="*/ 1256 w 7174"/>
              <a:gd name="connsiteY4" fmla="*/ 1591 h 10000"/>
              <a:gd name="connsiteX5" fmla="*/ 1447 w 7174"/>
              <a:gd name="connsiteY5" fmla="*/ 2288 h 10000"/>
              <a:gd name="connsiteX6" fmla="*/ 1587 w 7174"/>
              <a:gd name="connsiteY6" fmla="*/ 2827 h 10000"/>
              <a:gd name="connsiteX7" fmla="*/ 3034 w 7174"/>
              <a:gd name="connsiteY7" fmla="*/ 8117 h 10000"/>
              <a:gd name="connsiteX8" fmla="*/ 3185 w 7174"/>
              <a:gd name="connsiteY8" fmla="*/ 8783 h 10000"/>
              <a:gd name="connsiteX9" fmla="*/ 3507 w 7174"/>
              <a:gd name="connsiteY9" fmla="*/ 9837 h 10000"/>
              <a:gd name="connsiteX10" fmla="*/ 3558 w 7174"/>
              <a:gd name="connsiteY10" fmla="*/ 10000 h 10000"/>
              <a:gd name="connsiteX11" fmla="*/ 4401 w 7174"/>
              <a:gd name="connsiteY11" fmla="*/ 10000 h 10000"/>
              <a:gd name="connsiteX12" fmla="*/ 4413 w 7174"/>
              <a:gd name="connsiteY12" fmla="*/ 9944 h 10000"/>
              <a:gd name="connsiteX13" fmla="*/ 5455 w 7174"/>
              <a:gd name="connsiteY13" fmla="*/ 6266 h 10000"/>
              <a:gd name="connsiteX14" fmla="*/ 7174 w 7174"/>
              <a:gd name="connsiteY14" fmla="*/ 0 h 10000"/>
              <a:gd name="connsiteX0" fmla="*/ 0 w 10000"/>
              <a:gd name="connsiteY0" fmla="*/ 2855 h 10000"/>
              <a:gd name="connsiteX1" fmla="*/ 493 w 10000"/>
              <a:gd name="connsiteY1" fmla="*/ 1563 h 10000"/>
              <a:gd name="connsiteX2" fmla="*/ 1708 w 10000"/>
              <a:gd name="connsiteY2" fmla="*/ 1481 h 10000"/>
              <a:gd name="connsiteX3" fmla="*/ 1751 w 10000"/>
              <a:gd name="connsiteY3" fmla="*/ 1591 h 10000"/>
              <a:gd name="connsiteX4" fmla="*/ 2017 w 10000"/>
              <a:gd name="connsiteY4" fmla="*/ 2288 h 10000"/>
              <a:gd name="connsiteX5" fmla="*/ 2212 w 10000"/>
              <a:gd name="connsiteY5" fmla="*/ 2827 h 10000"/>
              <a:gd name="connsiteX6" fmla="*/ 4229 w 10000"/>
              <a:gd name="connsiteY6" fmla="*/ 8117 h 10000"/>
              <a:gd name="connsiteX7" fmla="*/ 4440 w 10000"/>
              <a:gd name="connsiteY7" fmla="*/ 8783 h 10000"/>
              <a:gd name="connsiteX8" fmla="*/ 4888 w 10000"/>
              <a:gd name="connsiteY8" fmla="*/ 9837 h 10000"/>
              <a:gd name="connsiteX9" fmla="*/ 4960 w 10000"/>
              <a:gd name="connsiteY9" fmla="*/ 10000 h 10000"/>
              <a:gd name="connsiteX10" fmla="*/ 6135 w 10000"/>
              <a:gd name="connsiteY10" fmla="*/ 10000 h 10000"/>
              <a:gd name="connsiteX11" fmla="*/ 6151 w 10000"/>
              <a:gd name="connsiteY11" fmla="*/ 9944 h 10000"/>
              <a:gd name="connsiteX12" fmla="*/ 7604 w 10000"/>
              <a:gd name="connsiteY12" fmla="*/ 6266 h 10000"/>
              <a:gd name="connsiteX13" fmla="*/ 10000 w 10000"/>
              <a:gd name="connsiteY13" fmla="*/ 0 h 10000"/>
              <a:gd name="connsiteX0" fmla="*/ 0 w 10000"/>
              <a:gd name="connsiteY0" fmla="*/ 2855 h 10000"/>
              <a:gd name="connsiteX1" fmla="*/ 1708 w 10000"/>
              <a:gd name="connsiteY1" fmla="*/ 1481 h 10000"/>
              <a:gd name="connsiteX2" fmla="*/ 1751 w 10000"/>
              <a:gd name="connsiteY2" fmla="*/ 1591 h 10000"/>
              <a:gd name="connsiteX3" fmla="*/ 2017 w 10000"/>
              <a:gd name="connsiteY3" fmla="*/ 2288 h 10000"/>
              <a:gd name="connsiteX4" fmla="*/ 2212 w 10000"/>
              <a:gd name="connsiteY4" fmla="*/ 2827 h 10000"/>
              <a:gd name="connsiteX5" fmla="*/ 4229 w 10000"/>
              <a:gd name="connsiteY5" fmla="*/ 8117 h 10000"/>
              <a:gd name="connsiteX6" fmla="*/ 4440 w 10000"/>
              <a:gd name="connsiteY6" fmla="*/ 8783 h 10000"/>
              <a:gd name="connsiteX7" fmla="*/ 4888 w 10000"/>
              <a:gd name="connsiteY7" fmla="*/ 9837 h 10000"/>
              <a:gd name="connsiteX8" fmla="*/ 4960 w 10000"/>
              <a:gd name="connsiteY8" fmla="*/ 10000 h 10000"/>
              <a:gd name="connsiteX9" fmla="*/ 6135 w 10000"/>
              <a:gd name="connsiteY9" fmla="*/ 10000 h 10000"/>
              <a:gd name="connsiteX10" fmla="*/ 6151 w 10000"/>
              <a:gd name="connsiteY10" fmla="*/ 9944 h 10000"/>
              <a:gd name="connsiteX11" fmla="*/ 7604 w 10000"/>
              <a:gd name="connsiteY11" fmla="*/ 6266 h 10000"/>
              <a:gd name="connsiteX12" fmla="*/ 10000 w 10000"/>
              <a:gd name="connsiteY12" fmla="*/ 0 h 10000"/>
              <a:gd name="connsiteX0" fmla="*/ 0 w 10000"/>
              <a:gd name="connsiteY0" fmla="*/ 2855 h 10000"/>
              <a:gd name="connsiteX1" fmla="*/ 1708 w 10000"/>
              <a:gd name="connsiteY1" fmla="*/ 1481 h 10000"/>
              <a:gd name="connsiteX2" fmla="*/ 2017 w 10000"/>
              <a:gd name="connsiteY2" fmla="*/ 2288 h 10000"/>
              <a:gd name="connsiteX3" fmla="*/ 2212 w 10000"/>
              <a:gd name="connsiteY3" fmla="*/ 2827 h 10000"/>
              <a:gd name="connsiteX4" fmla="*/ 4229 w 10000"/>
              <a:gd name="connsiteY4" fmla="*/ 8117 h 10000"/>
              <a:gd name="connsiteX5" fmla="*/ 4440 w 10000"/>
              <a:gd name="connsiteY5" fmla="*/ 8783 h 10000"/>
              <a:gd name="connsiteX6" fmla="*/ 4888 w 10000"/>
              <a:gd name="connsiteY6" fmla="*/ 9837 h 10000"/>
              <a:gd name="connsiteX7" fmla="*/ 4960 w 10000"/>
              <a:gd name="connsiteY7" fmla="*/ 10000 h 10000"/>
              <a:gd name="connsiteX8" fmla="*/ 6135 w 10000"/>
              <a:gd name="connsiteY8" fmla="*/ 10000 h 10000"/>
              <a:gd name="connsiteX9" fmla="*/ 6151 w 10000"/>
              <a:gd name="connsiteY9" fmla="*/ 9944 h 10000"/>
              <a:gd name="connsiteX10" fmla="*/ 7604 w 10000"/>
              <a:gd name="connsiteY10" fmla="*/ 6266 h 10000"/>
              <a:gd name="connsiteX11" fmla="*/ 10000 w 10000"/>
              <a:gd name="connsiteY11" fmla="*/ 0 h 10000"/>
              <a:gd name="connsiteX0" fmla="*/ 0 w 10000"/>
              <a:gd name="connsiteY0" fmla="*/ 2855 h 10000"/>
              <a:gd name="connsiteX1" fmla="*/ 2017 w 10000"/>
              <a:gd name="connsiteY1" fmla="*/ 2288 h 10000"/>
              <a:gd name="connsiteX2" fmla="*/ 2212 w 10000"/>
              <a:gd name="connsiteY2" fmla="*/ 2827 h 10000"/>
              <a:gd name="connsiteX3" fmla="*/ 4229 w 10000"/>
              <a:gd name="connsiteY3" fmla="*/ 8117 h 10000"/>
              <a:gd name="connsiteX4" fmla="*/ 4440 w 10000"/>
              <a:gd name="connsiteY4" fmla="*/ 8783 h 10000"/>
              <a:gd name="connsiteX5" fmla="*/ 4888 w 10000"/>
              <a:gd name="connsiteY5" fmla="*/ 9837 h 10000"/>
              <a:gd name="connsiteX6" fmla="*/ 4960 w 10000"/>
              <a:gd name="connsiteY6" fmla="*/ 10000 h 10000"/>
              <a:gd name="connsiteX7" fmla="*/ 6135 w 10000"/>
              <a:gd name="connsiteY7" fmla="*/ 10000 h 10000"/>
              <a:gd name="connsiteX8" fmla="*/ 6151 w 10000"/>
              <a:gd name="connsiteY8" fmla="*/ 9944 h 10000"/>
              <a:gd name="connsiteX9" fmla="*/ 7604 w 10000"/>
              <a:gd name="connsiteY9" fmla="*/ 6266 h 10000"/>
              <a:gd name="connsiteX10" fmla="*/ 10000 w 10000"/>
              <a:gd name="connsiteY10" fmla="*/ 0 h 10000"/>
              <a:gd name="connsiteX0" fmla="*/ 0 w 10000"/>
              <a:gd name="connsiteY0" fmla="*/ 2855 h 10000"/>
              <a:gd name="connsiteX1" fmla="*/ 2212 w 10000"/>
              <a:gd name="connsiteY1" fmla="*/ 2827 h 10000"/>
              <a:gd name="connsiteX2" fmla="*/ 4229 w 10000"/>
              <a:gd name="connsiteY2" fmla="*/ 8117 h 10000"/>
              <a:gd name="connsiteX3" fmla="*/ 4440 w 10000"/>
              <a:gd name="connsiteY3" fmla="*/ 8783 h 10000"/>
              <a:gd name="connsiteX4" fmla="*/ 4888 w 10000"/>
              <a:gd name="connsiteY4" fmla="*/ 9837 h 10000"/>
              <a:gd name="connsiteX5" fmla="*/ 4960 w 10000"/>
              <a:gd name="connsiteY5" fmla="*/ 10000 h 10000"/>
              <a:gd name="connsiteX6" fmla="*/ 6135 w 10000"/>
              <a:gd name="connsiteY6" fmla="*/ 10000 h 10000"/>
              <a:gd name="connsiteX7" fmla="*/ 6151 w 10000"/>
              <a:gd name="connsiteY7" fmla="*/ 9944 h 10000"/>
              <a:gd name="connsiteX8" fmla="*/ 7604 w 10000"/>
              <a:gd name="connsiteY8" fmla="*/ 6266 h 10000"/>
              <a:gd name="connsiteX9" fmla="*/ 10000 w 10000"/>
              <a:gd name="connsiteY9" fmla="*/ 0 h 10000"/>
              <a:gd name="connsiteX0" fmla="*/ 0 w 7788"/>
              <a:gd name="connsiteY0" fmla="*/ 2827 h 10000"/>
              <a:gd name="connsiteX1" fmla="*/ 2017 w 7788"/>
              <a:gd name="connsiteY1" fmla="*/ 8117 h 10000"/>
              <a:gd name="connsiteX2" fmla="*/ 2228 w 7788"/>
              <a:gd name="connsiteY2" fmla="*/ 8783 h 10000"/>
              <a:gd name="connsiteX3" fmla="*/ 2676 w 7788"/>
              <a:gd name="connsiteY3" fmla="*/ 9837 h 10000"/>
              <a:gd name="connsiteX4" fmla="*/ 2748 w 7788"/>
              <a:gd name="connsiteY4" fmla="*/ 10000 h 10000"/>
              <a:gd name="connsiteX5" fmla="*/ 3923 w 7788"/>
              <a:gd name="connsiteY5" fmla="*/ 10000 h 10000"/>
              <a:gd name="connsiteX6" fmla="*/ 3939 w 7788"/>
              <a:gd name="connsiteY6" fmla="*/ 9944 h 10000"/>
              <a:gd name="connsiteX7" fmla="*/ 5392 w 7788"/>
              <a:gd name="connsiteY7" fmla="*/ 6266 h 10000"/>
              <a:gd name="connsiteX8" fmla="*/ 7788 w 7788"/>
              <a:gd name="connsiteY8" fmla="*/ 0 h 10000"/>
              <a:gd name="connsiteX0" fmla="*/ 0 w 10000"/>
              <a:gd name="connsiteY0" fmla="*/ 2827 h 10000"/>
              <a:gd name="connsiteX1" fmla="*/ 2861 w 10000"/>
              <a:gd name="connsiteY1" fmla="*/ 8783 h 10000"/>
              <a:gd name="connsiteX2" fmla="*/ 3436 w 10000"/>
              <a:gd name="connsiteY2" fmla="*/ 9837 h 10000"/>
              <a:gd name="connsiteX3" fmla="*/ 3529 w 10000"/>
              <a:gd name="connsiteY3" fmla="*/ 10000 h 10000"/>
              <a:gd name="connsiteX4" fmla="*/ 5037 w 10000"/>
              <a:gd name="connsiteY4" fmla="*/ 10000 h 10000"/>
              <a:gd name="connsiteX5" fmla="*/ 5058 w 10000"/>
              <a:gd name="connsiteY5" fmla="*/ 9944 h 10000"/>
              <a:gd name="connsiteX6" fmla="*/ 6923 w 10000"/>
              <a:gd name="connsiteY6" fmla="*/ 6266 h 10000"/>
              <a:gd name="connsiteX7" fmla="*/ 10000 w 10000"/>
              <a:gd name="connsiteY7" fmla="*/ 0 h 10000"/>
              <a:gd name="connsiteX0" fmla="*/ 0 w 7139"/>
              <a:gd name="connsiteY0" fmla="*/ 8783 h 10000"/>
              <a:gd name="connsiteX1" fmla="*/ 575 w 7139"/>
              <a:gd name="connsiteY1" fmla="*/ 9837 h 10000"/>
              <a:gd name="connsiteX2" fmla="*/ 668 w 7139"/>
              <a:gd name="connsiteY2" fmla="*/ 10000 h 10000"/>
              <a:gd name="connsiteX3" fmla="*/ 2176 w 7139"/>
              <a:gd name="connsiteY3" fmla="*/ 10000 h 10000"/>
              <a:gd name="connsiteX4" fmla="*/ 2197 w 7139"/>
              <a:gd name="connsiteY4" fmla="*/ 9944 h 10000"/>
              <a:gd name="connsiteX5" fmla="*/ 4062 w 7139"/>
              <a:gd name="connsiteY5" fmla="*/ 6266 h 10000"/>
              <a:gd name="connsiteX6" fmla="*/ 7139 w 7139"/>
              <a:gd name="connsiteY6" fmla="*/ 0 h 10000"/>
              <a:gd name="connsiteX0" fmla="*/ 0 w 12987"/>
              <a:gd name="connsiteY0" fmla="*/ 12989 h 14206"/>
              <a:gd name="connsiteX1" fmla="*/ 805 w 12987"/>
              <a:gd name="connsiteY1" fmla="*/ 14043 h 14206"/>
              <a:gd name="connsiteX2" fmla="*/ 936 w 12987"/>
              <a:gd name="connsiteY2" fmla="*/ 14206 h 14206"/>
              <a:gd name="connsiteX3" fmla="*/ 3048 w 12987"/>
              <a:gd name="connsiteY3" fmla="*/ 14206 h 14206"/>
              <a:gd name="connsiteX4" fmla="*/ 3077 w 12987"/>
              <a:gd name="connsiteY4" fmla="*/ 14150 h 14206"/>
              <a:gd name="connsiteX5" fmla="*/ 5690 w 12987"/>
              <a:gd name="connsiteY5" fmla="*/ 10472 h 14206"/>
              <a:gd name="connsiteX6" fmla="*/ 12987 w 12987"/>
              <a:gd name="connsiteY6" fmla="*/ 0 h 14206"/>
              <a:gd name="connsiteX0" fmla="*/ 0 w 23491"/>
              <a:gd name="connsiteY0" fmla="*/ 0 h 17121"/>
              <a:gd name="connsiteX1" fmla="*/ 11309 w 23491"/>
              <a:gd name="connsiteY1" fmla="*/ 16958 h 17121"/>
              <a:gd name="connsiteX2" fmla="*/ 11440 w 23491"/>
              <a:gd name="connsiteY2" fmla="*/ 17121 h 17121"/>
              <a:gd name="connsiteX3" fmla="*/ 13552 w 23491"/>
              <a:gd name="connsiteY3" fmla="*/ 17121 h 17121"/>
              <a:gd name="connsiteX4" fmla="*/ 13581 w 23491"/>
              <a:gd name="connsiteY4" fmla="*/ 17065 h 17121"/>
              <a:gd name="connsiteX5" fmla="*/ 16194 w 23491"/>
              <a:gd name="connsiteY5" fmla="*/ 13387 h 17121"/>
              <a:gd name="connsiteX6" fmla="*/ 23491 w 23491"/>
              <a:gd name="connsiteY6" fmla="*/ 2915 h 1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91" h="17121">
                <a:moveTo>
                  <a:pt x="0" y="0"/>
                </a:moveTo>
                <a:cubicBezTo>
                  <a:pt x="268" y="351"/>
                  <a:pt x="11041" y="16607"/>
                  <a:pt x="11309" y="16958"/>
                </a:cubicBezTo>
                <a:cubicBezTo>
                  <a:pt x="11353" y="17011"/>
                  <a:pt x="11398" y="17068"/>
                  <a:pt x="11440" y="17121"/>
                </a:cubicBezTo>
                <a:cubicBezTo>
                  <a:pt x="12014" y="17981"/>
                  <a:pt x="12974" y="17981"/>
                  <a:pt x="13552" y="17121"/>
                </a:cubicBezTo>
                <a:cubicBezTo>
                  <a:pt x="13562" y="17102"/>
                  <a:pt x="13574" y="17083"/>
                  <a:pt x="13581" y="17065"/>
                </a:cubicBezTo>
                <a:cubicBezTo>
                  <a:pt x="14452" y="15839"/>
                  <a:pt x="14542" y="15745"/>
                  <a:pt x="16194" y="13387"/>
                </a:cubicBezTo>
                <a:lnTo>
                  <a:pt x="23491" y="2915"/>
                </a:lnTo>
              </a:path>
            </a:pathLst>
          </a:cu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Group4-connector"/>
          <p:cNvSpPr>
            <a:spLocks noChangeShapeType="1"/>
          </p:cNvSpPr>
          <p:nvPr/>
        </p:nvSpPr>
        <p:spPr bwMode="auto">
          <a:xfrm flipH="1">
            <a:off x="4064705" y="2367420"/>
            <a:ext cx="1562621" cy="24739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Group8-connector"/>
          <p:cNvSpPr>
            <a:spLocks noChangeShapeType="1"/>
          </p:cNvSpPr>
          <p:nvPr/>
        </p:nvSpPr>
        <p:spPr bwMode="auto">
          <a:xfrm flipV="1">
            <a:off x="5533373" y="2051139"/>
            <a:ext cx="228600" cy="90814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2" name="group13-connector"/>
          <p:cNvSpPr>
            <a:spLocks noChangeShapeType="1"/>
          </p:cNvSpPr>
          <p:nvPr/>
        </p:nvSpPr>
        <p:spPr bwMode="auto">
          <a:xfrm>
            <a:off x="5439431" y="2192056"/>
            <a:ext cx="2116281" cy="403508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Group12-connector"/>
          <p:cNvSpPr>
            <a:spLocks noChangeShapeType="1"/>
          </p:cNvSpPr>
          <p:nvPr/>
        </p:nvSpPr>
        <p:spPr bwMode="auto">
          <a:xfrm>
            <a:off x="3632558" y="2617944"/>
            <a:ext cx="44567" cy="157441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Group13-Oval2"/>
          <p:cNvSpPr/>
          <p:nvPr/>
        </p:nvSpPr>
        <p:spPr bwMode="auto">
          <a:xfrm>
            <a:off x="7531162" y="2570288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4" name="Group2-connector" hidden="1"/>
          <p:cNvSpPr>
            <a:spLocks/>
          </p:cNvSpPr>
          <p:nvPr/>
        </p:nvSpPr>
        <p:spPr bwMode="auto">
          <a:xfrm flipH="1" flipV="1">
            <a:off x="4416523" y="2395021"/>
            <a:ext cx="3132586" cy="1386471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823 w 9823"/>
              <a:gd name="connsiteY0" fmla="*/ 4921 h 9581"/>
              <a:gd name="connsiteX1" fmla="*/ 8976 w 9823"/>
              <a:gd name="connsiteY1" fmla="*/ 3116 h 9581"/>
              <a:gd name="connsiteX2" fmla="*/ 8439 w 9823"/>
              <a:gd name="connsiteY2" fmla="*/ 1870 h 9581"/>
              <a:gd name="connsiteX3" fmla="*/ 7732 w 9823"/>
              <a:gd name="connsiteY3" fmla="*/ 251 h 9581"/>
              <a:gd name="connsiteX4" fmla="*/ 7592 w 9823"/>
              <a:gd name="connsiteY4" fmla="*/ 0 h 9581"/>
              <a:gd name="connsiteX5" fmla="*/ 4339 w 9823"/>
              <a:gd name="connsiteY5" fmla="*/ 0 h 9581"/>
              <a:gd name="connsiteX6" fmla="*/ 4250 w 9823"/>
              <a:gd name="connsiteY6" fmla="*/ 188 h 9581"/>
              <a:gd name="connsiteX7" fmla="*/ 2921 w 9823"/>
              <a:gd name="connsiteY7" fmla="*/ 3181 h 9581"/>
              <a:gd name="connsiteX8" fmla="*/ 1191 w 9823"/>
              <a:gd name="connsiteY8" fmla="*/ 6917 h 9581"/>
              <a:gd name="connsiteX9" fmla="*/ 942 w 9823"/>
              <a:gd name="connsiteY9" fmla="*/ 7413 h 9581"/>
              <a:gd name="connsiteX10" fmla="*/ 0 w 9823"/>
              <a:gd name="connsiteY10" fmla="*/ 9581 h 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23" h="9581">
                <a:moveTo>
                  <a:pt x="9823" y="4921"/>
                </a:moveTo>
                <a:cubicBezTo>
                  <a:pt x="9539" y="4319"/>
                  <a:pt x="9259" y="3716"/>
                  <a:pt x="8976" y="3116"/>
                </a:cubicBezTo>
                <a:lnTo>
                  <a:pt x="8439" y="1870"/>
                </a:lnTo>
                <a:cubicBezTo>
                  <a:pt x="8206" y="1331"/>
                  <a:pt x="7965" y="790"/>
                  <a:pt x="7732" y="251"/>
                </a:cubicBezTo>
                <a:cubicBezTo>
                  <a:pt x="7685" y="168"/>
                  <a:pt x="7643" y="83"/>
                  <a:pt x="7592" y="0"/>
                </a:cubicBezTo>
                <a:cubicBezTo>
                  <a:pt x="6683" y="-1994"/>
                  <a:pt x="5237" y="-1994"/>
                  <a:pt x="4339" y="0"/>
                </a:cubicBezTo>
                <a:cubicBezTo>
                  <a:pt x="4312" y="61"/>
                  <a:pt x="4277" y="126"/>
                  <a:pt x="4250" y="188"/>
                </a:cubicBezTo>
                <a:cubicBezTo>
                  <a:pt x="3807" y="1185"/>
                  <a:pt x="3368" y="2184"/>
                  <a:pt x="2921" y="3181"/>
                </a:cubicBezTo>
                <a:lnTo>
                  <a:pt x="1191" y="6917"/>
                </a:lnTo>
                <a:cubicBezTo>
                  <a:pt x="1109" y="7083"/>
                  <a:pt x="1024" y="7247"/>
                  <a:pt x="942" y="7413"/>
                </a:cubicBezTo>
                <a:cubicBezTo>
                  <a:pt x="565" y="8276"/>
                  <a:pt x="373" y="8718"/>
                  <a:pt x="0" y="9581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Group9-oval1"/>
          <p:cNvSpPr/>
          <p:nvPr/>
        </p:nvSpPr>
        <p:spPr bwMode="auto">
          <a:xfrm>
            <a:off x="7576506" y="2566991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5" name="Group1-connector"/>
          <p:cNvSpPr>
            <a:spLocks/>
          </p:cNvSpPr>
          <p:nvPr/>
        </p:nvSpPr>
        <p:spPr bwMode="auto">
          <a:xfrm>
            <a:off x="3389862" y="2170139"/>
            <a:ext cx="625034" cy="331945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  <a:gd name="connsiteX0" fmla="*/ 10640 w 10640"/>
              <a:gd name="connsiteY0" fmla="*/ 3116 h 11398"/>
              <a:gd name="connsiteX1" fmla="*/ 10053 w 10640"/>
              <a:gd name="connsiteY1" fmla="*/ 1870 h 11398"/>
              <a:gd name="connsiteX2" fmla="*/ 9281 w 10640"/>
              <a:gd name="connsiteY2" fmla="*/ 251 h 11398"/>
              <a:gd name="connsiteX3" fmla="*/ 9128 w 10640"/>
              <a:gd name="connsiteY3" fmla="*/ 0 h 11398"/>
              <a:gd name="connsiteX4" fmla="*/ 5574 w 10640"/>
              <a:gd name="connsiteY4" fmla="*/ 0 h 11398"/>
              <a:gd name="connsiteX5" fmla="*/ 5477 w 10640"/>
              <a:gd name="connsiteY5" fmla="*/ 188 h 11398"/>
              <a:gd name="connsiteX6" fmla="*/ 4025 w 10640"/>
              <a:gd name="connsiteY6" fmla="*/ 3181 h 11398"/>
              <a:gd name="connsiteX7" fmla="*/ 2135 w 10640"/>
              <a:gd name="connsiteY7" fmla="*/ 6917 h 11398"/>
              <a:gd name="connsiteX8" fmla="*/ 1863 w 10640"/>
              <a:gd name="connsiteY8" fmla="*/ 7413 h 11398"/>
              <a:gd name="connsiteX9" fmla="*/ 0 w 10640"/>
              <a:gd name="connsiteY9" fmla="*/ 11398 h 1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40" h="11398">
                <a:moveTo>
                  <a:pt x="10640" y="3116"/>
                </a:moveTo>
                <a:lnTo>
                  <a:pt x="10053" y="1870"/>
                </a:lnTo>
                <a:cubicBezTo>
                  <a:pt x="9799" y="1331"/>
                  <a:pt x="9535" y="790"/>
                  <a:pt x="9281" y="251"/>
                </a:cubicBezTo>
                <a:cubicBezTo>
                  <a:pt x="9230" y="168"/>
                  <a:pt x="9184" y="83"/>
                  <a:pt x="9128" y="0"/>
                </a:cubicBezTo>
                <a:cubicBezTo>
                  <a:pt x="8135" y="-1994"/>
                  <a:pt x="6555" y="-1994"/>
                  <a:pt x="5574" y="0"/>
                </a:cubicBezTo>
                <a:cubicBezTo>
                  <a:pt x="5544" y="61"/>
                  <a:pt x="5506" y="126"/>
                  <a:pt x="5477" y="188"/>
                </a:cubicBezTo>
                <a:lnTo>
                  <a:pt x="4025" y="3181"/>
                </a:lnTo>
                <a:lnTo>
                  <a:pt x="2135" y="6917"/>
                </a:lnTo>
                <a:cubicBezTo>
                  <a:pt x="2045" y="7083"/>
                  <a:pt x="1952" y="7247"/>
                  <a:pt x="1863" y="7413"/>
                </a:cubicBezTo>
                <a:cubicBezTo>
                  <a:pt x="1451" y="8276"/>
                  <a:pt x="408" y="10535"/>
                  <a:pt x="0" y="11398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6" name="Group5-connector"/>
          <p:cNvSpPr>
            <a:spLocks/>
          </p:cNvSpPr>
          <p:nvPr/>
        </p:nvSpPr>
        <p:spPr bwMode="auto">
          <a:xfrm rot="10800000">
            <a:off x="5793762" y="2251737"/>
            <a:ext cx="2072595" cy="853739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13120 w 13120"/>
              <a:gd name="connsiteY0" fmla="*/ 11750 h 11750"/>
              <a:gd name="connsiteX1" fmla="*/ 9153 w 13120"/>
              <a:gd name="connsiteY1" fmla="*/ 3116 h 11750"/>
              <a:gd name="connsiteX2" fmla="*/ 8616 w 13120"/>
              <a:gd name="connsiteY2" fmla="*/ 1870 h 11750"/>
              <a:gd name="connsiteX3" fmla="*/ 7909 w 13120"/>
              <a:gd name="connsiteY3" fmla="*/ 251 h 11750"/>
              <a:gd name="connsiteX4" fmla="*/ 7769 w 13120"/>
              <a:gd name="connsiteY4" fmla="*/ 0 h 11750"/>
              <a:gd name="connsiteX5" fmla="*/ 4516 w 13120"/>
              <a:gd name="connsiteY5" fmla="*/ 0 h 11750"/>
              <a:gd name="connsiteX6" fmla="*/ 4427 w 13120"/>
              <a:gd name="connsiteY6" fmla="*/ 188 h 11750"/>
              <a:gd name="connsiteX7" fmla="*/ 3098 w 13120"/>
              <a:gd name="connsiteY7" fmla="*/ 3181 h 11750"/>
              <a:gd name="connsiteX8" fmla="*/ 1368 w 13120"/>
              <a:gd name="connsiteY8" fmla="*/ 6917 h 11750"/>
              <a:gd name="connsiteX9" fmla="*/ 1119 w 13120"/>
              <a:gd name="connsiteY9" fmla="*/ 7413 h 11750"/>
              <a:gd name="connsiteX10" fmla="*/ 0 w 13120"/>
              <a:gd name="connsiteY10" fmla="*/ 10000 h 11750"/>
              <a:gd name="connsiteX0" fmla="*/ 12944 w 12944"/>
              <a:gd name="connsiteY0" fmla="*/ 11750 h 11750"/>
              <a:gd name="connsiteX1" fmla="*/ 8977 w 12944"/>
              <a:gd name="connsiteY1" fmla="*/ 3116 h 11750"/>
              <a:gd name="connsiteX2" fmla="*/ 8440 w 12944"/>
              <a:gd name="connsiteY2" fmla="*/ 1870 h 11750"/>
              <a:gd name="connsiteX3" fmla="*/ 7733 w 12944"/>
              <a:gd name="connsiteY3" fmla="*/ 251 h 11750"/>
              <a:gd name="connsiteX4" fmla="*/ 7593 w 12944"/>
              <a:gd name="connsiteY4" fmla="*/ 0 h 11750"/>
              <a:gd name="connsiteX5" fmla="*/ 4340 w 12944"/>
              <a:gd name="connsiteY5" fmla="*/ 0 h 11750"/>
              <a:gd name="connsiteX6" fmla="*/ 4251 w 12944"/>
              <a:gd name="connsiteY6" fmla="*/ 188 h 11750"/>
              <a:gd name="connsiteX7" fmla="*/ 2922 w 12944"/>
              <a:gd name="connsiteY7" fmla="*/ 3181 h 11750"/>
              <a:gd name="connsiteX8" fmla="*/ 1192 w 12944"/>
              <a:gd name="connsiteY8" fmla="*/ 6917 h 11750"/>
              <a:gd name="connsiteX9" fmla="*/ 943 w 12944"/>
              <a:gd name="connsiteY9" fmla="*/ 7413 h 11750"/>
              <a:gd name="connsiteX10" fmla="*/ 0 w 12944"/>
              <a:gd name="connsiteY10" fmla="*/ 9526 h 1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44" h="11750">
                <a:moveTo>
                  <a:pt x="12944" y="11750"/>
                </a:moveTo>
                <a:cubicBezTo>
                  <a:pt x="12660" y="11148"/>
                  <a:pt x="9260" y="3716"/>
                  <a:pt x="8977" y="3116"/>
                </a:cubicBezTo>
                <a:lnTo>
                  <a:pt x="8440" y="1870"/>
                </a:lnTo>
                <a:cubicBezTo>
                  <a:pt x="8207" y="1331"/>
                  <a:pt x="7966" y="790"/>
                  <a:pt x="7733" y="251"/>
                </a:cubicBezTo>
                <a:cubicBezTo>
                  <a:pt x="7686" y="168"/>
                  <a:pt x="7644" y="83"/>
                  <a:pt x="7593" y="0"/>
                </a:cubicBezTo>
                <a:cubicBezTo>
                  <a:pt x="6684" y="-1994"/>
                  <a:pt x="5238" y="-1994"/>
                  <a:pt x="4340" y="0"/>
                </a:cubicBezTo>
                <a:cubicBezTo>
                  <a:pt x="4313" y="61"/>
                  <a:pt x="4278" y="126"/>
                  <a:pt x="4251" y="188"/>
                </a:cubicBezTo>
                <a:cubicBezTo>
                  <a:pt x="3808" y="1185"/>
                  <a:pt x="3369" y="2184"/>
                  <a:pt x="2922" y="3181"/>
                </a:cubicBezTo>
                <a:lnTo>
                  <a:pt x="1192" y="6917"/>
                </a:lnTo>
                <a:cubicBezTo>
                  <a:pt x="1110" y="7083"/>
                  <a:pt x="1025" y="7247"/>
                  <a:pt x="943" y="7413"/>
                </a:cubicBezTo>
                <a:cubicBezTo>
                  <a:pt x="566" y="8276"/>
                  <a:pt x="373" y="8663"/>
                  <a:pt x="0" y="95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7" name="Group11-connector"/>
          <p:cNvSpPr>
            <a:spLocks/>
          </p:cNvSpPr>
          <p:nvPr/>
        </p:nvSpPr>
        <p:spPr bwMode="auto">
          <a:xfrm>
            <a:off x="6707839" y="2530259"/>
            <a:ext cx="569306" cy="282243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3" h="10000">
                <a:moveTo>
                  <a:pt x="9153" y="3116"/>
                </a:moveTo>
                <a:lnTo>
                  <a:pt x="8616" y="1870"/>
                </a:lnTo>
                <a:cubicBezTo>
                  <a:pt x="8383" y="1331"/>
                  <a:pt x="8142" y="790"/>
                  <a:pt x="7909" y="251"/>
                </a:cubicBezTo>
                <a:cubicBezTo>
                  <a:pt x="7862" y="168"/>
                  <a:pt x="7820" y="83"/>
                  <a:pt x="7769" y="0"/>
                </a:cubicBezTo>
                <a:cubicBezTo>
                  <a:pt x="6860" y="-1994"/>
                  <a:pt x="5414" y="-1994"/>
                  <a:pt x="4516" y="0"/>
                </a:cubicBezTo>
                <a:cubicBezTo>
                  <a:pt x="4489" y="61"/>
                  <a:pt x="4454" y="126"/>
                  <a:pt x="4427" y="188"/>
                </a:cubicBezTo>
                <a:cubicBezTo>
                  <a:pt x="3984" y="1185"/>
                  <a:pt x="3545" y="2184"/>
                  <a:pt x="3098" y="3181"/>
                </a:cubicBezTo>
                <a:lnTo>
                  <a:pt x="1368" y="6917"/>
                </a:lnTo>
                <a:cubicBezTo>
                  <a:pt x="1286" y="7083"/>
                  <a:pt x="1201" y="7247"/>
                  <a:pt x="1119" y="7413"/>
                </a:cubicBezTo>
                <a:cubicBezTo>
                  <a:pt x="742" y="8276"/>
                  <a:pt x="373" y="9137"/>
                  <a:pt x="0" y="10000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Group1-oval2"/>
          <p:cNvSpPr/>
          <p:nvPr/>
        </p:nvSpPr>
        <p:spPr bwMode="auto">
          <a:xfrm>
            <a:off x="3986906" y="2236272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Group12-oval1"/>
          <p:cNvSpPr/>
          <p:nvPr/>
        </p:nvSpPr>
        <p:spPr bwMode="auto">
          <a:xfrm>
            <a:off x="3610746" y="2589712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Group12-oval2"/>
          <p:cNvSpPr/>
          <p:nvPr/>
        </p:nvSpPr>
        <p:spPr bwMode="auto">
          <a:xfrm>
            <a:off x="3659481" y="275518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9" name="Group9-connector"/>
          <p:cNvSpPr>
            <a:spLocks noChangeShapeType="1"/>
          </p:cNvSpPr>
          <p:nvPr/>
        </p:nvSpPr>
        <p:spPr bwMode="auto">
          <a:xfrm>
            <a:off x="5631186" y="2175509"/>
            <a:ext cx="1967389" cy="410529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Group9-echo1"/>
          <p:cNvSpPr/>
          <p:nvPr/>
        </p:nvSpPr>
        <p:spPr bwMode="auto">
          <a:xfrm>
            <a:off x="7542931" y="2492524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Group13-echo2"/>
          <p:cNvSpPr/>
          <p:nvPr/>
        </p:nvSpPr>
        <p:spPr bwMode="auto">
          <a:xfrm>
            <a:off x="5341783" y="2101510"/>
            <a:ext cx="182880" cy="182880"/>
          </a:xfrm>
          <a:prstGeom prst="ellipse">
            <a:avLst/>
          </a:prstGeom>
          <a:noFill/>
          <a:ln w="6350" cap="sq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hortedLine"/>
          <p:cNvSpPr/>
          <p:nvPr/>
        </p:nvSpPr>
        <p:spPr bwMode="auto">
          <a:xfrm>
            <a:off x="4185077" y="1939069"/>
            <a:ext cx="1301262" cy="372674"/>
          </a:xfrm>
          <a:custGeom>
            <a:avLst/>
            <a:gdLst>
              <a:gd name="connsiteX0" fmla="*/ 1301262 w 1301262"/>
              <a:gd name="connsiteY0" fmla="*/ 257575 h 372674"/>
              <a:gd name="connsiteX1" fmla="*/ 716174 w 1301262"/>
              <a:gd name="connsiteY1" fmla="*/ 1799 h 372674"/>
              <a:gd name="connsiteX2" fmla="*/ 0 w 1301262"/>
              <a:gd name="connsiteY2" fmla="*/ 372674 h 3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62" h="372674">
                <a:moveTo>
                  <a:pt x="1301262" y="257575"/>
                </a:moveTo>
                <a:cubicBezTo>
                  <a:pt x="1117156" y="120095"/>
                  <a:pt x="933051" y="-17384"/>
                  <a:pt x="716174" y="1799"/>
                </a:cubicBezTo>
                <a:cubicBezTo>
                  <a:pt x="499297" y="20982"/>
                  <a:pt x="108705" y="312993"/>
                  <a:pt x="0" y="372674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11" name="blueShorterLine"/>
          <p:cNvSpPr/>
          <p:nvPr/>
        </p:nvSpPr>
        <p:spPr bwMode="auto">
          <a:xfrm>
            <a:off x="4424522" y="2406094"/>
            <a:ext cx="3118231" cy="1050042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" name="Freeform 3"/>
          <p:cNvSpPr/>
          <p:nvPr/>
        </p:nvSpPr>
        <p:spPr bwMode="auto">
          <a:xfrm>
            <a:off x="3644900" y="2099328"/>
            <a:ext cx="3054350" cy="707375"/>
          </a:xfrm>
          <a:custGeom>
            <a:avLst/>
            <a:gdLst>
              <a:gd name="connsiteX0" fmla="*/ 0 w 3054350"/>
              <a:gd name="connsiteY0" fmla="*/ 516875 h 707375"/>
              <a:gd name="connsiteX1" fmla="*/ 1536700 w 3054350"/>
              <a:gd name="connsiteY1" fmla="*/ 2525 h 707375"/>
              <a:gd name="connsiteX2" fmla="*/ 3054350 w 3054350"/>
              <a:gd name="connsiteY2" fmla="*/ 707375 h 70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350" h="707375">
                <a:moveTo>
                  <a:pt x="0" y="516875"/>
                </a:moveTo>
                <a:cubicBezTo>
                  <a:pt x="513821" y="243825"/>
                  <a:pt x="1027642" y="-29225"/>
                  <a:pt x="1536700" y="2525"/>
                </a:cubicBezTo>
                <a:cubicBezTo>
                  <a:pt x="2045758" y="34275"/>
                  <a:pt x="2828925" y="615300"/>
                  <a:pt x="3054350" y="707375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 bwMode="auto">
          <a:xfrm>
            <a:off x="4432300" y="2535074"/>
            <a:ext cx="2279650" cy="538326"/>
          </a:xfrm>
          <a:custGeom>
            <a:avLst/>
            <a:gdLst>
              <a:gd name="connsiteX0" fmla="*/ 0 w 2279650"/>
              <a:gd name="connsiteY0" fmla="*/ 538326 h 538326"/>
              <a:gd name="connsiteX1" fmla="*/ 1435100 w 2279650"/>
              <a:gd name="connsiteY1" fmla="*/ 4926 h 538326"/>
              <a:gd name="connsiteX2" fmla="*/ 2279650 w 2279650"/>
              <a:gd name="connsiteY2" fmla="*/ 271626 h 5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650" h="538326">
                <a:moveTo>
                  <a:pt x="0" y="538326"/>
                </a:moveTo>
                <a:cubicBezTo>
                  <a:pt x="527579" y="293851"/>
                  <a:pt x="1055158" y="49376"/>
                  <a:pt x="1435100" y="4926"/>
                </a:cubicBezTo>
                <a:cubicBezTo>
                  <a:pt x="1815042" y="-39524"/>
                  <a:pt x="2148417" y="230351"/>
                  <a:pt x="2279650" y="271626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>
            <a:off x="5416550" y="1980310"/>
            <a:ext cx="342900" cy="127890"/>
          </a:xfrm>
          <a:custGeom>
            <a:avLst/>
            <a:gdLst>
              <a:gd name="connsiteX0" fmla="*/ 0 w 342900"/>
              <a:gd name="connsiteY0" fmla="*/ 127890 h 127890"/>
              <a:gd name="connsiteX1" fmla="*/ 165100 w 342900"/>
              <a:gd name="connsiteY1" fmla="*/ 890 h 127890"/>
              <a:gd name="connsiteX2" fmla="*/ 342900 w 342900"/>
              <a:gd name="connsiteY2" fmla="*/ 70740 h 12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127890">
                <a:moveTo>
                  <a:pt x="0" y="127890"/>
                </a:moveTo>
                <a:cubicBezTo>
                  <a:pt x="53975" y="69152"/>
                  <a:pt x="107950" y="10415"/>
                  <a:pt x="165100" y="890"/>
                </a:cubicBezTo>
                <a:cubicBezTo>
                  <a:pt x="222250" y="-8635"/>
                  <a:pt x="314325" y="61215"/>
                  <a:pt x="342900" y="70740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/>
          <p:cNvSpPr/>
          <p:nvPr/>
        </p:nvSpPr>
        <p:spPr bwMode="auto">
          <a:xfrm>
            <a:off x="5803900" y="2004653"/>
            <a:ext cx="1733550" cy="401997"/>
          </a:xfrm>
          <a:custGeom>
            <a:avLst/>
            <a:gdLst>
              <a:gd name="connsiteX0" fmla="*/ 1733550 w 1733550"/>
              <a:gd name="connsiteY0" fmla="*/ 401997 h 401997"/>
              <a:gd name="connsiteX1" fmla="*/ 1028700 w 1733550"/>
              <a:gd name="connsiteY1" fmla="*/ 1947 h 401997"/>
              <a:gd name="connsiteX2" fmla="*/ 0 w 1733550"/>
              <a:gd name="connsiteY2" fmla="*/ 249597 h 40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550" h="401997">
                <a:moveTo>
                  <a:pt x="1733550" y="401997"/>
                </a:moveTo>
                <a:cubicBezTo>
                  <a:pt x="1525587" y="214672"/>
                  <a:pt x="1317625" y="27347"/>
                  <a:pt x="1028700" y="1947"/>
                </a:cubicBezTo>
                <a:cubicBezTo>
                  <a:pt x="739775" y="-23453"/>
                  <a:pt x="172508" y="207264"/>
                  <a:pt x="0" y="249597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 54"/>
          <p:cNvSpPr/>
          <p:nvPr/>
        </p:nvSpPr>
        <p:spPr bwMode="auto">
          <a:xfrm>
            <a:off x="7188206" y="2425700"/>
            <a:ext cx="727153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Group3-connector"/>
          <p:cNvSpPr>
            <a:spLocks noChangeShapeType="1"/>
          </p:cNvSpPr>
          <p:nvPr/>
        </p:nvSpPr>
        <p:spPr bwMode="auto">
          <a:xfrm flipV="1">
            <a:off x="4208388" y="2116544"/>
            <a:ext cx="1196236" cy="607761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shortedLine"/>
          <p:cNvSpPr/>
          <p:nvPr/>
        </p:nvSpPr>
        <p:spPr bwMode="auto">
          <a:xfrm>
            <a:off x="4178457" y="1932451"/>
            <a:ext cx="1301262" cy="372674"/>
          </a:xfrm>
          <a:custGeom>
            <a:avLst/>
            <a:gdLst>
              <a:gd name="connsiteX0" fmla="*/ 1301262 w 1301262"/>
              <a:gd name="connsiteY0" fmla="*/ 257575 h 372674"/>
              <a:gd name="connsiteX1" fmla="*/ 716174 w 1301262"/>
              <a:gd name="connsiteY1" fmla="*/ 1799 h 372674"/>
              <a:gd name="connsiteX2" fmla="*/ 0 w 1301262"/>
              <a:gd name="connsiteY2" fmla="*/ 372674 h 37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1262" h="372674">
                <a:moveTo>
                  <a:pt x="1301262" y="257575"/>
                </a:moveTo>
                <a:cubicBezTo>
                  <a:pt x="1117156" y="120095"/>
                  <a:pt x="933051" y="-17384"/>
                  <a:pt x="716174" y="1799"/>
                </a:cubicBezTo>
                <a:cubicBezTo>
                  <a:pt x="499297" y="20982"/>
                  <a:pt x="108705" y="312993"/>
                  <a:pt x="0" y="372674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lvl="0"/>
            <a:endParaRPr lang="en-US" dirty="0"/>
          </a:p>
        </p:txBody>
      </p:sp>
      <p:sp>
        <p:nvSpPr>
          <p:cNvPr id="158" name="blueShorterLine"/>
          <p:cNvSpPr/>
          <p:nvPr/>
        </p:nvSpPr>
        <p:spPr bwMode="auto">
          <a:xfrm>
            <a:off x="4417901" y="2399474"/>
            <a:ext cx="3118231" cy="1050042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59" name="Freeform 158"/>
          <p:cNvSpPr/>
          <p:nvPr/>
        </p:nvSpPr>
        <p:spPr bwMode="auto">
          <a:xfrm>
            <a:off x="3638280" y="2092708"/>
            <a:ext cx="3054350" cy="707375"/>
          </a:xfrm>
          <a:custGeom>
            <a:avLst/>
            <a:gdLst>
              <a:gd name="connsiteX0" fmla="*/ 0 w 3054350"/>
              <a:gd name="connsiteY0" fmla="*/ 516875 h 707375"/>
              <a:gd name="connsiteX1" fmla="*/ 1536700 w 3054350"/>
              <a:gd name="connsiteY1" fmla="*/ 2525 h 707375"/>
              <a:gd name="connsiteX2" fmla="*/ 3054350 w 3054350"/>
              <a:gd name="connsiteY2" fmla="*/ 707375 h 70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4350" h="707375">
                <a:moveTo>
                  <a:pt x="0" y="516875"/>
                </a:moveTo>
                <a:cubicBezTo>
                  <a:pt x="513821" y="243825"/>
                  <a:pt x="1027642" y="-29225"/>
                  <a:pt x="1536700" y="2525"/>
                </a:cubicBezTo>
                <a:cubicBezTo>
                  <a:pt x="2045758" y="34275"/>
                  <a:pt x="2828925" y="615300"/>
                  <a:pt x="3054350" y="707375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Freeform 159"/>
          <p:cNvSpPr/>
          <p:nvPr/>
        </p:nvSpPr>
        <p:spPr bwMode="auto">
          <a:xfrm>
            <a:off x="4425680" y="2528454"/>
            <a:ext cx="2279650" cy="538326"/>
          </a:xfrm>
          <a:custGeom>
            <a:avLst/>
            <a:gdLst>
              <a:gd name="connsiteX0" fmla="*/ 0 w 2279650"/>
              <a:gd name="connsiteY0" fmla="*/ 538326 h 538326"/>
              <a:gd name="connsiteX1" fmla="*/ 1435100 w 2279650"/>
              <a:gd name="connsiteY1" fmla="*/ 4926 h 538326"/>
              <a:gd name="connsiteX2" fmla="*/ 2279650 w 2279650"/>
              <a:gd name="connsiteY2" fmla="*/ 271626 h 53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9650" h="538326">
                <a:moveTo>
                  <a:pt x="0" y="538326"/>
                </a:moveTo>
                <a:cubicBezTo>
                  <a:pt x="527579" y="293851"/>
                  <a:pt x="1055158" y="49376"/>
                  <a:pt x="1435100" y="4926"/>
                </a:cubicBezTo>
                <a:cubicBezTo>
                  <a:pt x="1815042" y="-39524"/>
                  <a:pt x="2148417" y="230351"/>
                  <a:pt x="2279650" y="271626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Freeform 160"/>
          <p:cNvSpPr/>
          <p:nvPr/>
        </p:nvSpPr>
        <p:spPr bwMode="auto">
          <a:xfrm>
            <a:off x="5797280" y="1998035"/>
            <a:ext cx="1733550" cy="401997"/>
          </a:xfrm>
          <a:custGeom>
            <a:avLst/>
            <a:gdLst>
              <a:gd name="connsiteX0" fmla="*/ 1733550 w 1733550"/>
              <a:gd name="connsiteY0" fmla="*/ 401997 h 401997"/>
              <a:gd name="connsiteX1" fmla="*/ 1028700 w 1733550"/>
              <a:gd name="connsiteY1" fmla="*/ 1947 h 401997"/>
              <a:gd name="connsiteX2" fmla="*/ 0 w 1733550"/>
              <a:gd name="connsiteY2" fmla="*/ 249597 h 40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550" h="401997">
                <a:moveTo>
                  <a:pt x="1733550" y="401997"/>
                </a:moveTo>
                <a:cubicBezTo>
                  <a:pt x="1525587" y="214672"/>
                  <a:pt x="1317625" y="27347"/>
                  <a:pt x="1028700" y="1947"/>
                </a:cubicBezTo>
                <a:cubicBezTo>
                  <a:pt x="739775" y="-23453"/>
                  <a:pt x="172508" y="207264"/>
                  <a:pt x="0" y="249597"/>
                </a:cubicBezTo>
              </a:path>
            </a:pathLst>
          </a:custGeom>
          <a:noFill/>
          <a:ln w="9525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Freeform 161"/>
          <p:cNvSpPr/>
          <p:nvPr/>
        </p:nvSpPr>
        <p:spPr bwMode="auto">
          <a:xfrm>
            <a:off x="7181582" y="2419080"/>
            <a:ext cx="727153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Group4-connector"/>
          <p:cNvSpPr>
            <a:spLocks noChangeShapeType="1"/>
          </p:cNvSpPr>
          <p:nvPr/>
        </p:nvSpPr>
        <p:spPr bwMode="auto">
          <a:xfrm flipH="1">
            <a:off x="4073987" y="2368752"/>
            <a:ext cx="1562621" cy="24739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4" name="group13-connector"/>
          <p:cNvSpPr>
            <a:spLocks noChangeShapeType="1"/>
          </p:cNvSpPr>
          <p:nvPr/>
        </p:nvSpPr>
        <p:spPr bwMode="auto">
          <a:xfrm>
            <a:off x="5448713" y="2193388"/>
            <a:ext cx="2116281" cy="403508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Group1-connector"/>
          <p:cNvSpPr>
            <a:spLocks/>
          </p:cNvSpPr>
          <p:nvPr/>
        </p:nvSpPr>
        <p:spPr bwMode="auto">
          <a:xfrm>
            <a:off x="3399144" y="2171470"/>
            <a:ext cx="625034" cy="331945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  <a:gd name="connsiteX0" fmla="*/ 10640 w 10640"/>
              <a:gd name="connsiteY0" fmla="*/ 3116 h 11398"/>
              <a:gd name="connsiteX1" fmla="*/ 10053 w 10640"/>
              <a:gd name="connsiteY1" fmla="*/ 1870 h 11398"/>
              <a:gd name="connsiteX2" fmla="*/ 9281 w 10640"/>
              <a:gd name="connsiteY2" fmla="*/ 251 h 11398"/>
              <a:gd name="connsiteX3" fmla="*/ 9128 w 10640"/>
              <a:gd name="connsiteY3" fmla="*/ 0 h 11398"/>
              <a:gd name="connsiteX4" fmla="*/ 5574 w 10640"/>
              <a:gd name="connsiteY4" fmla="*/ 0 h 11398"/>
              <a:gd name="connsiteX5" fmla="*/ 5477 w 10640"/>
              <a:gd name="connsiteY5" fmla="*/ 188 h 11398"/>
              <a:gd name="connsiteX6" fmla="*/ 4025 w 10640"/>
              <a:gd name="connsiteY6" fmla="*/ 3181 h 11398"/>
              <a:gd name="connsiteX7" fmla="*/ 2135 w 10640"/>
              <a:gd name="connsiteY7" fmla="*/ 6917 h 11398"/>
              <a:gd name="connsiteX8" fmla="*/ 1863 w 10640"/>
              <a:gd name="connsiteY8" fmla="*/ 7413 h 11398"/>
              <a:gd name="connsiteX9" fmla="*/ 0 w 10640"/>
              <a:gd name="connsiteY9" fmla="*/ 11398 h 1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40" h="11398">
                <a:moveTo>
                  <a:pt x="10640" y="3116"/>
                </a:moveTo>
                <a:lnTo>
                  <a:pt x="10053" y="1870"/>
                </a:lnTo>
                <a:cubicBezTo>
                  <a:pt x="9799" y="1331"/>
                  <a:pt x="9535" y="790"/>
                  <a:pt x="9281" y="251"/>
                </a:cubicBezTo>
                <a:cubicBezTo>
                  <a:pt x="9230" y="168"/>
                  <a:pt x="9184" y="83"/>
                  <a:pt x="9128" y="0"/>
                </a:cubicBezTo>
                <a:cubicBezTo>
                  <a:pt x="8135" y="-1994"/>
                  <a:pt x="6555" y="-1994"/>
                  <a:pt x="5574" y="0"/>
                </a:cubicBezTo>
                <a:cubicBezTo>
                  <a:pt x="5544" y="61"/>
                  <a:pt x="5506" y="126"/>
                  <a:pt x="5477" y="188"/>
                </a:cubicBezTo>
                <a:lnTo>
                  <a:pt x="4025" y="3181"/>
                </a:lnTo>
                <a:lnTo>
                  <a:pt x="2135" y="6917"/>
                </a:lnTo>
                <a:cubicBezTo>
                  <a:pt x="2045" y="7083"/>
                  <a:pt x="1952" y="7247"/>
                  <a:pt x="1863" y="7413"/>
                </a:cubicBezTo>
                <a:cubicBezTo>
                  <a:pt x="1451" y="8276"/>
                  <a:pt x="408" y="10535"/>
                  <a:pt x="0" y="11398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6" name="Group9-connector"/>
          <p:cNvSpPr>
            <a:spLocks noChangeShapeType="1"/>
          </p:cNvSpPr>
          <p:nvPr/>
        </p:nvSpPr>
        <p:spPr bwMode="auto">
          <a:xfrm>
            <a:off x="5640468" y="2176841"/>
            <a:ext cx="1967389" cy="410529"/>
          </a:xfrm>
          <a:prstGeom prst="line">
            <a:avLst/>
          </a:prstGeom>
          <a:noFill/>
          <a:ln w="9525" cap="flat">
            <a:solidFill>
              <a:srgbClr val="F15D2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166"/>
          <p:cNvSpPr/>
          <p:nvPr/>
        </p:nvSpPr>
        <p:spPr bwMode="auto">
          <a:xfrm>
            <a:off x="7190857" y="2420417"/>
            <a:ext cx="727153" cy="590550"/>
          </a:xfrm>
          <a:custGeom>
            <a:avLst/>
            <a:gdLst>
              <a:gd name="connsiteX0" fmla="*/ 0 w 727153"/>
              <a:gd name="connsiteY0" fmla="*/ 590550 h 590550"/>
              <a:gd name="connsiteX1" fmla="*/ 673100 w 727153"/>
              <a:gd name="connsiteY1" fmla="*/ 450850 h 590550"/>
              <a:gd name="connsiteX2" fmla="*/ 685800 w 727153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53" h="590550">
                <a:moveTo>
                  <a:pt x="0" y="590550"/>
                </a:moveTo>
                <a:cubicBezTo>
                  <a:pt x="279400" y="569912"/>
                  <a:pt x="558800" y="549275"/>
                  <a:pt x="673100" y="450850"/>
                </a:cubicBezTo>
                <a:cubicBezTo>
                  <a:pt x="787400" y="352425"/>
                  <a:pt x="684742" y="75142"/>
                  <a:pt x="685800" y="0"/>
                </a:cubicBezTo>
              </a:path>
            </a:pathLst>
          </a:custGeom>
          <a:noFill/>
          <a:ln w="9525" cap="sq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Group4-connector"/>
          <p:cNvSpPr>
            <a:spLocks noChangeShapeType="1"/>
          </p:cNvSpPr>
          <p:nvPr/>
        </p:nvSpPr>
        <p:spPr bwMode="auto">
          <a:xfrm flipH="1">
            <a:off x="4059905" y="2368971"/>
            <a:ext cx="1562621" cy="247390"/>
          </a:xfrm>
          <a:prstGeom prst="line">
            <a:avLst/>
          </a:pr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4" name="Group11-connector"/>
          <p:cNvSpPr>
            <a:spLocks/>
          </p:cNvSpPr>
          <p:nvPr/>
        </p:nvSpPr>
        <p:spPr bwMode="auto">
          <a:xfrm>
            <a:off x="6702545" y="2539310"/>
            <a:ext cx="569306" cy="282243"/>
          </a:xfrm>
          <a:custGeom>
            <a:avLst/>
            <a:gdLst>
              <a:gd name="T0" fmla="*/ 1920 w 1920"/>
              <a:gd name="T1" fmla="*/ 190 h 460"/>
              <a:gd name="T2" fmla="*/ 1890 w 1920"/>
              <a:gd name="T3" fmla="*/ 161 h 460"/>
              <a:gd name="T4" fmla="*/ 1871 w 1920"/>
              <a:gd name="T5" fmla="*/ 141 h 460"/>
              <a:gd name="T6" fmla="*/ 1846 w 1920"/>
              <a:gd name="T7" fmla="*/ 115 h 460"/>
              <a:gd name="T8" fmla="*/ 1841 w 1920"/>
              <a:gd name="T9" fmla="*/ 111 h 460"/>
              <a:gd name="T10" fmla="*/ 1726 w 1920"/>
              <a:gd name="T11" fmla="*/ 111 h 460"/>
              <a:gd name="T12" fmla="*/ 1723 w 1920"/>
              <a:gd name="T13" fmla="*/ 114 h 460"/>
              <a:gd name="T14" fmla="*/ 1676 w 1920"/>
              <a:gd name="T15" fmla="*/ 162 h 460"/>
              <a:gd name="T16" fmla="*/ 1615 w 1920"/>
              <a:gd name="T17" fmla="*/ 222 h 460"/>
              <a:gd name="T18" fmla="*/ 1606 w 1920"/>
              <a:gd name="T19" fmla="*/ 230 h 460"/>
              <a:gd name="T20" fmla="*/ 1410 w 1920"/>
              <a:gd name="T21" fmla="*/ 426 h 460"/>
              <a:gd name="T22" fmla="*/ 1407 w 1920"/>
              <a:gd name="T23" fmla="*/ 428 h 460"/>
              <a:gd name="T24" fmla="*/ 1293 w 1920"/>
              <a:gd name="T25" fmla="*/ 428 h 460"/>
              <a:gd name="T26" fmla="*/ 1286 w 1920"/>
              <a:gd name="T27" fmla="*/ 422 h 460"/>
              <a:gd name="T28" fmla="*/ 1223 w 1920"/>
              <a:gd name="T29" fmla="*/ 358 h 460"/>
              <a:gd name="T30" fmla="*/ 1026 w 1920"/>
              <a:gd name="T31" fmla="*/ 161 h 460"/>
              <a:gd name="T32" fmla="*/ 1007 w 1920"/>
              <a:gd name="T33" fmla="*/ 141 h 460"/>
              <a:gd name="T34" fmla="*/ 981 w 1920"/>
              <a:gd name="T35" fmla="*/ 115 h 460"/>
              <a:gd name="T36" fmla="*/ 977 w 1920"/>
              <a:gd name="T37" fmla="*/ 111 h 460"/>
              <a:gd name="T38" fmla="*/ 862 w 1920"/>
              <a:gd name="T39" fmla="*/ 111 h 460"/>
              <a:gd name="T40" fmla="*/ 859 w 1920"/>
              <a:gd name="T41" fmla="*/ 114 h 460"/>
              <a:gd name="T42" fmla="*/ 811 w 1920"/>
              <a:gd name="T43" fmla="*/ 162 h 460"/>
              <a:gd name="T44" fmla="*/ 583 w 1920"/>
              <a:gd name="T45" fmla="*/ 390 h 460"/>
              <a:gd name="T46" fmla="*/ 546 w 1920"/>
              <a:gd name="T47" fmla="*/ 428 h 460"/>
              <a:gd name="T48" fmla="*/ 545 w 1920"/>
              <a:gd name="T49" fmla="*/ 429 h 460"/>
              <a:gd name="T50" fmla="*/ 430 w 1920"/>
              <a:gd name="T51" fmla="*/ 429 h 460"/>
              <a:gd name="T52" fmla="*/ 429 w 1920"/>
              <a:gd name="T53" fmla="*/ 427 h 460"/>
              <a:gd name="T54" fmla="*/ 358 w 1920"/>
              <a:gd name="T55" fmla="*/ 356 h 460"/>
              <a:gd name="T56" fmla="*/ 0 w 1920"/>
              <a:gd name="T57" fmla="*/ 0 h 460"/>
              <a:gd name="connsiteX0" fmla="*/ 10000 w 10000"/>
              <a:gd name="connsiteY0" fmla="*/ 4130 h 9326"/>
              <a:gd name="connsiteX1" fmla="*/ 9844 w 10000"/>
              <a:gd name="connsiteY1" fmla="*/ 3500 h 9326"/>
              <a:gd name="connsiteX2" fmla="*/ 9745 w 10000"/>
              <a:gd name="connsiteY2" fmla="*/ 3065 h 9326"/>
              <a:gd name="connsiteX3" fmla="*/ 9615 w 10000"/>
              <a:gd name="connsiteY3" fmla="*/ 2500 h 9326"/>
              <a:gd name="connsiteX4" fmla="*/ 9589 w 10000"/>
              <a:gd name="connsiteY4" fmla="*/ 2413 h 9326"/>
              <a:gd name="connsiteX5" fmla="*/ 8990 w 10000"/>
              <a:gd name="connsiteY5" fmla="*/ 2413 h 9326"/>
              <a:gd name="connsiteX6" fmla="*/ 8974 w 10000"/>
              <a:gd name="connsiteY6" fmla="*/ 2478 h 9326"/>
              <a:gd name="connsiteX7" fmla="*/ 8729 w 10000"/>
              <a:gd name="connsiteY7" fmla="*/ 3522 h 9326"/>
              <a:gd name="connsiteX8" fmla="*/ 8411 w 10000"/>
              <a:gd name="connsiteY8" fmla="*/ 4826 h 9326"/>
              <a:gd name="connsiteX9" fmla="*/ 8365 w 10000"/>
              <a:gd name="connsiteY9" fmla="*/ 5000 h 9326"/>
              <a:gd name="connsiteX10" fmla="*/ 8159 w 10000"/>
              <a:gd name="connsiteY10" fmla="*/ 5902 h 9326"/>
              <a:gd name="connsiteX11" fmla="*/ 7344 w 10000"/>
              <a:gd name="connsiteY11" fmla="*/ 9261 h 9326"/>
              <a:gd name="connsiteX12" fmla="*/ 7328 w 10000"/>
              <a:gd name="connsiteY12" fmla="*/ 9304 h 9326"/>
              <a:gd name="connsiteX13" fmla="*/ 6734 w 10000"/>
              <a:gd name="connsiteY13" fmla="*/ 9304 h 9326"/>
              <a:gd name="connsiteX14" fmla="*/ 6698 w 10000"/>
              <a:gd name="connsiteY14" fmla="*/ 9174 h 9326"/>
              <a:gd name="connsiteX15" fmla="*/ 6370 w 10000"/>
              <a:gd name="connsiteY15" fmla="*/ 7783 h 9326"/>
              <a:gd name="connsiteX16" fmla="*/ 5344 w 10000"/>
              <a:gd name="connsiteY16" fmla="*/ 3500 h 9326"/>
              <a:gd name="connsiteX17" fmla="*/ 5245 w 10000"/>
              <a:gd name="connsiteY17" fmla="*/ 3065 h 9326"/>
              <a:gd name="connsiteX18" fmla="*/ 5109 w 10000"/>
              <a:gd name="connsiteY18" fmla="*/ 2500 h 9326"/>
              <a:gd name="connsiteX19" fmla="*/ 5089 w 10000"/>
              <a:gd name="connsiteY19" fmla="*/ 2413 h 9326"/>
              <a:gd name="connsiteX20" fmla="*/ 4490 w 10000"/>
              <a:gd name="connsiteY20" fmla="*/ 2413 h 9326"/>
              <a:gd name="connsiteX21" fmla="*/ 4474 w 10000"/>
              <a:gd name="connsiteY21" fmla="*/ 2478 h 9326"/>
              <a:gd name="connsiteX22" fmla="*/ 4224 w 10000"/>
              <a:gd name="connsiteY22" fmla="*/ 3522 h 9326"/>
              <a:gd name="connsiteX23" fmla="*/ 3036 w 10000"/>
              <a:gd name="connsiteY23" fmla="*/ 8478 h 9326"/>
              <a:gd name="connsiteX24" fmla="*/ 2844 w 10000"/>
              <a:gd name="connsiteY24" fmla="*/ 9304 h 9326"/>
              <a:gd name="connsiteX25" fmla="*/ 2839 w 10000"/>
              <a:gd name="connsiteY25" fmla="*/ 9326 h 9326"/>
              <a:gd name="connsiteX26" fmla="*/ 2240 w 10000"/>
              <a:gd name="connsiteY26" fmla="*/ 9326 h 9326"/>
              <a:gd name="connsiteX27" fmla="*/ 2234 w 10000"/>
              <a:gd name="connsiteY27" fmla="*/ 9283 h 9326"/>
              <a:gd name="connsiteX28" fmla="*/ 1865 w 10000"/>
              <a:gd name="connsiteY28" fmla="*/ 7739 h 9326"/>
              <a:gd name="connsiteX29" fmla="*/ 0 w 10000"/>
              <a:gd name="connsiteY29" fmla="*/ 0 h 9326"/>
              <a:gd name="connsiteX0" fmla="*/ 10000 w 10000"/>
              <a:gd name="connsiteY0" fmla="*/ 4428 h 10216"/>
              <a:gd name="connsiteX1" fmla="*/ 9844 w 10000"/>
              <a:gd name="connsiteY1" fmla="*/ 3753 h 10216"/>
              <a:gd name="connsiteX2" fmla="*/ 9745 w 10000"/>
              <a:gd name="connsiteY2" fmla="*/ 3287 h 10216"/>
              <a:gd name="connsiteX3" fmla="*/ 9615 w 10000"/>
              <a:gd name="connsiteY3" fmla="*/ 2681 h 10216"/>
              <a:gd name="connsiteX4" fmla="*/ 9589 w 10000"/>
              <a:gd name="connsiteY4" fmla="*/ 2587 h 10216"/>
              <a:gd name="connsiteX5" fmla="*/ 8990 w 10000"/>
              <a:gd name="connsiteY5" fmla="*/ 2587 h 10216"/>
              <a:gd name="connsiteX6" fmla="*/ 8974 w 10000"/>
              <a:gd name="connsiteY6" fmla="*/ 2657 h 10216"/>
              <a:gd name="connsiteX7" fmla="*/ 8729 w 10000"/>
              <a:gd name="connsiteY7" fmla="*/ 3777 h 10216"/>
              <a:gd name="connsiteX8" fmla="*/ 8411 w 10000"/>
              <a:gd name="connsiteY8" fmla="*/ 5175 h 10216"/>
              <a:gd name="connsiteX9" fmla="*/ 8365 w 10000"/>
              <a:gd name="connsiteY9" fmla="*/ 5361 h 10216"/>
              <a:gd name="connsiteX10" fmla="*/ 8159 w 10000"/>
              <a:gd name="connsiteY10" fmla="*/ 6329 h 10216"/>
              <a:gd name="connsiteX11" fmla="*/ 7344 w 10000"/>
              <a:gd name="connsiteY11" fmla="*/ 9930 h 10216"/>
              <a:gd name="connsiteX12" fmla="*/ 6734 w 10000"/>
              <a:gd name="connsiteY12" fmla="*/ 9976 h 10216"/>
              <a:gd name="connsiteX13" fmla="*/ 6698 w 10000"/>
              <a:gd name="connsiteY13" fmla="*/ 9837 h 10216"/>
              <a:gd name="connsiteX14" fmla="*/ 6370 w 10000"/>
              <a:gd name="connsiteY14" fmla="*/ 8345 h 10216"/>
              <a:gd name="connsiteX15" fmla="*/ 5344 w 10000"/>
              <a:gd name="connsiteY15" fmla="*/ 3753 h 10216"/>
              <a:gd name="connsiteX16" fmla="*/ 5245 w 10000"/>
              <a:gd name="connsiteY16" fmla="*/ 3287 h 10216"/>
              <a:gd name="connsiteX17" fmla="*/ 5109 w 10000"/>
              <a:gd name="connsiteY17" fmla="*/ 2681 h 10216"/>
              <a:gd name="connsiteX18" fmla="*/ 5089 w 10000"/>
              <a:gd name="connsiteY18" fmla="*/ 2587 h 10216"/>
              <a:gd name="connsiteX19" fmla="*/ 4490 w 10000"/>
              <a:gd name="connsiteY19" fmla="*/ 2587 h 10216"/>
              <a:gd name="connsiteX20" fmla="*/ 4474 w 10000"/>
              <a:gd name="connsiteY20" fmla="*/ 2657 h 10216"/>
              <a:gd name="connsiteX21" fmla="*/ 4224 w 10000"/>
              <a:gd name="connsiteY21" fmla="*/ 3777 h 10216"/>
              <a:gd name="connsiteX22" fmla="*/ 3036 w 10000"/>
              <a:gd name="connsiteY22" fmla="*/ 9091 h 10216"/>
              <a:gd name="connsiteX23" fmla="*/ 2844 w 10000"/>
              <a:gd name="connsiteY23" fmla="*/ 9976 h 10216"/>
              <a:gd name="connsiteX24" fmla="*/ 2839 w 10000"/>
              <a:gd name="connsiteY24" fmla="*/ 10000 h 10216"/>
              <a:gd name="connsiteX25" fmla="*/ 2240 w 10000"/>
              <a:gd name="connsiteY25" fmla="*/ 10000 h 10216"/>
              <a:gd name="connsiteX26" fmla="*/ 2234 w 10000"/>
              <a:gd name="connsiteY26" fmla="*/ 9954 h 10216"/>
              <a:gd name="connsiteX27" fmla="*/ 1865 w 10000"/>
              <a:gd name="connsiteY27" fmla="*/ 8298 h 10216"/>
              <a:gd name="connsiteX28" fmla="*/ 0 w 10000"/>
              <a:gd name="connsiteY28" fmla="*/ 0 h 10216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734 w 10000"/>
              <a:gd name="connsiteY11" fmla="*/ 9976 h 10000"/>
              <a:gd name="connsiteX12" fmla="*/ 6698 w 10000"/>
              <a:gd name="connsiteY12" fmla="*/ 9837 h 10000"/>
              <a:gd name="connsiteX13" fmla="*/ 6370 w 10000"/>
              <a:gd name="connsiteY13" fmla="*/ 8345 h 10000"/>
              <a:gd name="connsiteX14" fmla="*/ 5344 w 10000"/>
              <a:gd name="connsiteY14" fmla="*/ 3753 h 10000"/>
              <a:gd name="connsiteX15" fmla="*/ 5245 w 10000"/>
              <a:gd name="connsiteY15" fmla="*/ 3287 h 10000"/>
              <a:gd name="connsiteX16" fmla="*/ 5109 w 10000"/>
              <a:gd name="connsiteY16" fmla="*/ 2681 h 10000"/>
              <a:gd name="connsiteX17" fmla="*/ 5089 w 10000"/>
              <a:gd name="connsiteY17" fmla="*/ 2587 h 10000"/>
              <a:gd name="connsiteX18" fmla="*/ 4490 w 10000"/>
              <a:gd name="connsiteY18" fmla="*/ 2587 h 10000"/>
              <a:gd name="connsiteX19" fmla="*/ 4474 w 10000"/>
              <a:gd name="connsiteY19" fmla="*/ 2657 h 10000"/>
              <a:gd name="connsiteX20" fmla="*/ 4224 w 10000"/>
              <a:gd name="connsiteY20" fmla="*/ 3777 h 10000"/>
              <a:gd name="connsiteX21" fmla="*/ 3036 w 10000"/>
              <a:gd name="connsiteY21" fmla="*/ 9091 h 10000"/>
              <a:gd name="connsiteX22" fmla="*/ 2844 w 10000"/>
              <a:gd name="connsiteY22" fmla="*/ 9976 h 10000"/>
              <a:gd name="connsiteX23" fmla="*/ 2839 w 10000"/>
              <a:gd name="connsiteY23" fmla="*/ 10000 h 10000"/>
              <a:gd name="connsiteX24" fmla="*/ 2240 w 10000"/>
              <a:gd name="connsiteY24" fmla="*/ 10000 h 10000"/>
              <a:gd name="connsiteX25" fmla="*/ 2234 w 10000"/>
              <a:gd name="connsiteY25" fmla="*/ 9954 h 10000"/>
              <a:gd name="connsiteX26" fmla="*/ 1865 w 10000"/>
              <a:gd name="connsiteY26" fmla="*/ 8298 h 10000"/>
              <a:gd name="connsiteX27" fmla="*/ 0 w 10000"/>
              <a:gd name="connsiteY27" fmla="*/ 0 h 10000"/>
              <a:gd name="connsiteX0" fmla="*/ 10000 w 10000"/>
              <a:gd name="connsiteY0" fmla="*/ 4428 h 10045"/>
              <a:gd name="connsiteX1" fmla="*/ 9844 w 10000"/>
              <a:gd name="connsiteY1" fmla="*/ 3753 h 10045"/>
              <a:gd name="connsiteX2" fmla="*/ 9745 w 10000"/>
              <a:gd name="connsiteY2" fmla="*/ 3287 h 10045"/>
              <a:gd name="connsiteX3" fmla="*/ 9615 w 10000"/>
              <a:gd name="connsiteY3" fmla="*/ 2681 h 10045"/>
              <a:gd name="connsiteX4" fmla="*/ 9589 w 10000"/>
              <a:gd name="connsiteY4" fmla="*/ 2587 h 10045"/>
              <a:gd name="connsiteX5" fmla="*/ 8990 w 10000"/>
              <a:gd name="connsiteY5" fmla="*/ 2587 h 10045"/>
              <a:gd name="connsiteX6" fmla="*/ 8974 w 10000"/>
              <a:gd name="connsiteY6" fmla="*/ 2657 h 10045"/>
              <a:gd name="connsiteX7" fmla="*/ 8729 w 10000"/>
              <a:gd name="connsiteY7" fmla="*/ 3777 h 10045"/>
              <a:gd name="connsiteX8" fmla="*/ 8411 w 10000"/>
              <a:gd name="connsiteY8" fmla="*/ 5175 h 10045"/>
              <a:gd name="connsiteX9" fmla="*/ 8365 w 10000"/>
              <a:gd name="connsiteY9" fmla="*/ 5361 h 10045"/>
              <a:gd name="connsiteX10" fmla="*/ 8159 w 10000"/>
              <a:gd name="connsiteY10" fmla="*/ 6329 h 10045"/>
              <a:gd name="connsiteX11" fmla="*/ 6734 w 10000"/>
              <a:gd name="connsiteY11" fmla="*/ 9976 h 10045"/>
              <a:gd name="connsiteX12" fmla="*/ 6370 w 10000"/>
              <a:gd name="connsiteY12" fmla="*/ 8345 h 10045"/>
              <a:gd name="connsiteX13" fmla="*/ 5344 w 10000"/>
              <a:gd name="connsiteY13" fmla="*/ 3753 h 10045"/>
              <a:gd name="connsiteX14" fmla="*/ 5245 w 10000"/>
              <a:gd name="connsiteY14" fmla="*/ 3287 h 10045"/>
              <a:gd name="connsiteX15" fmla="*/ 5109 w 10000"/>
              <a:gd name="connsiteY15" fmla="*/ 2681 h 10045"/>
              <a:gd name="connsiteX16" fmla="*/ 5089 w 10000"/>
              <a:gd name="connsiteY16" fmla="*/ 2587 h 10045"/>
              <a:gd name="connsiteX17" fmla="*/ 4490 w 10000"/>
              <a:gd name="connsiteY17" fmla="*/ 2587 h 10045"/>
              <a:gd name="connsiteX18" fmla="*/ 4474 w 10000"/>
              <a:gd name="connsiteY18" fmla="*/ 2657 h 10045"/>
              <a:gd name="connsiteX19" fmla="*/ 4224 w 10000"/>
              <a:gd name="connsiteY19" fmla="*/ 3777 h 10045"/>
              <a:gd name="connsiteX20" fmla="*/ 3036 w 10000"/>
              <a:gd name="connsiteY20" fmla="*/ 9091 h 10045"/>
              <a:gd name="connsiteX21" fmla="*/ 2844 w 10000"/>
              <a:gd name="connsiteY21" fmla="*/ 9976 h 10045"/>
              <a:gd name="connsiteX22" fmla="*/ 2839 w 10000"/>
              <a:gd name="connsiteY22" fmla="*/ 10000 h 10045"/>
              <a:gd name="connsiteX23" fmla="*/ 2240 w 10000"/>
              <a:gd name="connsiteY23" fmla="*/ 10000 h 10045"/>
              <a:gd name="connsiteX24" fmla="*/ 2234 w 10000"/>
              <a:gd name="connsiteY24" fmla="*/ 9954 h 10045"/>
              <a:gd name="connsiteX25" fmla="*/ 1865 w 10000"/>
              <a:gd name="connsiteY25" fmla="*/ 8298 h 10045"/>
              <a:gd name="connsiteX26" fmla="*/ 0 w 10000"/>
              <a:gd name="connsiteY26" fmla="*/ 0 h 10045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6370 w 10000"/>
              <a:gd name="connsiteY11" fmla="*/ 8345 h 10000"/>
              <a:gd name="connsiteX12" fmla="*/ 5344 w 10000"/>
              <a:gd name="connsiteY12" fmla="*/ 3753 h 10000"/>
              <a:gd name="connsiteX13" fmla="*/ 5245 w 10000"/>
              <a:gd name="connsiteY13" fmla="*/ 3287 h 10000"/>
              <a:gd name="connsiteX14" fmla="*/ 5109 w 10000"/>
              <a:gd name="connsiteY14" fmla="*/ 2681 h 10000"/>
              <a:gd name="connsiteX15" fmla="*/ 5089 w 10000"/>
              <a:gd name="connsiteY15" fmla="*/ 2587 h 10000"/>
              <a:gd name="connsiteX16" fmla="*/ 4490 w 10000"/>
              <a:gd name="connsiteY16" fmla="*/ 2587 h 10000"/>
              <a:gd name="connsiteX17" fmla="*/ 4474 w 10000"/>
              <a:gd name="connsiteY17" fmla="*/ 2657 h 10000"/>
              <a:gd name="connsiteX18" fmla="*/ 4224 w 10000"/>
              <a:gd name="connsiteY18" fmla="*/ 3777 h 10000"/>
              <a:gd name="connsiteX19" fmla="*/ 3036 w 10000"/>
              <a:gd name="connsiteY19" fmla="*/ 9091 h 10000"/>
              <a:gd name="connsiteX20" fmla="*/ 2844 w 10000"/>
              <a:gd name="connsiteY20" fmla="*/ 9976 h 10000"/>
              <a:gd name="connsiteX21" fmla="*/ 2839 w 10000"/>
              <a:gd name="connsiteY21" fmla="*/ 10000 h 10000"/>
              <a:gd name="connsiteX22" fmla="*/ 2240 w 10000"/>
              <a:gd name="connsiteY22" fmla="*/ 10000 h 10000"/>
              <a:gd name="connsiteX23" fmla="*/ 2234 w 10000"/>
              <a:gd name="connsiteY23" fmla="*/ 9954 h 10000"/>
              <a:gd name="connsiteX24" fmla="*/ 1865 w 10000"/>
              <a:gd name="connsiteY24" fmla="*/ 8298 h 10000"/>
              <a:gd name="connsiteX25" fmla="*/ 0 w 10000"/>
              <a:gd name="connsiteY25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344 w 10000"/>
              <a:gd name="connsiteY11" fmla="*/ 3753 h 10000"/>
              <a:gd name="connsiteX12" fmla="*/ 5245 w 10000"/>
              <a:gd name="connsiteY12" fmla="*/ 3287 h 10000"/>
              <a:gd name="connsiteX13" fmla="*/ 5109 w 10000"/>
              <a:gd name="connsiteY13" fmla="*/ 2681 h 10000"/>
              <a:gd name="connsiteX14" fmla="*/ 5089 w 10000"/>
              <a:gd name="connsiteY14" fmla="*/ 2587 h 10000"/>
              <a:gd name="connsiteX15" fmla="*/ 4490 w 10000"/>
              <a:gd name="connsiteY15" fmla="*/ 2587 h 10000"/>
              <a:gd name="connsiteX16" fmla="*/ 4474 w 10000"/>
              <a:gd name="connsiteY16" fmla="*/ 2657 h 10000"/>
              <a:gd name="connsiteX17" fmla="*/ 4224 w 10000"/>
              <a:gd name="connsiteY17" fmla="*/ 3777 h 10000"/>
              <a:gd name="connsiteX18" fmla="*/ 3036 w 10000"/>
              <a:gd name="connsiteY18" fmla="*/ 9091 h 10000"/>
              <a:gd name="connsiteX19" fmla="*/ 2844 w 10000"/>
              <a:gd name="connsiteY19" fmla="*/ 9976 h 10000"/>
              <a:gd name="connsiteX20" fmla="*/ 2839 w 10000"/>
              <a:gd name="connsiteY20" fmla="*/ 10000 h 10000"/>
              <a:gd name="connsiteX21" fmla="*/ 2240 w 10000"/>
              <a:gd name="connsiteY21" fmla="*/ 10000 h 10000"/>
              <a:gd name="connsiteX22" fmla="*/ 2234 w 10000"/>
              <a:gd name="connsiteY22" fmla="*/ 9954 h 10000"/>
              <a:gd name="connsiteX23" fmla="*/ 1865 w 10000"/>
              <a:gd name="connsiteY23" fmla="*/ 8298 h 10000"/>
              <a:gd name="connsiteX24" fmla="*/ 0 w 10000"/>
              <a:gd name="connsiteY24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245 w 10000"/>
              <a:gd name="connsiteY11" fmla="*/ 3287 h 10000"/>
              <a:gd name="connsiteX12" fmla="*/ 5109 w 10000"/>
              <a:gd name="connsiteY12" fmla="*/ 2681 h 10000"/>
              <a:gd name="connsiteX13" fmla="*/ 5089 w 10000"/>
              <a:gd name="connsiteY13" fmla="*/ 2587 h 10000"/>
              <a:gd name="connsiteX14" fmla="*/ 4490 w 10000"/>
              <a:gd name="connsiteY14" fmla="*/ 2587 h 10000"/>
              <a:gd name="connsiteX15" fmla="*/ 4474 w 10000"/>
              <a:gd name="connsiteY15" fmla="*/ 2657 h 10000"/>
              <a:gd name="connsiteX16" fmla="*/ 4224 w 10000"/>
              <a:gd name="connsiteY16" fmla="*/ 3777 h 10000"/>
              <a:gd name="connsiteX17" fmla="*/ 3036 w 10000"/>
              <a:gd name="connsiteY17" fmla="*/ 9091 h 10000"/>
              <a:gd name="connsiteX18" fmla="*/ 2844 w 10000"/>
              <a:gd name="connsiteY18" fmla="*/ 9976 h 10000"/>
              <a:gd name="connsiteX19" fmla="*/ 2839 w 10000"/>
              <a:gd name="connsiteY19" fmla="*/ 10000 h 10000"/>
              <a:gd name="connsiteX20" fmla="*/ 2240 w 10000"/>
              <a:gd name="connsiteY20" fmla="*/ 10000 h 10000"/>
              <a:gd name="connsiteX21" fmla="*/ 2234 w 10000"/>
              <a:gd name="connsiteY21" fmla="*/ 9954 h 10000"/>
              <a:gd name="connsiteX22" fmla="*/ 1865 w 10000"/>
              <a:gd name="connsiteY22" fmla="*/ 8298 h 10000"/>
              <a:gd name="connsiteX23" fmla="*/ 0 w 10000"/>
              <a:gd name="connsiteY23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5089 w 10000"/>
              <a:gd name="connsiteY12" fmla="*/ 2587 h 10000"/>
              <a:gd name="connsiteX13" fmla="*/ 4490 w 10000"/>
              <a:gd name="connsiteY13" fmla="*/ 2587 h 10000"/>
              <a:gd name="connsiteX14" fmla="*/ 4474 w 10000"/>
              <a:gd name="connsiteY14" fmla="*/ 2657 h 10000"/>
              <a:gd name="connsiteX15" fmla="*/ 4224 w 10000"/>
              <a:gd name="connsiteY15" fmla="*/ 3777 h 10000"/>
              <a:gd name="connsiteX16" fmla="*/ 3036 w 10000"/>
              <a:gd name="connsiteY16" fmla="*/ 9091 h 10000"/>
              <a:gd name="connsiteX17" fmla="*/ 2844 w 10000"/>
              <a:gd name="connsiteY17" fmla="*/ 9976 h 10000"/>
              <a:gd name="connsiteX18" fmla="*/ 2839 w 10000"/>
              <a:gd name="connsiteY18" fmla="*/ 10000 h 10000"/>
              <a:gd name="connsiteX19" fmla="*/ 2240 w 10000"/>
              <a:gd name="connsiteY19" fmla="*/ 10000 h 10000"/>
              <a:gd name="connsiteX20" fmla="*/ 2234 w 10000"/>
              <a:gd name="connsiteY20" fmla="*/ 9954 h 10000"/>
              <a:gd name="connsiteX21" fmla="*/ 1865 w 10000"/>
              <a:gd name="connsiteY21" fmla="*/ 8298 h 10000"/>
              <a:gd name="connsiteX22" fmla="*/ 0 w 10000"/>
              <a:gd name="connsiteY22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5109 w 10000"/>
              <a:gd name="connsiteY11" fmla="*/ 2681 h 10000"/>
              <a:gd name="connsiteX12" fmla="*/ 4490 w 10000"/>
              <a:gd name="connsiteY12" fmla="*/ 2587 h 10000"/>
              <a:gd name="connsiteX13" fmla="*/ 4474 w 10000"/>
              <a:gd name="connsiteY13" fmla="*/ 2657 h 10000"/>
              <a:gd name="connsiteX14" fmla="*/ 4224 w 10000"/>
              <a:gd name="connsiteY14" fmla="*/ 3777 h 10000"/>
              <a:gd name="connsiteX15" fmla="*/ 3036 w 10000"/>
              <a:gd name="connsiteY15" fmla="*/ 9091 h 10000"/>
              <a:gd name="connsiteX16" fmla="*/ 2844 w 10000"/>
              <a:gd name="connsiteY16" fmla="*/ 9976 h 10000"/>
              <a:gd name="connsiteX17" fmla="*/ 2839 w 10000"/>
              <a:gd name="connsiteY17" fmla="*/ 10000 h 10000"/>
              <a:gd name="connsiteX18" fmla="*/ 2240 w 10000"/>
              <a:gd name="connsiteY18" fmla="*/ 10000 h 10000"/>
              <a:gd name="connsiteX19" fmla="*/ 2234 w 10000"/>
              <a:gd name="connsiteY19" fmla="*/ 9954 h 10000"/>
              <a:gd name="connsiteX20" fmla="*/ 1865 w 10000"/>
              <a:gd name="connsiteY20" fmla="*/ 8298 h 10000"/>
              <a:gd name="connsiteX21" fmla="*/ 0 w 10000"/>
              <a:gd name="connsiteY21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474 w 10000"/>
              <a:gd name="connsiteY12" fmla="*/ 2657 h 10000"/>
              <a:gd name="connsiteX13" fmla="*/ 4224 w 10000"/>
              <a:gd name="connsiteY13" fmla="*/ 3777 h 10000"/>
              <a:gd name="connsiteX14" fmla="*/ 3036 w 10000"/>
              <a:gd name="connsiteY14" fmla="*/ 9091 h 10000"/>
              <a:gd name="connsiteX15" fmla="*/ 2844 w 10000"/>
              <a:gd name="connsiteY15" fmla="*/ 9976 h 10000"/>
              <a:gd name="connsiteX16" fmla="*/ 2839 w 10000"/>
              <a:gd name="connsiteY16" fmla="*/ 10000 h 10000"/>
              <a:gd name="connsiteX17" fmla="*/ 2240 w 10000"/>
              <a:gd name="connsiteY17" fmla="*/ 10000 h 10000"/>
              <a:gd name="connsiteX18" fmla="*/ 2234 w 10000"/>
              <a:gd name="connsiteY18" fmla="*/ 9954 h 10000"/>
              <a:gd name="connsiteX19" fmla="*/ 1865 w 10000"/>
              <a:gd name="connsiteY19" fmla="*/ 8298 h 10000"/>
              <a:gd name="connsiteX20" fmla="*/ 0 w 10000"/>
              <a:gd name="connsiteY20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490 w 10000"/>
              <a:gd name="connsiteY11" fmla="*/ 2587 h 10000"/>
              <a:gd name="connsiteX12" fmla="*/ 4224 w 10000"/>
              <a:gd name="connsiteY12" fmla="*/ 3777 h 10000"/>
              <a:gd name="connsiteX13" fmla="*/ 3036 w 10000"/>
              <a:gd name="connsiteY13" fmla="*/ 9091 h 10000"/>
              <a:gd name="connsiteX14" fmla="*/ 2844 w 10000"/>
              <a:gd name="connsiteY14" fmla="*/ 9976 h 10000"/>
              <a:gd name="connsiteX15" fmla="*/ 2839 w 10000"/>
              <a:gd name="connsiteY15" fmla="*/ 10000 h 10000"/>
              <a:gd name="connsiteX16" fmla="*/ 2240 w 10000"/>
              <a:gd name="connsiteY16" fmla="*/ 10000 h 10000"/>
              <a:gd name="connsiteX17" fmla="*/ 2234 w 10000"/>
              <a:gd name="connsiteY17" fmla="*/ 9954 h 10000"/>
              <a:gd name="connsiteX18" fmla="*/ 1865 w 10000"/>
              <a:gd name="connsiteY18" fmla="*/ 8298 h 10000"/>
              <a:gd name="connsiteX19" fmla="*/ 0 w 10000"/>
              <a:gd name="connsiteY19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4224 w 10000"/>
              <a:gd name="connsiteY11" fmla="*/ 3777 h 10000"/>
              <a:gd name="connsiteX12" fmla="*/ 3036 w 10000"/>
              <a:gd name="connsiteY12" fmla="*/ 9091 h 10000"/>
              <a:gd name="connsiteX13" fmla="*/ 2844 w 10000"/>
              <a:gd name="connsiteY13" fmla="*/ 9976 h 10000"/>
              <a:gd name="connsiteX14" fmla="*/ 2839 w 10000"/>
              <a:gd name="connsiteY14" fmla="*/ 10000 h 10000"/>
              <a:gd name="connsiteX15" fmla="*/ 2240 w 10000"/>
              <a:gd name="connsiteY15" fmla="*/ 10000 h 10000"/>
              <a:gd name="connsiteX16" fmla="*/ 2234 w 10000"/>
              <a:gd name="connsiteY16" fmla="*/ 9954 h 10000"/>
              <a:gd name="connsiteX17" fmla="*/ 1865 w 10000"/>
              <a:gd name="connsiteY17" fmla="*/ 8298 h 10000"/>
              <a:gd name="connsiteX18" fmla="*/ 0 w 10000"/>
              <a:gd name="connsiteY18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3036 w 10000"/>
              <a:gd name="connsiteY11" fmla="*/ 9091 h 10000"/>
              <a:gd name="connsiteX12" fmla="*/ 2844 w 10000"/>
              <a:gd name="connsiteY12" fmla="*/ 9976 h 10000"/>
              <a:gd name="connsiteX13" fmla="*/ 2839 w 10000"/>
              <a:gd name="connsiteY13" fmla="*/ 10000 h 10000"/>
              <a:gd name="connsiteX14" fmla="*/ 2240 w 10000"/>
              <a:gd name="connsiteY14" fmla="*/ 10000 h 10000"/>
              <a:gd name="connsiteX15" fmla="*/ 2234 w 10000"/>
              <a:gd name="connsiteY15" fmla="*/ 9954 h 10000"/>
              <a:gd name="connsiteX16" fmla="*/ 1865 w 10000"/>
              <a:gd name="connsiteY16" fmla="*/ 8298 h 10000"/>
              <a:gd name="connsiteX17" fmla="*/ 0 w 10000"/>
              <a:gd name="connsiteY17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2234 w 10000"/>
              <a:gd name="connsiteY14" fmla="*/ 9954 h 10000"/>
              <a:gd name="connsiteX15" fmla="*/ 1865 w 10000"/>
              <a:gd name="connsiteY15" fmla="*/ 8298 h 10000"/>
              <a:gd name="connsiteX16" fmla="*/ 0 w 10000"/>
              <a:gd name="connsiteY16" fmla="*/ 0 h 10000"/>
              <a:gd name="connsiteX0" fmla="*/ 10000 w 10000"/>
              <a:gd name="connsiteY0" fmla="*/ 4428 h 10000"/>
              <a:gd name="connsiteX1" fmla="*/ 9844 w 10000"/>
              <a:gd name="connsiteY1" fmla="*/ 3753 h 10000"/>
              <a:gd name="connsiteX2" fmla="*/ 9745 w 10000"/>
              <a:gd name="connsiteY2" fmla="*/ 3287 h 10000"/>
              <a:gd name="connsiteX3" fmla="*/ 9615 w 10000"/>
              <a:gd name="connsiteY3" fmla="*/ 2681 h 10000"/>
              <a:gd name="connsiteX4" fmla="*/ 9589 w 10000"/>
              <a:gd name="connsiteY4" fmla="*/ 2587 h 10000"/>
              <a:gd name="connsiteX5" fmla="*/ 8990 w 10000"/>
              <a:gd name="connsiteY5" fmla="*/ 2587 h 10000"/>
              <a:gd name="connsiteX6" fmla="*/ 8974 w 10000"/>
              <a:gd name="connsiteY6" fmla="*/ 2657 h 10000"/>
              <a:gd name="connsiteX7" fmla="*/ 8729 w 10000"/>
              <a:gd name="connsiteY7" fmla="*/ 3777 h 10000"/>
              <a:gd name="connsiteX8" fmla="*/ 8411 w 10000"/>
              <a:gd name="connsiteY8" fmla="*/ 5175 h 10000"/>
              <a:gd name="connsiteX9" fmla="*/ 8365 w 10000"/>
              <a:gd name="connsiteY9" fmla="*/ 5361 h 10000"/>
              <a:gd name="connsiteX10" fmla="*/ 8159 w 10000"/>
              <a:gd name="connsiteY10" fmla="*/ 6329 h 10000"/>
              <a:gd name="connsiteX11" fmla="*/ 2844 w 10000"/>
              <a:gd name="connsiteY11" fmla="*/ 9976 h 10000"/>
              <a:gd name="connsiteX12" fmla="*/ 2839 w 10000"/>
              <a:gd name="connsiteY12" fmla="*/ 10000 h 10000"/>
              <a:gd name="connsiteX13" fmla="*/ 2240 w 10000"/>
              <a:gd name="connsiteY13" fmla="*/ 10000 h 10000"/>
              <a:gd name="connsiteX14" fmla="*/ 1865 w 10000"/>
              <a:gd name="connsiteY14" fmla="*/ 8298 h 10000"/>
              <a:gd name="connsiteX15" fmla="*/ 0 w 10000"/>
              <a:gd name="connsiteY15" fmla="*/ 0 h 10000"/>
              <a:gd name="connsiteX0" fmla="*/ 10000 w 10000"/>
              <a:gd name="connsiteY0" fmla="*/ 4428 h 10120"/>
              <a:gd name="connsiteX1" fmla="*/ 9844 w 10000"/>
              <a:gd name="connsiteY1" fmla="*/ 3753 h 10120"/>
              <a:gd name="connsiteX2" fmla="*/ 9745 w 10000"/>
              <a:gd name="connsiteY2" fmla="*/ 3287 h 10120"/>
              <a:gd name="connsiteX3" fmla="*/ 9615 w 10000"/>
              <a:gd name="connsiteY3" fmla="*/ 2681 h 10120"/>
              <a:gd name="connsiteX4" fmla="*/ 9589 w 10000"/>
              <a:gd name="connsiteY4" fmla="*/ 2587 h 10120"/>
              <a:gd name="connsiteX5" fmla="*/ 8990 w 10000"/>
              <a:gd name="connsiteY5" fmla="*/ 2587 h 10120"/>
              <a:gd name="connsiteX6" fmla="*/ 8974 w 10000"/>
              <a:gd name="connsiteY6" fmla="*/ 2657 h 10120"/>
              <a:gd name="connsiteX7" fmla="*/ 8729 w 10000"/>
              <a:gd name="connsiteY7" fmla="*/ 3777 h 10120"/>
              <a:gd name="connsiteX8" fmla="*/ 8411 w 10000"/>
              <a:gd name="connsiteY8" fmla="*/ 5175 h 10120"/>
              <a:gd name="connsiteX9" fmla="*/ 8365 w 10000"/>
              <a:gd name="connsiteY9" fmla="*/ 5361 h 10120"/>
              <a:gd name="connsiteX10" fmla="*/ 8159 w 10000"/>
              <a:gd name="connsiteY10" fmla="*/ 6329 h 10120"/>
              <a:gd name="connsiteX11" fmla="*/ 2844 w 10000"/>
              <a:gd name="connsiteY11" fmla="*/ 9976 h 10120"/>
              <a:gd name="connsiteX12" fmla="*/ 2839 w 10000"/>
              <a:gd name="connsiteY12" fmla="*/ 10000 h 10120"/>
              <a:gd name="connsiteX13" fmla="*/ 1865 w 10000"/>
              <a:gd name="connsiteY13" fmla="*/ 8298 h 10120"/>
              <a:gd name="connsiteX14" fmla="*/ 0 w 10000"/>
              <a:gd name="connsiteY14" fmla="*/ 0 h 10120"/>
              <a:gd name="connsiteX0" fmla="*/ 10000 w 10000"/>
              <a:gd name="connsiteY0" fmla="*/ 4428 h 10734"/>
              <a:gd name="connsiteX1" fmla="*/ 9844 w 10000"/>
              <a:gd name="connsiteY1" fmla="*/ 3753 h 10734"/>
              <a:gd name="connsiteX2" fmla="*/ 9745 w 10000"/>
              <a:gd name="connsiteY2" fmla="*/ 3287 h 10734"/>
              <a:gd name="connsiteX3" fmla="*/ 9615 w 10000"/>
              <a:gd name="connsiteY3" fmla="*/ 2681 h 10734"/>
              <a:gd name="connsiteX4" fmla="*/ 9589 w 10000"/>
              <a:gd name="connsiteY4" fmla="*/ 2587 h 10734"/>
              <a:gd name="connsiteX5" fmla="*/ 8990 w 10000"/>
              <a:gd name="connsiteY5" fmla="*/ 2587 h 10734"/>
              <a:gd name="connsiteX6" fmla="*/ 8974 w 10000"/>
              <a:gd name="connsiteY6" fmla="*/ 2657 h 10734"/>
              <a:gd name="connsiteX7" fmla="*/ 8729 w 10000"/>
              <a:gd name="connsiteY7" fmla="*/ 3777 h 10734"/>
              <a:gd name="connsiteX8" fmla="*/ 8411 w 10000"/>
              <a:gd name="connsiteY8" fmla="*/ 5175 h 10734"/>
              <a:gd name="connsiteX9" fmla="*/ 8365 w 10000"/>
              <a:gd name="connsiteY9" fmla="*/ 5361 h 10734"/>
              <a:gd name="connsiteX10" fmla="*/ 8159 w 10000"/>
              <a:gd name="connsiteY10" fmla="*/ 6329 h 10734"/>
              <a:gd name="connsiteX11" fmla="*/ 2844 w 10000"/>
              <a:gd name="connsiteY11" fmla="*/ 9976 h 10734"/>
              <a:gd name="connsiteX12" fmla="*/ 2839 w 10000"/>
              <a:gd name="connsiteY12" fmla="*/ 10000 h 10734"/>
              <a:gd name="connsiteX13" fmla="*/ 0 w 10000"/>
              <a:gd name="connsiteY13" fmla="*/ 0 h 10734"/>
              <a:gd name="connsiteX0" fmla="*/ 7161 w 7161"/>
              <a:gd name="connsiteY0" fmla="*/ 1841 h 8147"/>
              <a:gd name="connsiteX1" fmla="*/ 7005 w 7161"/>
              <a:gd name="connsiteY1" fmla="*/ 1166 h 8147"/>
              <a:gd name="connsiteX2" fmla="*/ 6906 w 7161"/>
              <a:gd name="connsiteY2" fmla="*/ 700 h 8147"/>
              <a:gd name="connsiteX3" fmla="*/ 6776 w 7161"/>
              <a:gd name="connsiteY3" fmla="*/ 94 h 8147"/>
              <a:gd name="connsiteX4" fmla="*/ 6750 w 7161"/>
              <a:gd name="connsiteY4" fmla="*/ 0 h 8147"/>
              <a:gd name="connsiteX5" fmla="*/ 6151 w 7161"/>
              <a:gd name="connsiteY5" fmla="*/ 0 h 8147"/>
              <a:gd name="connsiteX6" fmla="*/ 6135 w 7161"/>
              <a:gd name="connsiteY6" fmla="*/ 70 h 8147"/>
              <a:gd name="connsiteX7" fmla="*/ 5890 w 7161"/>
              <a:gd name="connsiteY7" fmla="*/ 1190 h 8147"/>
              <a:gd name="connsiteX8" fmla="*/ 5572 w 7161"/>
              <a:gd name="connsiteY8" fmla="*/ 2588 h 8147"/>
              <a:gd name="connsiteX9" fmla="*/ 5526 w 7161"/>
              <a:gd name="connsiteY9" fmla="*/ 2774 h 8147"/>
              <a:gd name="connsiteX10" fmla="*/ 5320 w 7161"/>
              <a:gd name="connsiteY10" fmla="*/ 3742 h 8147"/>
              <a:gd name="connsiteX11" fmla="*/ 5 w 7161"/>
              <a:gd name="connsiteY11" fmla="*/ 7389 h 8147"/>
              <a:gd name="connsiteX12" fmla="*/ 0 w 7161"/>
              <a:gd name="connsiteY12" fmla="*/ 7413 h 8147"/>
              <a:gd name="connsiteX0" fmla="*/ 9993 w 9993"/>
              <a:gd name="connsiteY0" fmla="*/ 2260 h 9070"/>
              <a:gd name="connsiteX1" fmla="*/ 9775 w 9993"/>
              <a:gd name="connsiteY1" fmla="*/ 1431 h 9070"/>
              <a:gd name="connsiteX2" fmla="*/ 9637 w 9993"/>
              <a:gd name="connsiteY2" fmla="*/ 859 h 9070"/>
              <a:gd name="connsiteX3" fmla="*/ 9455 w 9993"/>
              <a:gd name="connsiteY3" fmla="*/ 115 h 9070"/>
              <a:gd name="connsiteX4" fmla="*/ 9419 w 9993"/>
              <a:gd name="connsiteY4" fmla="*/ 0 h 9070"/>
              <a:gd name="connsiteX5" fmla="*/ 8583 w 9993"/>
              <a:gd name="connsiteY5" fmla="*/ 0 h 9070"/>
              <a:gd name="connsiteX6" fmla="*/ 8560 w 9993"/>
              <a:gd name="connsiteY6" fmla="*/ 86 h 9070"/>
              <a:gd name="connsiteX7" fmla="*/ 8218 w 9993"/>
              <a:gd name="connsiteY7" fmla="*/ 1461 h 9070"/>
              <a:gd name="connsiteX8" fmla="*/ 7774 w 9993"/>
              <a:gd name="connsiteY8" fmla="*/ 3177 h 9070"/>
              <a:gd name="connsiteX9" fmla="*/ 7710 w 9993"/>
              <a:gd name="connsiteY9" fmla="*/ 3405 h 9070"/>
              <a:gd name="connsiteX10" fmla="*/ 7422 w 9993"/>
              <a:gd name="connsiteY10" fmla="*/ 4593 h 9070"/>
              <a:gd name="connsiteX11" fmla="*/ 0 w 9993"/>
              <a:gd name="connsiteY11" fmla="*/ 9070 h 9070"/>
              <a:gd name="connsiteX0" fmla="*/ 2573 w 2573"/>
              <a:gd name="connsiteY0" fmla="*/ 2492 h 5064"/>
              <a:gd name="connsiteX1" fmla="*/ 2355 w 2573"/>
              <a:gd name="connsiteY1" fmla="*/ 1578 h 5064"/>
              <a:gd name="connsiteX2" fmla="*/ 2217 w 2573"/>
              <a:gd name="connsiteY2" fmla="*/ 947 h 5064"/>
              <a:gd name="connsiteX3" fmla="*/ 2035 w 2573"/>
              <a:gd name="connsiteY3" fmla="*/ 127 h 5064"/>
              <a:gd name="connsiteX4" fmla="*/ 1999 w 2573"/>
              <a:gd name="connsiteY4" fmla="*/ 0 h 5064"/>
              <a:gd name="connsiteX5" fmla="*/ 1162 w 2573"/>
              <a:gd name="connsiteY5" fmla="*/ 0 h 5064"/>
              <a:gd name="connsiteX6" fmla="*/ 1139 w 2573"/>
              <a:gd name="connsiteY6" fmla="*/ 95 h 5064"/>
              <a:gd name="connsiteX7" fmla="*/ 797 w 2573"/>
              <a:gd name="connsiteY7" fmla="*/ 1611 h 5064"/>
              <a:gd name="connsiteX8" fmla="*/ 352 w 2573"/>
              <a:gd name="connsiteY8" fmla="*/ 3503 h 5064"/>
              <a:gd name="connsiteX9" fmla="*/ 288 w 2573"/>
              <a:gd name="connsiteY9" fmla="*/ 3754 h 5064"/>
              <a:gd name="connsiteX10" fmla="*/ 0 w 2573"/>
              <a:gd name="connsiteY10" fmla="*/ 5064 h 5064"/>
              <a:gd name="connsiteX0" fmla="*/ 9153 w 9153"/>
              <a:gd name="connsiteY0" fmla="*/ 3116 h 10000"/>
              <a:gd name="connsiteX1" fmla="*/ 8616 w 9153"/>
              <a:gd name="connsiteY1" fmla="*/ 1870 h 10000"/>
              <a:gd name="connsiteX2" fmla="*/ 7909 w 9153"/>
              <a:gd name="connsiteY2" fmla="*/ 251 h 10000"/>
              <a:gd name="connsiteX3" fmla="*/ 7769 w 9153"/>
              <a:gd name="connsiteY3" fmla="*/ 0 h 10000"/>
              <a:gd name="connsiteX4" fmla="*/ 4516 w 9153"/>
              <a:gd name="connsiteY4" fmla="*/ 0 h 10000"/>
              <a:gd name="connsiteX5" fmla="*/ 4427 w 9153"/>
              <a:gd name="connsiteY5" fmla="*/ 188 h 10000"/>
              <a:gd name="connsiteX6" fmla="*/ 3098 w 9153"/>
              <a:gd name="connsiteY6" fmla="*/ 3181 h 10000"/>
              <a:gd name="connsiteX7" fmla="*/ 1368 w 9153"/>
              <a:gd name="connsiteY7" fmla="*/ 6917 h 10000"/>
              <a:gd name="connsiteX8" fmla="*/ 1119 w 9153"/>
              <a:gd name="connsiteY8" fmla="*/ 7413 h 10000"/>
              <a:gd name="connsiteX9" fmla="*/ 0 w 9153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3" h="10000">
                <a:moveTo>
                  <a:pt x="9153" y="3116"/>
                </a:moveTo>
                <a:lnTo>
                  <a:pt x="8616" y="1870"/>
                </a:lnTo>
                <a:cubicBezTo>
                  <a:pt x="8383" y="1331"/>
                  <a:pt x="8142" y="790"/>
                  <a:pt x="7909" y="251"/>
                </a:cubicBezTo>
                <a:cubicBezTo>
                  <a:pt x="7862" y="168"/>
                  <a:pt x="7820" y="83"/>
                  <a:pt x="7769" y="0"/>
                </a:cubicBezTo>
                <a:cubicBezTo>
                  <a:pt x="6860" y="-1994"/>
                  <a:pt x="5414" y="-1994"/>
                  <a:pt x="4516" y="0"/>
                </a:cubicBezTo>
                <a:cubicBezTo>
                  <a:pt x="4489" y="61"/>
                  <a:pt x="4454" y="126"/>
                  <a:pt x="4427" y="188"/>
                </a:cubicBezTo>
                <a:cubicBezTo>
                  <a:pt x="3984" y="1185"/>
                  <a:pt x="3545" y="2184"/>
                  <a:pt x="3098" y="3181"/>
                </a:cubicBezTo>
                <a:lnTo>
                  <a:pt x="1368" y="6917"/>
                </a:lnTo>
                <a:cubicBezTo>
                  <a:pt x="1286" y="7083"/>
                  <a:pt x="1201" y="7247"/>
                  <a:pt x="1119" y="7413"/>
                </a:cubicBezTo>
                <a:cubicBezTo>
                  <a:pt x="742" y="8276"/>
                  <a:pt x="373" y="9137"/>
                  <a:pt x="0" y="10000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5" name="blueShorterLine"/>
          <p:cNvSpPr/>
          <p:nvPr/>
        </p:nvSpPr>
        <p:spPr bwMode="auto">
          <a:xfrm>
            <a:off x="4436178" y="2409882"/>
            <a:ext cx="3118231" cy="1050042"/>
          </a:xfrm>
          <a:custGeom>
            <a:avLst/>
            <a:gdLst>
              <a:gd name="connsiteX0" fmla="*/ 3118231 w 3118231"/>
              <a:gd name="connsiteY0" fmla="*/ 0 h 1050042"/>
              <a:gd name="connsiteX1" fmla="*/ 969180 w 3118231"/>
              <a:gd name="connsiteY1" fmla="*/ 1032387 h 1050042"/>
              <a:gd name="connsiteX2" fmla="*/ 0 w 3118231"/>
              <a:gd name="connsiteY2" fmla="*/ 678426 h 10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231" h="1050042">
                <a:moveTo>
                  <a:pt x="3118231" y="0"/>
                </a:moveTo>
                <a:cubicBezTo>
                  <a:pt x="2303558" y="459658"/>
                  <a:pt x="1488885" y="919316"/>
                  <a:pt x="969180" y="1032387"/>
                </a:cubicBezTo>
                <a:cubicBezTo>
                  <a:pt x="449475" y="1145458"/>
                  <a:pt x="0" y="678426"/>
                  <a:pt x="0" y="678426"/>
                </a:cubicBezTo>
              </a:path>
            </a:pathLst>
          </a:custGeom>
          <a:noFill/>
          <a:ln w="9525" cap="flat">
            <a:solidFill>
              <a:srgbClr val="00528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72" name="Freeform 71"/>
          <p:cNvSpPr/>
          <p:nvPr/>
        </p:nvSpPr>
        <p:spPr bwMode="auto">
          <a:xfrm>
            <a:off x="4222143" y="2258173"/>
            <a:ext cx="1598212" cy="684127"/>
          </a:xfrm>
          <a:custGeom>
            <a:avLst/>
            <a:gdLst>
              <a:gd name="connsiteX0" fmla="*/ 0 w 1598212"/>
              <a:gd name="connsiteY0" fmla="*/ 477079 h 684127"/>
              <a:gd name="connsiteX1" fmla="*/ 1224500 w 1598212"/>
              <a:gd name="connsiteY1" fmla="*/ 659959 h 684127"/>
              <a:gd name="connsiteX2" fmla="*/ 1598212 w 1598212"/>
              <a:gd name="connsiteY2" fmla="*/ 0 h 68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8212" h="684127">
                <a:moveTo>
                  <a:pt x="0" y="477079"/>
                </a:moveTo>
                <a:cubicBezTo>
                  <a:pt x="479065" y="608275"/>
                  <a:pt x="958131" y="739472"/>
                  <a:pt x="1224500" y="659959"/>
                </a:cubicBezTo>
                <a:cubicBezTo>
                  <a:pt x="1490869" y="580446"/>
                  <a:pt x="1598212" y="151075"/>
                  <a:pt x="1598212" y="0"/>
                </a:cubicBezTo>
              </a:path>
            </a:pathLst>
          </a:custGeom>
          <a:noFill/>
          <a:ln w="9525" cap="sq" algn="ctr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itle 72" hidden="1"/>
          <p:cNvSpPr>
            <a:spLocks noGrp="1"/>
          </p:cNvSpPr>
          <p:nvPr>
            <p:ph type="title"/>
          </p:nvPr>
        </p:nvSpPr>
        <p:spPr>
          <a:xfrm>
            <a:off x="387350" y="121931"/>
            <a:ext cx="7958138" cy="7377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87293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 L 3.0257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xit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22" presetClass="entr" presetSubtype="2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22" presetClass="entr" presetSubtype="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22" presetClass="entr" presetSubtype="1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2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2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9" dur="4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xit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xit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141" grpId="0" animBg="1"/>
      <p:bldP spid="130" grpId="0" animBg="1"/>
      <p:bldP spid="7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88" grpId="0" animBg="1"/>
      <p:bldP spid="88" grpId="1" animBg="1"/>
      <p:bldP spid="29" grpId="0" animBg="1"/>
      <p:bldP spid="30" grpId="0" animBg="1"/>
      <p:bldP spid="31" grpId="0" animBg="1"/>
      <p:bldP spid="32" grpId="0" animBg="1"/>
      <p:bldP spid="34" grpId="0" animBg="1"/>
      <p:bldP spid="75" grpId="0" animBg="1"/>
      <p:bldP spid="75" grpId="1" animBg="1"/>
      <p:bldP spid="35" grpId="0" animBg="1"/>
      <p:bldP spid="36" grpId="0" animBg="1"/>
      <p:bldP spid="38" grpId="0" animBg="1"/>
      <p:bldP spid="40" grpId="0" animBg="1"/>
      <p:bldP spid="41" grpId="0" animBg="1"/>
      <p:bldP spid="4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79" grpId="0" animBg="1"/>
      <p:bldP spid="79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7" grpId="0" animBg="1"/>
      <p:bldP spid="77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33" grpId="0" animBg="1"/>
      <p:bldP spid="84" grpId="0" animBg="1"/>
      <p:bldP spid="84" grpId="1" animBg="1"/>
      <p:bldP spid="43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37" grpId="0" animBg="1"/>
      <p:bldP spid="39" grpId="0" animBg="1"/>
      <p:bldP spid="19" grpId="0" animBg="1"/>
      <p:bldP spid="89" grpId="0" animBg="1"/>
      <p:bldP spid="89" grpId="1" animBg="1"/>
      <p:bldP spid="62" grpId="0" animBg="1"/>
      <p:bldP spid="62" grpId="1" animBg="1"/>
      <p:bldP spid="91" grpId="0" animBg="1"/>
      <p:bldP spid="91" grpId="1" animBg="1"/>
      <p:bldP spid="10" grpId="0" animBg="1"/>
      <p:bldP spid="10" grpId="1" animBg="1"/>
      <p:bldP spid="11" grpId="0" animBg="1"/>
      <p:bldP spid="11" grpId="1" animBg="1"/>
      <p:bldP spid="4" grpId="0" animBg="1"/>
      <p:bldP spid="4" grpId="1" animBg="1"/>
      <p:bldP spid="8" grpId="0" animBg="1"/>
      <p:bldP spid="8" grpId="1" animBg="1"/>
      <p:bldP spid="12" grpId="0" animBg="1"/>
      <p:bldP spid="12" grpId="1" animBg="1"/>
      <p:bldP spid="44" grpId="0" animBg="1"/>
      <p:bldP spid="44" grpId="1" animBg="1"/>
      <p:bldP spid="55" grpId="0" animBg="1"/>
      <p:bldP spid="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254" grpId="0" animBg="1"/>
      <p:bldP spid="254" grpId="1" animBg="1"/>
      <p:bldP spid="255" grpId="0" animBg="1"/>
      <p:bldP spid="255" grpId="1" animBg="1"/>
      <p:bldP spid="72" grpId="0" animBg="1"/>
      <p:bldP spid="72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dow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3" name="mapdot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maplin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5" name="Shape 122"/>
          <p:cNvSpPr/>
          <p:nvPr/>
        </p:nvSpPr>
        <p:spPr>
          <a:xfrm>
            <a:off x="6376924" y="4479544"/>
            <a:ext cx="2779776" cy="676656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>
            <a:noFill/>
          </a:ln>
        </p:spPr>
        <p:txBody>
          <a:bodyPr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123"/>
          <p:cNvSpPr/>
          <p:nvPr/>
        </p:nvSpPr>
        <p:spPr>
          <a:xfrm>
            <a:off x="6724396" y="4561840"/>
            <a:ext cx="2432304" cy="594360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>
            <a:noFill/>
          </a:ln>
        </p:spPr>
        <p:txBody>
          <a:bodyPr lIns="0" tIns="45700" rIns="0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124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8119878" y="4892042"/>
            <a:ext cx="758783" cy="1228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 hidden="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lvl="0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0" name="Isosceles Triangle 129" hidden="1"/>
          <p:cNvSpPr/>
          <p:nvPr/>
        </p:nvSpPr>
        <p:spPr bwMode="auto">
          <a:xfrm>
            <a:off x="5916059" y="1904898"/>
            <a:ext cx="3227942" cy="3238602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Isosceles Triangle 6" hidden="1"/>
          <p:cNvSpPr/>
          <p:nvPr/>
        </p:nvSpPr>
        <p:spPr bwMode="auto">
          <a:xfrm>
            <a:off x="6224540" y="2214390"/>
            <a:ext cx="2919469" cy="2929110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compositeMap" hidden="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Group4-oval2"/>
          <p:cNvSpPr/>
          <p:nvPr/>
        </p:nvSpPr>
        <p:spPr bwMode="auto">
          <a:xfrm>
            <a:off x="4035642" y="259630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Group1-oval1"/>
          <p:cNvSpPr/>
          <p:nvPr/>
        </p:nvSpPr>
        <p:spPr bwMode="auto">
          <a:xfrm>
            <a:off x="3380618" y="2466592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Group2-oval2"/>
          <p:cNvSpPr/>
          <p:nvPr/>
        </p:nvSpPr>
        <p:spPr bwMode="auto">
          <a:xfrm>
            <a:off x="4397906" y="305350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Group13-oval1"/>
          <p:cNvSpPr/>
          <p:nvPr/>
        </p:nvSpPr>
        <p:spPr bwMode="auto">
          <a:xfrm>
            <a:off x="5413754" y="2174736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Group5-oval2"/>
          <p:cNvSpPr/>
          <p:nvPr/>
        </p:nvSpPr>
        <p:spPr bwMode="auto">
          <a:xfrm>
            <a:off x="5780170" y="223958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Group4-oval1"/>
          <p:cNvSpPr/>
          <p:nvPr/>
        </p:nvSpPr>
        <p:spPr bwMode="auto">
          <a:xfrm>
            <a:off x="5592085" y="2353072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Group8-1"/>
          <p:cNvSpPr/>
          <p:nvPr/>
        </p:nvSpPr>
        <p:spPr bwMode="auto">
          <a:xfrm>
            <a:off x="5734762" y="2028800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Group8-oval2"/>
          <p:cNvSpPr/>
          <p:nvPr/>
        </p:nvSpPr>
        <p:spPr bwMode="auto">
          <a:xfrm>
            <a:off x="5507770" y="211310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Group11-oval1"/>
          <p:cNvSpPr/>
          <p:nvPr/>
        </p:nvSpPr>
        <p:spPr bwMode="auto">
          <a:xfrm>
            <a:off x="7255562" y="2596256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Group5-oval1"/>
          <p:cNvSpPr/>
          <p:nvPr/>
        </p:nvSpPr>
        <p:spPr bwMode="auto">
          <a:xfrm>
            <a:off x="7845722" y="2388720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Group11-oval2"/>
          <p:cNvSpPr/>
          <p:nvPr/>
        </p:nvSpPr>
        <p:spPr bwMode="auto">
          <a:xfrm>
            <a:off x="6688090" y="2787568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Group10-oval1"/>
          <p:cNvSpPr/>
          <p:nvPr/>
        </p:nvSpPr>
        <p:spPr bwMode="auto">
          <a:xfrm>
            <a:off x="7174490" y="2991856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Group5-midpoint"/>
          <p:cNvSpPr/>
          <p:nvPr/>
        </p:nvSpPr>
        <p:spPr bwMode="auto">
          <a:xfrm>
            <a:off x="7210152" y="3027520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Group10-oval2"/>
          <p:cNvSpPr/>
          <p:nvPr/>
        </p:nvSpPr>
        <p:spPr bwMode="auto">
          <a:xfrm>
            <a:off x="7255546" y="3092368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Group6-oval1"/>
          <p:cNvSpPr/>
          <p:nvPr/>
        </p:nvSpPr>
        <p:spPr bwMode="auto">
          <a:xfrm>
            <a:off x="7281482" y="2884829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Group2oval1"/>
          <p:cNvSpPr/>
          <p:nvPr/>
        </p:nvSpPr>
        <p:spPr bwMode="auto">
          <a:xfrm>
            <a:off x="7518185" y="2382208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Group6-oval2"/>
          <p:cNvSpPr/>
          <p:nvPr/>
        </p:nvSpPr>
        <p:spPr bwMode="auto">
          <a:xfrm>
            <a:off x="7544122" y="2670800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Group7-oval1"/>
          <p:cNvSpPr/>
          <p:nvPr/>
        </p:nvSpPr>
        <p:spPr bwMode="auto">
          <a:xfrm>
            <a:off x="4165258" y="2297888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Group3-oval1"/>
          <p:cNvSpPr/>
          <p:nvPr/>
        </p:nvSpPr>
        <p:spPr bwMode="auto">
          <a:xfrm>
            <a:off x="4197674" y="2709696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Group3-oval2"/>
          <p:cNvSpPr/>
          <p:nvPr/>
        </p:nvSpPr>
        <p:spPr bwMode="auto">
          <a:xfrm>
            <a:off x="5387720" y="2100064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1" name="Group7-oval2"/>
          <p:cNvSpPr/>
          <p:nvPr/>
        </p:nvSpPr>
        <p:spPr bwMode="auto">
          <a:xfrm>
            <a:off x="5462290" y="2174640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Group9-oval2"/>
          <p:cNvSpPr/>
          <p:nvPr/>
        </p:nvSpPr>
        <p:spPr bwMode="auto">
          <a:xfrm>
            <a:off x="5614696" y="2151936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Group13-Oval2"/>
          <p:cNvSpPr/>
          <p:nvPr/>
        </p:nvSpPr>
        <p:spPr bwMode="auto">
          <a:xfrm>
            <a:off x="7531162" y="2570288"/>
            <a:ext cx="46495" cy="46495"/>
          </a:xfrm>
          <a:prstGeom prst="ellipse">
            <a:avLst/>
          </a:pr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3" name="Group9-oval1"/>
          <p:cNvSpPr/>
          <p:nvPr/>
        </p:nvSpPr>
        <p:spPr bwMode="auto">
          <a:xfrm>
            <a:off x="7576506" y="2566991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Group1-oval2"/>
          <p:cNvSpPr/>
          <p:nvPr/>
        </p:nvSpPr>
        <p:spPr bwMode="auto">
          <a:xfrm>
            <a:off x="3986906" y="2236272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Group12-oval1"/>
          <p:cNvSpPr/>
          <p:nvPr/>
        </p:nvSpPr>
        <p:spPr bwMode="auto">
          <a:xfrm>
            <a:off x="3610746" y="2589712"/>
            <a:ext cx="46495" cy="46495"/>
          </a:xfrm>
          <a:prstGeom prst="ellipse">
            <a:avLst/>
          </a:prstGeom>
          <a:solidFill>
            <a:srgbClr val="F15D2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Group12-oval2"/>
          <p:cNvSpPr/>
          <p:nvPr/>
        </p:nvSpPr>
        <p:spPr bwMode="auto">
          <a:xfrm>
            <a:off x="3659481" y="2755184"/>
            <a:ext cx="46495" cy="46495"/>
          </a:xfrm>
          <a:prstGeom prst="ellipse">
            <a:avLst/>
          </a:pr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Group 89"/>
          <p:cNvGrpSpPr/>
          <p:nvPr/>
        </p:nvGrpSpPr>
        <p:grpSpPr>
          <a:xfrm>
            <a:off x="359941" y="1007715"/>
            <a:ext cx="4169819" cy="4315248"/>
            <a:chOff x="455185" y="1245492"/>
            <a:chExt cx="4169819" cy="4315248"/>
          </a:xfrm>
        </p:grpSpPr>
        <p:sp>
          <p:nvSpPr>
            <p:cNvPr id="92" name="Rectangle 6"/>
            <p:cNvSpPr>
              <a:spLocks noChangeArrowheads="1"/>
            </p:cNvSpPr>
            <p:nvPr/>
          </p:nvSpPr>
          <p:spPr bwMode="auto">
            <a:xfrm>
              <a:off x="455185" y="1580221"/>
              <a:ext cx="865615" cy="939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l"/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China</a:t>
              </a:r>
            </a:p>
            <a:p>
              <a:pPr algn="l">
                <a:lnSpc>
                  <a:spcPct val="65000"/>
                </a:lnSpc>
              </a:pPr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India</a:t>
              </a:r>
              <a:endParaRPr lang="en-US" sz="11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l">
                <a:spcBef>
                  <a:spcPct val="20000"/>
                </a:spcBef>
              </a:pPr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Japan</a:t>
              </a:r>
              <a:endParaRPr lang="en-US" sz="11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l">
                <a:spcBef>
                  <a:spcPct val="20000"/>
                </a:spcBef>
              </a:pPr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Malaysia</a:t>
              </a:r>
              <a:endParaRPr lang="en-US" sz="1100" i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865747" y="1429845"/>
              <a:ext cx="1759257" cy="1532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lang="en-US" sz="1100" b="1" dirty="0">
                <a:solidFill>
                  <a:srgbClr val="005288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4" name="Line 19"/>
            <p:cNvSpPr>
              <a:spLocks noChangeShapeType="1"/>
            </p:cNvSpPr>
            <p:nvPr/>
          </p:nvSpPr>
          <p:spPr bwMode="auto">
            <a:xfrm>
              <a:off x="546217" y="1565144"/>
              <a:ext cx="2073157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10"/>
            <p:cNvSpPr>
              <a:spLocks noChangeArrowheads="1"/>
            </p:cNvSpPr>
            <p:nvPr/>
          </p:nvSpPr>
          <p:spPr bwMode="auto">
            <a:xfrm>
              <a:off x="465345" y="1245492"/>
              <a:ext cx="3245836" cy="304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1400" b="1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ASIA – </a:t>
              </a:r>
              <a:r>
                <a:rPr lang="en-US" sz="140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22M Square Feet</a:t>
              </a:r>
              <a:endParaRPr lang="en-US" sz="1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Rectangle 10"/>
            <p:cNvSpPr>
              <a:spLocks noChangeArrowheads="1"/>
            </p:cNvSpPr>
            <p:nvPr/>
          </p:nvSpPr>
          <p:spPr bwMode="auto">
            <a:xfrm>
              <a:off x="711608" y="3996767"/>
              <a:ext cx="76200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 sz="1400" b="1" dirty="0"/>
            </a:p>
          </p:txBody>
        </p:sp>
        <p:sp>
          <p:nvSpPr>
            <p:cNvPr id="98" name="Line 17"/>
            <p:cNvSpPr>
              <a:spLocks noChangeShapeType="1"/>
            </p:cNvSpPr>
            <p:nvPr/>
          </p:nvSpPr>
          <p:spPr bwMode="auto">
            <a:xfrm>
              <a:off x="538480" y="2907679"/>
              <a:ext cx="260835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9"/>
            <p:cNvSpPr>
              <a:spLocks noChangeArrowheads="1"/>
            </p:cNvSpPr>
            <p:nvPr/>
          </p:nvSpPr>
          <p:spPr bwMode="auto">
            <a:xfrm>
              <a:off x="462923" y="2600127"/>
              <a:ext cx="3227938" cy="34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1400" b="1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AMERICAS – </a:t>
              </a:r>
              <a:r>
                <a:rPr lang="en-US" sz="140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13M Square Feet</a:t>
              </a:r>
              <a:endParaRPr lang="en-US" sz="14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0" name="Rectangle 7"/>
            <p:cNvSpPr>
              <a:spLocks noChangeArrowheads="1"/>
            </p:cNvSpPr>
            <p:nvPr/>
          </p:nvSpPr>
          <p:spPr bwMode="auto">
            <a:xfrm>
              <a:off x="467360" y="2934328"/>
              <a:ext cx="1467186" cy="113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rPr>
                <a:t>Argentina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rPr>
                <a:t>Brazil</a:t>
              </a:r>
              <a:endParaRPr lang="en-US" sz="1100" b="1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endParaRP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rPr>
                <a:t>Mexico</a:t>
              </a:r>
            </a:p>
            <a:p>
              <a:pPr algn="l">
                <a:spcBef>
                  <a:spcPct val="20000"/>
                </a:spcBef>
                <a:defRPr/>
              </a:pPr>
              <a:endParaRPr lang="en-US" sz="1100" b="1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4" name="Group 100"/>
            <p:cNvGrpSpPr/>
            <p:nvPr/>
          </p:nvGrpSpPr>
          <p:grpSpPr>
            <a:xfrm>
              <a:off x="473083" y="3727229"/>
              <a:ext cx="3401150" cy="1833511"/>
              <a:chOff x="4570293" y="3721032"/>
              <a:chExt cx="3401150" cy="1681437"/>
            </a:xfrm>
          </p:grpSpPr>
          <p:sp>
            <p:nvSpPr>
              <p:cNvPr id="104" name="Rectangle 8"/>
              <p:cNvSpPr>
                <a:spLocks noChangeArrowheads="1"/>
              </p:cNvSpPr>
              <p:nvPr/>
            </p:nvSpPr>
            <p:spPr bwMode="auto">
              <a:xfrm>
                <a:off x="4570293" y="3721032"/>
                <a:ext cx="3401150" cy="282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sz="1400" b="1" dirty="0" smtClean="0">
                    <a:solidFill>
                      <a:schemeClr val="accent1"/>
                    </a:solidFill>
                    <a:latin typeface="Arial" charset="0"/>
                    <a:ea typeface="Arial" charset="0"/>
                    <a:cs typeface="Arial" charset="0"/>
                  </a:rPr>
                  <a:t>EUROPE – 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Arial" charset="0"/>
                    <a:ea typeface="Arial" charset="0"/>
                    <a:cs typeface="Arial" charset="0"/>
                  </a:rPr>
                  <a:t>5M Square Feet</a:t>
                </a:r>
                <a:endParaRPr lang="en-US" sz="14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4590613" y="4044851"/>
                <a:ext cx="795411" cy="13576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sz="11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Austria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Belgium</a:t>
                </a:r>
                <a:endParaRPr lang="en-US" sz="11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Czech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England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France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Germany</a:t>
                </a:r>
              </a:p>
              <a:p>
                <a:pPr algn="l">
                  <a:spcBef>
                    <a:spcPct val="20000"/>
                  </a:spcBef>
                </a:pPr>
                <a:endParaRPr lang="en-US" sz="11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6" name="Rectangle 14"/>
              <p:cNvSpPr>
                <a:spLocks noChangeArrowheads="1"/>
              </p:cNvSpPr>
              <p:nvPr/>
            </p:nvSpPr>
            <p:spPr bwMode="auto">
              <a:xfrm>
                <a:off x="5526263" y="4044849"/>
                <a:ext cx="1092928" cy="13265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82880">
                <a:spAutoFit/>
              </a:bodyPr>
              <a:lstStyle/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Hungary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Italy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Ireland</a:t>
                </a: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Netherlands</a:t>
                </a:r>
                <a:endParaRPr lang="en-US" sz="11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l">
                  <a:spcBef>
                    <a:spcPct val="20000"/>
                  </a:spcBef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Poland</a:t>
                </a:r>
                <a:endParaRPr lang="en-US" sz="11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l"/>
                <a:endParaRPr lang="en-US" sz="1100" b="1" dirty="0">
                  <a:solidFill>
                    <a:schemeClr val="tx2"/>
                  </a:solidFill>
                  <a:latin typeface="Arial"/>
                  <a:cs typeface="Arial"/>
                </a:endParaRPr>
              </a:p>
              <a:p>
                <a:pPr algn="l">
                  <a:spcBef>
                    <a:spcPct val="20000"/>
                  </a:spcBef>
                  <a:defRPr/>
                </a:pPr>
                <a:endParaRPr lang="en-US" sz="1100" b="1" dirty="0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8" name="Rectangle 14"/>
              <p:cNvSpPr>
                <a:spLocks noChangeArrowheads="1"/>
              </p:cNvSpPr>
              <p:nvPr userDrawn="1"/>
            </p:nvSpPr>
            <p:spPr bwMode="auto">
              <a:xfrm>
                <a:off x="6644890" y="4044852"/>
                <a:ext cx="873316" cy="798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82880">
                <a:spAutoFit/>
              </a:bodyPr>
              <a:lstStyle/>
              <a:p>
                <a:pPr algn="l">
                  <a:spcBef>
                    <a:spcPct val="20000"/>
                  </a:spcBef>
                  <a:defRPr/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Russia</a:t>
                </a: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Scotland</a:t>
                </a: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Turkey</a:t>
                </a:r>
              </a:p>
              <a:p>
                <a:pPr algn="l">
                  <a:spcBef>
                    <a:spcPct val="20000"/>
                  </a:spcBef>
                  <a:defRPr/>
                </a:pPr>
                <a:r>
                  <a:rPr lang="en-US" sz="1100" b="1" dirty="0" smtClean="0">
                    <a:solidFill>
                      <a:schemeClr val="tx2"/>
                    </a:solidFill>
                    <a:latin typeface="Arial"/>
                    <a:cs typeface="Arial"/>
                  </a:rPr>
                  <a:t>Ukraine</a:t>
                </a:r>
                <a:endParaRPr lang="en-US" sz="1100" b="1" dirty="0">
                  <a:solidFill>
                    <a:schemeClr val="tx2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1511825" y="1580221"/>
              <a:ext cx="1635011" cy="939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l">
                <a:spcBef>
                  <a:spcPct val="20000"/>
                </a:spcBef>
              </a:pPr>
              <a:r>
                <a:rPr lang="en-US" sz="1100" b="1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Singapore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Taiwan</a:t>
              </a:r>
              <a:endParaRPr lang="en-US" sz="1100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UAE</a:t>
              </a:r>
              <a:endParaRPr lang="en-US" sz="11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Vietnam</a:t>
              </a:r>
            </a:p>
            <a:p>
              <a:pPr algn="l">
                <a:spcBef>
                  <a:spcPct val="20000"/>
                </a:spcBef>
              </a:pPr>
              <a:endParaRPr lang="en-US" sz="11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l">
                <a:spcBef>
                  <a:spcPct val="20000"/>
                </a:spcBef>
              </a:pPr>
              <a:endParaRPr lang="en-US" sz="1100" i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1513840" y="2944488"/>
              <a:ext cx="1467186" cy="549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Puerto Rico</a:t>
              </a:r>
            </a:p>
            <a:p>
              <a:pPr algn="l"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United States</a:t>
              </a:r>
              <a:endParaRPr lang="en-US" sz="11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endParaRPr>
            </a:p>
            <a:p>
              <a:pPr algn="l">
                <a:spcBef>
                  <a:spcPct val="20000"/>
                </a:spcBef>
                <a:defRPr/>
              </a:pPr>
              <a:endParaRPr lang="en-US" sz="1100" b="1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7" name="Line 17"/>
            <p:cNvSpPr>
              <a:spLocks noChangeShapeType="1"/>
            </p:cNvSpPr>
            <p:nvPr userDrawn="1"/>
          </p:nvSpPr>
          <p:spPr bwMode="auto">
            <a:xfrm>
              <a:off x="538480" y="4024907"/>
              <a:ext cx="297688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9935" y="121931"/>
            <a:ext cx="7958138" cy="7377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99886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Parallelogram 1"/>
          <p:cNvSpPr/>
          <p:nvPr/>
        </p:nvSpPr>
        <p:spPr bwMode="auto">
          <a:xfrm>
            <a:off x="4926147" y="9944"/>
            <a:ext cx="5744037" cy="5148065"/>
          </a:xfrm>
          <a:custGeom>
            <a:avLst/>
            <a:gdLst>
              <a:gd name="connsiteX0" fmla="*/ 0 w 19631025"/>
              <a:gd name="connsiteY0" fmla="*/ 5143500 h 5143500"/>
              <a:gd name="connsiteX1" fmla="*/ 5139591 w 19631025"/>
              <a:gd name="connsiteY1" fmla="*/ 0 h 5143500"/>
              <a:gd name="connsiteX2" fmla="*/ 19631025 w 19631025"/>
              <a:gd name="connsiteY2" fmla="*/ 0 h 5143500"/>
              <a:gd name="connsiteX3" fmla="*/ 14491434 w 19631025"/>
              <a:gd name="connsiteY3" fmla="*/ 5143500 h 5143500"/>
              <a:gd name="connsiteX4" fmla="*/ 0 w 19631025"/>
              <a:gd name="connsiteY4" fmla="*/ 5143500 h 5143500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0610726 w 19631025"/>
              <a:gd name="connsiteY2" fmla="*/ 0 h 5150498"/>
              <a:gd name="connsiteX3" fmla="*/ 19631025 w 19631025"/>
              <a:gd name="connsiteY3" fmla="*/ 0 h 5150498"/>
              <a:gd name="connsiteX4" fmla="*/ 14491434 w 19631025"/>
              <a:gd name="connsiteY4" fmla="*/ 5143500 h 5150498"/>
              <a:gd name="connsiteX5" fmla="*/ 10871983 w 19631025"/>
              <a:gd name="connsiteY5" fmla="*/ 5150498 h 5150498"/>
              <a:gd name="connsiteX6" fmla="*/ 0 w 19631025"/>
              <a:gd name="connsiteY6" fmla="*/ 5143500 h 5150498"/>
              <a:gd name="connsiteX0" fmla="*/ 0 w 19631025"/>
              <a:gd name="connsiteY0" fmla="*/ 5143500 h 5150498"/>
              <a:gd name="connsiteX1" fmla="*/ 10610726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261257 w 9020299"/>
              <a:gd name="connsiteY0" fmla="*/ 5150498 h 5150498"/>
              <a:gd name="connsiteX1" fmla="*/ 0 w 9020299"/>
              <a:gd name="connsiteY1" fmla="*/ 0 h 5150498"/>
              <a:gd name="connsiteX2" fmla="*/ 9020299 w 9020299"/>
              <a:gd name="connsiteY2" fmla="*/ 0 h 5150498"/>
              <a:gd name="connsiteX3" fmla="*/ 3880708 w 9020299"/>
              <a:gd name="connsiteY3" fmla="*/ 5143500 h 5150498"/>
              <a:gd name="connsiteX4" fmla="*/ 261257 w 9020299"/>
              <a:gd name="connsiteY4" fmla="*/ 5150498 h 5150498"/>
              <a:gd name="connsiteX0" fmla="*/ 55984 w 9020299"/>
              <a:gd name="connsiteY0" fmla="*/ 5187821 h 5187821"/>
              <a:gd name="connsiteX1" fmla="*/ 0 w 9020299"/>
              <a:gd name="connsiteY1" fmla="*/ 0 h 5187821"/>
              <a:gd name="connsiteX2" fmla="*/ 9020299 w 9020299"/>
              <a:gd name="connsiteY2" fmla="*/ 0 h 5187821"/>
              <a:gd name="connsiteX3" fmla="*/ 3880708 w 9020299"/>
              <a:gd name="connsiteY3" fmla="*/ 5143500 h 5187821"/>
              <a:gd name="connsiteX4" fmla="*/ 55984 w 9020299"/>
              <a:gd name="connsiteY4" fmla="*/ 5187821 h 5187821"/>
              <a:gd name="connsiteX0" fmla="*/ 3276262 w 9020299"/>
              <a:gd name="connsiteY0" fmla="*/ 5148065 h 5148065"/>
              <a:gd name="connsiteX1" fmla="*/ 0 w 9020299"/>
              <a:gd name="connsiteY1" fmla="*/ 0 h 5148065"/>
              <a:gd name="connsiteX2" fmla="*/ 9020299 w 9020299"/>
              <a:gd name="connsiteY2" fmla="*/ 0 h 5148065"/>
              <a:gd name="connsiteX3" fmla="*/ 3880708 w 9020299"/>
              <a:gd name="connsiteY3" fmla="*/ 5143500 h 5148065"/>
              <a:gd name="connsiteX4" fmla="*/ 3276262 w 9020299"/>
              <a:gd name="connsiteY4" fmla="*/ 5148065 h 5148065"/>
              <a:gd name="connsiteX0" fmla="*/ 0 w 5744037"/>
              <a:gd name="connsiteY0" fmla="*/ 5148065 h 5148065"/>
              <a:gd name="connsiteX1" fmla="*/ 3651 w 5744037"/>
              <a:gd name="connsiteY1" fmla="*/ 0 h 5148065"/>
              <a:gd name="connsiteX2" fmla="*/ 5744037 w 5744037"/>
              <a:gd name="connsiteY2" fmla="*/ 0 h 5148065"/>
              <a:gd name="connsiteX3" fmla="*/ 604446 w 5744037"/>
              <a:gd name="connsiteY3" fmla="*/ 5143500 h 5148065"/>
              <a:gd name="connsiteX4" fmla="*/ 0 w 5744037"/>
              <a:gd name="connsiteY4" fmla="*/ 5148065 h 514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4037" h="5148065">
                <a:moveTo>
                  <a:pt x="0" y="5148065"/>
                </a:moveTo>
                <a:lnTo>
                  <a:pt x="3651" y="0"/>
                </a:lnTo>
                <a:lnTo>
                  <a:pt x="5744037" y="0"/>
                </a:lnTo>
                <a:lnTo>
                  <a:pt x="604446" y="5143500"/>
                </a:lnTo>
                <a:lnTo>
                  <a:pt x="0" y="5148065"/>
                </a:lnTo>
                <a:close/>
              </a:path>
            </a:pathLst>
          </a:cu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Parallelogram 1"/>
          <p:cNvSpPr/>
          <p:nvPr/>
        </p:nvSpPr>
        <p:spPr bwMode="auto">
          <a:xfrm>
            <a:off x="-16047" y="2"/>
            <a:ext cx="10405489" cy="5163567"/>
          </a:xfrm>
          <a:custGeom>
            <a:avLst/>
            <a:gdLst>
              <a:gd name="connsiteX0" fmla="*/ 0 w 19631025"/>
              <a:gd name="connsiteY0" fmla="*/ 5143500 h 5143500"/>
              <a:gd name="connsiteX1" fmla="*/ 5139591 w 19631025"/>
              <a:gd name="connsiteY1" fmla="*/ 0 h 5143500"/>
              <a:gd name="connsiteX2" fmla="*/ 19631025 w 19631025"/>
              <a:gd name="connsiteY2" fmla="*/ 0 h 5143500"/>
              <a:gd name="connsiteX3" fmla="*/ 14491434 w 19631025"/>
              <a:gd name="connsiteY3" fmla="*/ 5143500 h 5143500"/>
              <a:gd name="connsiteX4" fmla="*/ 0 w 19631025"/>
              <a:gd name="connsiteY4" fmla="*/ 5143500 h 5143500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0610726 w 19631025"/>
              <a:gd name="connsiteY2" fmla="*/ 0 h 5150498"/>
              <a:gd name="connsiteX3" fmla="*/ 19631025 w 19631025"/>
              <a:gd name="connsiteY3" fmla="*/ 0 h 5150498"/>
              <a:gd name="connsiteX4" fmla="*/ 14491434 w 19631025"/>
              <a:gd name="connsiteY4" fmla="*/ 5143500 h 5150498"/>
              <a:gd name="connsiteX5" fmla="*/ 10871983 w 19631025"/>
              <a:gd name="connsiteY5" fmla="*/ 5150498 h 5150498"/>
              <a:gd name="connsiteX6" fmla="*/ 0 w 19631025"/>
              <a:gd name="connsiteY6" fmla="*/ 5143500 h 5150498"/>
              <a:gd name="connsiteX0" fmla="*/ 0 w 19631025"/>
              <a:gd name="connsiteY0" fmla="*/ 5143500 h 5150498"/>
              <a:gd name="connsiteX1" fmla="*/ 10610726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261257 w 9020299"/>
              <a:gd name="connsiteY0" fmla="*/ 5150498 h 5150498"/>
              <a:gd name="connsiteX1" fmla="*/ 0 w 9020299"/>
              <a:gd name="connsiteY1" fmla="*/ 0 h 5150498"/>
              <a:gd name="connsiteX2" fmla="*/ 9020299 w 9020299"/>
              <a:gd name="connsiteY2" fmla="*/ 0 h 5150498"/>
              <a:gd name="connsiteX3" fmla="*/ 3880708 w 9020299"/>
              <a:gd name="connsiteY3" fmla="*/ 5143500 h 5150498"/>
              <a:gd name="connsiteX4" fmla="*/ 261257 w 9020299"/>
              <a:gd name="connsiteY4" fmla="*/ 5150498 h 5150498"/>
              <a:gd name="connsiteX0" fmla="*/ 55984 w 9020299"/>
              <a:gd name="connsiteY0" fmla="*/ 5187821 h 5187821"/>
              <a:gd name="connsiteX1" fmla="*/ 0 w 9020299"/>
              <a:gd name="connsiteY1" fmla="*/ 0 h 5187821"/>
              <a:gd name="connsiteX2" fmla="*/ 9020299 w 9020299"/>
              <a:gd name="connsiteY2" fmla="*/ 0 h 5187821"/>
              <a:gd name="connsiteX3" fmla="*/ 3880708 w 9020299"/>
              <a:gd name="connsiteY3" fmla="*/ 5143500 h 5187821"/>
              <a:gd name="connsiteX4" fmla="*/ 55984 w 9020299"/>
              <a:gd name="connsiteY4" fmla="*/ 5187821 h 5187821"/>
              <a:gd name="connsiteX0" fmla="*/ 1417645 w 10381960"/>
              <a:gd name="connsiteY0" fmla="*/ 5187821 h 5187821"/>
              <a:gd name="connsiteX1" fmla="*/ 0 w 10381960"/>
              <a:gd name="connsiteY1" fmla="*/ 0 h 5187821"/>
              <a:gd name="connsiteX2" fmla="*/ 10381960 w 10381960"/>
              <a:gd name="connsiteY2" fmla="*/ 0 h 5187821"/>
              <a:gd name="connsiteX3" fmla="*/ 5242369 w 10381960"/>
              <a:gd name="connsiteY3" fmla="*/ 5143500 h 5187821"/>
              <a:gd name="connsiteX4" fmla="*/ 1417645 w 10381960"/>
              <a:gd name="connsiteY4" fmla="*/ 5187821 h 5187821"/>
              <a:gd name="connsiteX0" fmla="*/ 0 w 10405489"/>
              <a:gd name="connsiteY0" fmla="*/ 5148064 h 5148064"/>
              <a:gd name="connsiteX1" fmla="*/ 23529 w 10405489"/>
              <a:gd name="connsiteY1" fmla="*/ 0 h 5148064"/>
              <a:gd name="connsiteX2" fmla="*/ 10405489 w 10405489"/>
              <a:gd name="connsiteY2" fmla="*/ 0 h 5148064"/>
              <a:gd name="connsiteX3" fmla="*/ 5265898 w 10405489"/>
              <a:gd name="connsiteY3" fmla="*/ 5143500 h 5148064"/>
              <a:gd name="connsiteX4" fmla="*/ 0 w 10405489"/>
              <a:gd name="connsiteY4" fmla="*/ 5148064 h 5148064"/>
              <a:gd name="connsiteX0" fmla="*/ 0 w 10405489"/>
              <a:gd name="connsiteY0" fmla="*/ 5148064 h 5148064"/>
              <a:gd name="connsiteX1" fmla="*/ 3651 w 10405489"/>
              <a:gd name="connsiteY1" fmla="*/ 9939 h 5148064"/>
              <a:gd name="connsiteX2" fmla="*/ 10405489 w 10405489"/>
              <a:gd name="connsiteY2" fmla="*/ 0 h 5148064"/>
              <a:gd name="connsiteX3" fmla="*/ 5265898 w 10405489"/>
              <a:gd name="connsiteY3" fmla="*/ 5143500 h 5148064"/>
              <a:gd name="connsiteX4" fmla="*/ 0 w 10405489"/>
              <a:gd name="connsiteY4" fmla="*/ 5148064 h 5148064"/>
              <a:gd name="connsiteX0" fmla="*/ 0 w 10405489"/>
              <a:gd name="connsiteY0" fmla="*/ 5148064 h 5148064"/>
              <a:gd name="connsiteX1" fmla="*/ 3651 w 10405489"/>
              <a:gd name="connsiteY1" fmla="*/ 0 h 5148064"/>
              <a:gd name="connsiteX2" fmla="*/ 10405489 w 10405489"/>
              <a:gd name="connsiteY2" fmla="*/ 0 h 5148064"/>
              <a:gd name="connsiteX3" fmla="*/ 5265898 w 10405489"/>
              <a:gd name="connsiteY3" fmla="*/ 5143500 h 5148064"/>
              <a:gd name="connsiteX4" fmla="*/ 0 w 10405489"/>
              <a:gd name="connsiteY4" fmla="*/ 5148064 h 5148064"/>
              <a:gd name="connsiteX0" fmla="*/ 0 w 10405489"/>
              <a:gd name="connsiteY0" fmla="*/ 5148064 h 5158409"/>
              <a:gd name="connsiteX1" fmla="*/ 3651 w 10405489"/>
              <a:gd name="connsiteY1" fmla="*/ 0 h 5158409"/>
              <a:gd name="connsiteX2" fmla="*/ 10405489 w 10405489"/>
              <a:gd name="connsiteY2" fmla="*/ 0 h 5158409"/>
              <a:gd name="connsiteX3" fmla="*/ 5265898 w 10405489"/>
              <a:gd name="connsiteY3" fmla="*/ 5143500 h 5158409"/>
              <a:gd name="connsiteX4" fmla="*/ 65743 w 10405489"/>
              <a:gd name="connsiteY4" fmla="*/ 5158409 h 5158409"/>
              <a:gd name="connsiteX5" fmla="*/ 0 w 10405489"/>
              <a:gd name="connsiteY5" fmla="*/ 5148064 h 5158409"/>
              <a:gd name="connsiteX0" fmla="*/ 0 w 10405489"/>
              <a:gd name="connsiteY0" fmla="*/ 5148064 h 5163379"/>
              <a:gd name="connsiteX1" fmla="*/ 3651 w 10405489"/>
              <a:gd name="connsiteY1" fmla="*/ 0 h 5163379"/>
              <a:gd name="connsiteX2" fmla="*/ 10405489 w 10405489"/>
              <a:gd name="connsiteY2" fmla="*/ 0 h 5163379"/>
              <a:gd name="connsiteX3" fmla="*/ 5265898 w 10405489"/>
              <a:gd name="connsiteY3" fmla="*/ 5163379 h 5163379"/>
              <a:gd name="connsiteX4" fmla="*/ 65743 w 10405489"/>
              <a:gd name="connsiteY4" fmla="*/ 5158409 h 5163379"/>
              <a:gd name="connsiteX5" fmla="*/ 0 w 10405489"/>
              <a:gd name="connsiteY5" fmla="*/ 5148064 h 5163379"/>
              <a:gd name="connsiteX0" fmla="*/ 0 w 10405489"/>
              <a:gd name="connsiteY0" fmla="*/ 5148064 h 5163379"/>
              <a:gd name="connsiteX1" fmla="*/ 3651 w 10405489"/>
              <a:gd name="connsiteY1" fmla="*/ 0 h 5163379"/>
              <a:gd name="connsiteX2" fmla="*/ 10405489 w 10405489"/>
              <a:gd name="connsiteY2" fmla="*/ 0 h 5163379"/>
              <a:gd name="connsiteX3" fmla="*/ 5265898 w 10405489"/>
              <a:gd name="connsiteY3" fmla="*/ 5163379 h 5163379"/>
              <a:gd name="connsiteX4" fmla="*/ 65743 w 10405489"/>
              <a:gd name="connsiteY4" fmla="*/ 5158409 h 5163379"/>
              <a:gd name="connsiteX5" fmla="*/ 0 w 10405489"/>
              <a:gd name="connsiteY5" fmla="*/ 5148064 h 5163379"/>
              <a:gd name="connsiteX0" fmla="*/ 0 w 10405489"/>
              <a:gd name="connsiteY0" fmla="*/ 5148064 h 5170656"/>
              <a:gd name="connsiteX1" fmla="*/ 3651 w 10405489"/>
              <a:gd name="connsiteY1" fmla="*/ 0 h 5170656"/>
              <a:gd name="connsiteX2" fmla="*/ 10405489 w 10405489"/>
              <a:gd name="connsiteY2" fmla="*/ 0 h 5170656"/>
              <a:gd name="connsiteX3" fmla="*/ 5265898 w 10405489"/>
              <a:gd name="connsiteY3" fmla="*/ 5163379 h 5170656"/>
              <a:gd name="connsiteX4" fmla="*/ 65743 w 10405489"/>
              <a:gd name="connsiteY4" fmla="*/ 5158409 h 5170656"/>
              <a:gd name="connsiteX5" fmla="*/ 0 w 10405489"/>
              <a:gd name="connsiteY5" fmla="*/ 5148064 h 5170656"/>
              <a:gd name="connsiteX0" fmla="*/ 0 w 10405489"/>
              <a:gd name="connsiteY0" fmla="*/ 5148064 h 5163567"/>
              <a:gd name="connsiteX1" fmla="*/ 3651 w 10405489"/>
              <a:gd name="connsiteY1" fmla="*/ 0 h 5163567"/>
              <a:gd name="connsiteX2" fmla="*/ 10405489 w 10405489"/>
              <a:gd name="connsiteY2" fmla="*/ 0 h 5163567"/>
              <a:gd name="connsiteX3" fmla="*/ 5275837 w 10405489"/>
              <a:gd name="connsiteY3" fmla="*/ 5153440 h 5163567"/>
              <a:gd name="connsiteX4" fmla="*/ 65743 w 10405489"/>
              <a:gd name="connsiteY4" fmla="*/ 5158409 h 5163567"/>
              <a:gd name="connsiteX5" fmla="*/ 0 w 10405489"/>
              <a:gd name="connsiteY5" fmla="*/ 5148064 h 516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05489" h="5163567">
                <a:moveTo>
                  <a:pt x="0" y="5148064"/>
                </a:moveTo>
                <a:lnTo>
                  <a:pt x="3651" y="0"/>
                </a:lnTo>
                <a:lnTo>
                  <a:pt x="10405489" y="0"/>
                </a:lnTo>
                <a:lnTo>
                  <a:pt x="5275837" y="5153440"/>
                </a:lnTo>
                <a:cubicBezTo>
                  <a:pt x="5271861" y="5171662"/>
                  <a:pt x="1799128" y="5160066"/>
                  <a:pt x="65743" y="5158409"/>
                </a:cubicBezTo>
                <a:lnTo>
                  <a:pt x="0" y="5148064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326" y="982440"/>
            <a:ext cx="7885788" cy="1440180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2139" y="2718162"/>
            <a:ext cx="6387007" cy="85725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lang="en-US" sz="2000" kern="0" dirty="0" smtClean="0">
                <a:solidFill>
                  <a:srgbClr val="43B7FF"/>
                </a:solidFill>
                <a:latin typeface="+mn-lt"/>
                <a:ea typeface="+mn-ea"/>
                <a:cs typeface="+mn-cs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172330" y="4475174"/>
            <a:ext cx="1697037" cy="276225"/>
            <a:chOff x="4518" y="2819"/>
            <a:chExt cx="1069" cy="174"/>
          </a:xfrm>
          <a:solidFill>
            <a:srgbClr val="005287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4518" y="2819"/>
              <a:ext cx="162" cy="174"/>
            </a:xfrm>
            <a:custGeom>
              <a:avLst/>
              <a:gdLst>
                <a:gd name="T0" fmla="*/ 35 w 129"/>
                <a:gd name="T1" fmla="*/ 139 h 139"/>
                <a:gd name="T2" fmla="*/ 7 w 129"/>
                <a:gd name="T3" fmla="*/ 132 h 139"/>
                <a:gd name="T4" fmla="*/ 0 w 129"/>
                <a:gd name="T5" fmla="*/ 106 h 139"/>
                <a:gd name="T6" fmla="*/ 0 w 129"/>
                <a:gd name="T7" fmla="*/ 77 h 139"/>
                <a:gd name="T8" fmla="*/ 33 w 129"/>
                <a:gd name="T9" fmla="*/ 71 h 139"/>
                <a:gd name="T10" fmla="*/ 33 w 129"/>
                <a:gd name="T11" fmla="*/ 113 h 139"/>
                <a:gd name="T12" fmla="*/ 96 w 129"/>
                <a:gd name="T13" fmla="*/ 113 h 139"/>
                <a:gd name="T14" fmla="*/ 96 w 129"/>
                <a:gd name="T15" fmla="*/ 0 h 139"/>
                <a:gd name="T16" fmla="*/ 129 w 129"/>
                <a:gd name="T17" fmla="*/ 0 h 139"/>
                <a:gd name="T18" fmla="*/ 129 w 129"/>
                <a:gd name="T19" fmla="*/ 106 h 139"/>
                <a:gd name="T20" fmla="*/ 122 w 129"/>
                <a:gd name="T21" fmla="*/ 132 h 139"/>
                <a:gd name="T22" fmla="*/ 94 w 129"/>
                <a:gd name="T23" fmla="*/ 139 h 139"/>
                <a:gd name="T24" fmla="*/ 35 w 129"/>
                <a:gd name="T2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39">
                  <a:moveTo>
                    <a:pt x="35" y="139"/>
                  </a:moveTo>
                  <a:cubicBezTo>
                    <a:pt x="21" y="139"/>
                    <a:pt x="12" y="137"/>
                    <a:pt x="7" y="132"/>
                  </a:cubicBezTo>
                  <a:cubicBezTo>
                    <a:pt x="3" y="128"/>
                    <a:pt x="0" y="119"/>
                    <a:pt x="0" y="10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96" y="113"/>
                    <a:pt x="96" y="113"/>
                    <a:pt x="96" y="113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9" y="119"/>
                    <a:pt x="127" y="128"/>
                    <a:pt x="122" y="132"/>
                  </a:cubicBezTo>
                  <a:cubicBezTo>
                    <a:pt x="117" y="137"/>
                    <a:pt x="108" y="139"/>
                    <a:pt x="94" y="139"/>
                  </a:cubicBezTo>
                  <a:lnTo>
                    <a:pt x="35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4723" y="2819"/>
              <a:ext cx="238" cy="174"/>
            </a:xfrm>
            <a:custGeom>
              <a:avLst/>
              <a:gdLst>
                <a:gd name="T0" fmla="*/ 0 w 238"/>
                <a:gd name="T1" fmla="*/ 174 h 174"/>
                <a:gd name="T2" fmla="*/ 99 w 238"/>
                <a:gd name="T3" fmla="*/ 0 h 174"/>
                <a:gd name="T4" fmla="*/ 138 w 238"/>
                <a:gd name="T5" fmla="*/ 0 h 174"/>
                <a:gd name="T6" fmla="*/ 238 w 238"/>
                <a:gd name="T7" fmla="*/ 174 h 174"/>
                <a:gd name="T8" fmla="*/ 192 w 238"/>
                <a:gd name="T9" fmla="*/ 174 h 174"/>
                <a:gd name="T10" fmla="*/ 162 w 238"/>
                <a:gd name="T11" fmla="*/ 118 h 174"/>
                <a:gd name="T12" fmla="*/ 61 w 238"/>
                <a:gd name="T13" fmla="*/ 137 h 174"/>
                <a:gd name="T14" fmla="*/ 55 w 238"/>
                <a:gd name="T15" fmla="*/ 147 h 174"/>
                <a:gd name="T16" fmla="*/ 40 w 238"/>
                <a:gd name="T17" fmla="*/ 174 h 174"/>
                <a:gd name="T18" fmla="*/ 0 w 238"/>
                <a:gd name="T19" fmla="*/ 174 h 174"/>
                <a:gd name="T20" fmla="*/ 78 w 238"/>
                <a:gd name="T21" fmla="*/ 105 h 174"/>
                <a:gd name="T22" fmla="*/ 154 w 238"/>
                <a:gd name="T23" fmla="*/ 105 h 174"/>
                <a:gd name="T24" fmla="*/ 117 w 238"/>
                <a:gd name="T25" fmla="*/ 34 h 174"/>
                <a:gd name="T26" fmla="*/ 78 w 238"/>
                <a:gd name="T27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174">
                  <a:moveTo>
                    <a:pt x="0" y="174"/>
                  </a:moveTo>
                  <a:lnTo>
                    <a:pt x="99" y="0"/>
                  </a:lnTo>
                  <a:lnTo>
                    <a:pt x="138" y="0"/>
                  </a:lnTo>
                  <a:lnTo>
                    <a:pt x="238" y="174"/>
                  </a:lnTo>
                  <a:lnTo>
                    <a:pt x="192" y="174"/>
                  </a:lnTo>
                  <a:lnTo>
                    <a:pt x="162" y="118"/>
                  </a:lnTo>
                  <a:lnTo>
                    <a:pt x="61" y="137"/>
                  </a:lnTo>
                  <a:lnTo>
                    <a:pt x="55" y="147"/>
                  </a:lnTo>
                  <a:lnTo>
                    <a:pt x="40" y="174"/>
                  </a:lnTo>
                  <a:lnTo>
                    <a:pt x="0" y="174"/>
                  </a:lnTo>
                  <a:close/>
                  <a:moveTo>
                    <a:pt x="78" y="105"/>
                  </a:moveTo>
                  <a:lnTo>
                    <a:pt x="154" y="105"/>
                  </a:lnTo>
                  <a:lnTo>
                    <a:pt x="117" y="34"/>
                  </a:lnTo>
                  <a:lnTo>
                    <a:pt x="78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5016" y="2819"/>
              <a:ext cx="191" cy="174"/>
            </a:xfrm>
            <a:custGeom>
              <a:avLst/>
              <a:gdLst>
                <a:gd name="T0" fmla="*/ 0 w 152"/>
                <a:gd name="T1" fmla="*/ 139 h 139"/>
                <a:gd name="T2" fmla="*/ 0 w 152"/>
                <a:gd name="T3" fmla="*/ 0 h 139"/>
                <a:gd name="T4" fmla="*/ 120 w 152"/>
                <a:gd name="T5" fmla="*/ 0 h 139"/>
                <a:gd name="T6" fmla="*/ 143 w 152"/>
                <a:gd name="T7" fmla="*/ 6 h 139"/>
                <a:gd name="T8" fmla="*/ 151 w 152"/>
                <a:gd name="T9" fmla="*/ 27 h 139"/>
                <a:gd name="T10" fmla="*/ 151 w 152"/>
                <a:gd name="T11" fmla="*/ 44 h 139"/>
                <a:gd name="T12" fmla="*/ 145 w 152"/>
                <a:gd name="T13" fmla="*/ 60 h 139"/>
                <a:gd name="T14" fmla="*/ 127 w 152"/>
                <a:gd name="T15" fmla="*/ 67 h 139"/>
                <a:gd name="T16" fmla="*/ 145 w 152"/>
                <a:gd name="T17" fmla="*/ 76 h 139"/>
                <a:gd name="T18" fmla="*/ 152 w 152"/>
                <a:gd name="T19" fmla="*/ 94 h 139"/>
                <a:gd name="T20" fmla="*/ 152 w 152"/>
                <a:gd name="T21" fmla="*/ 112 h 139"/>
                <a:gd name="T22" fmla="*/ 142 w 152"/>
                <a:gd name="T23" fmla="*/ 132 h 139"/>
                <a:gd name="T24" fmla="*/ 111 w 152"/>
                <a:gd name="T25" fmla="*/ 139 h 139"/>
                <a:gd name="T26" fmla="*/ 0 w 152"/>
                <a:gd name="T27" fmla="*/ 139 h 139"/>
                <a:gd name="T28" fmla="*/ 106 w 152"/>
                <a:gd name="T29" fmla="*/ 23 h 139"/>
                <a:gd name="T30" fmla="*/ 32 w 152"/>
                <a:gd name="T31" fmla="*/ 23 h 139"/>
                <a:gd name="T32" fmla="*/ 32 w 152"/>
                <a:gd name="T33" fmla="*/ 56 h 139"/>
                <a:gd name="T34" fmla="*/ 106 w 152"/>
                <a:gd name="T35" fmla="*/ 56 h 139"/>
                <a:gd name="T36" fmla="*/ 118 w 152"/>
                <a:gd name="T37" fmla="*/ 53 h 139"/>
                <a:gd name="T38" fmla="*/ 121 w 152"/>
                <a:gd name="T39" fmla="*/ 46 h 139"/>
                <a:gd name="T40" fmla="*/ 121 w 152"/>
                <a:gd name="T41" fmla="*/ 33 h 139"/>
                <a:gd name="T42" fmla="*/ 118 w 152"/>
                <a:gd name="T43" fmla="*/ 25 h 139"/>
                <a:gd name="T44" fmla="*/ 106 w 152"/>
                <a:gd name="T45" fmla="*/ 23 h 139"/>
                <a:gd name="T46" fmla="*/ 106 w 152"/>
                <a:gd name="T47" fmla="*/ 79 h 139"/>
                <a:gd name="T48" fmla="*/ 32 w 152"/>
                <a:gd name="T49" fmla="*/ 79 h 139"/>
                <a:gd name="T50" fmla="*/ 32 w 152"/>
                <a:gd name="T51" fmla="*/ 114 h 139"/>
                <a:gd name="T52" fmla="*/ 106 w 152"/>
                <a:gd name="T53" fmla="*/ 114 h 139"/>
                <a:gd name="T54" fmla="*/ 119 w 152"/>
                <a:gd name="T55" fmla="*/ 111 h 139"/>
                <a:gd name="T56" fmla="*/ 122 w 152"/>
                <a:gd name="T57" fmla="*/ 102 h 139"/>
                <a:gd name="T58" fmla="*/ 122 w 152"/>
                <a:gd name="T59" fmla="*/ 91 h 139"/>
                <a:gd name="T60" fmla="*/ 119 w 152"/>
                <a:gd name="T61" fmla="*/ 81 h 139"/>
                <a:gd name="T62" fmla="*/ 106 w 152"/>
                <a:gd name="T63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39">
                  <a:moveTo>
                    <a:pt x="0" y="1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9" y="2"/>
                    <a:pt x="143" y="6"/>
                  </a:cubicBezTo>
                  <a:cubicBezTo>
                    <a:pt x="148" y="11"/>
                    <a:pt x="151" y="18"/>
                    <a:pt x="151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51"/>
                    <a:pt x="149" y="56"/>
                    <a:pt x="145" y="60"/>
                  </a:cubicBezTo>
                  <a:cubicBezTo>
                    <a:pt x="141" y="64"/>
                    <a:pt x="135" y="66"/>
                    <a:pt x="127" y="67"/>
                  </a:cubicBezTo>
                  <a:cubicBezTo>
                    <a:pt x="135" y="68"/>
                    <a:pt x="141" y="71"/>
                    <a:pt x="145" y="76"/>
                  </a:cubicBezTo>
                  <a:cubicBezTo>
                    <a:pt x="150" y="80"/>
                    <a:pt x="152" y="87"/>
                    <a:pt x="152" y="94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21"/>
                    <a:pt x="149" y="128"/>
                    <a:pt x="142" y="132"/>
                  </a:cubicBezTo>
                  <a:cubicBezTo>
                    <a:pt x="135" y="137"/>
                    <a:pt x="125" y="139"/>
                    <a:pt x="111" y="139"/>
                  </a:cubicBezTo>
                  <a:lnTo>
                    <a:pt x="0" y="139"/>
                  </a:lnTo>
                  <a:close/>
                  <a:moveTo>
                    <a:pt x="106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12" y="56"/>
                    <a:pt x="116" y="55"/>
                    <a:pt x="118" y="53"/>
                  </a:cubicBezTo>
                  <a:cubicBezTo>
                    <a:pt x="120" y="52"/>
                    <a:pt x="121" y="49"/>
                    <a:pt x="121" y="46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1" y="29"/>
                    <a:pt x="120" y="26"/>
                    <a:pt x="118" y="25"/>
                  </a:cubicBezTo>
                  <a:cubicBezTo>
                    <a:pt x="116" y="23"/>
                    <a:pt x="112" y="23"/>
                    <a:pt x="106" y="23"/>
                  </a:cubicBezTo>
                  <a:moveTo>
                    <a:pt x="106" y="79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2" y="114"/>
                    <a:pt x="116" y="113"/>
                    <a:pt x="119" y="111"/>
                  </a:cubicBezTo>
                  <a:cubicBezTo>
                    <a:pt x="121" y="109"/>
                    <a:pt x="122" y="106"/>
                    <a:pt x="122" y="102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2" y="86"/>
                    <a:pt x="121" y="83"/>
                    <a:pt x="119" y="81"/>
                  </a:cubicBezTo>
                  <a:cubicBezTo>
                    <a:pt x="116" y="79"/>
                    <a:pt x="112" y="79"/>
                    <a:pt x="106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85" y="2819"/>
              <a:ext cx="41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5415" y="2819"/>
              <a:ext cx="172" cy="174"/>
            </a:xfrm>
            <a:custGeom>
              <a:avLst/>
              <a:gdLst>
                <a:gd name="T0" fmla="*/ 172 w 172"/>
                <a:gd name="T1" fmla="*/ 174 h 174"/>
                <a:gd name="T2" fmla="*/ 0 w 172"/>
                <a:gd name="T3" fmla="*/ 174 h 174"/>
                <a:gd name="T4" fmla="*/ 0 w 172"/>
                <a:gd name="T5" fmla="*/ 0 h 174"/>
                <a:gd name="T6" fmla="*/ 41 w 172"/>
                <a:gd name="T7" fmla="*/ 0 h 174"/>
                <a:gd name="T8" fmla="*/ 41 w 172"/>
                <a:gd name="T9" fmla="*/ 142 h 174"/>
                <a:gd name="T10" fmla="*/ 172 w 172"/>
                <a:gd name="T11" fmla="*/ 142 h 174"/>
                <a:gd name="T12" fmla="*/ 172 w 172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74">
                  <a:moveTo>
                    <a:pt x="172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142"/>
                  </a:lnTo>
                  <a:lnTo>
                    <a:pt x="172" y="142"/>
                  </a:lnTo>
                  <a:lnTo>
                    <a:pt x="172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778" y="2899"/>
              <a:ext cx="256" cy="67"/>
            </a:xfrm>
            <a:custGeom>
              <a:avLst/>
              <a:gdLst>
                <a:gd name="T0" fmla="*/ 256 w 256"/>
                <a:gd name="T1" fmla="*/ 0 h 67"/>
                <a:gd name="T2" fmla="*/ 36 w 256"/>
                <a:gd name="T3" fmla="*/ 0 h 67"/>
                <a:gd name="T4" fmla="*/ 0 w 256"/>
                <a:gd name="T5" fmla="*/ 67 h 67"/>
                <a:gd name="T6" fmla="*/ 256 w 256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67">
                  <a:moveTo>
                    <a:pt x="256" y="0"/>
                  </a:moveTo>
                  <a:lnTo>
                    <a:pt x="36" y="0"/>
                  </a:lnTo>
                  <a:lnTo>
                    <a:pt x="0" y="6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89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4"/>
          <p:cNvSpPr/>
          <p:nvPr/>
        </p:nvSpPr>
        <p:spPr bwMode="auto">
          <a:xfrm>
            <a:off x="10" y="0"/>
            <a:ext cx="9143999" cy="5004262"/>
          </a:xfrm>
          <a:custGeom>
            <a:avLst/>
            <a:gdLst/>
            <a:ahLst/>
            <a:cxnLst/>
            <a:rect l="l" t="t" r="r" b="b"/>
            <a:pathLst>
              <a:path w="9143999" h="5004262">
                <a:moveTo>
                  <a:pt x="0" y="0"/>
                </a:moveTo>
                <a:lnTo>
                  <a:pt x="9143999" y="0"/>
                </a:lnTo>
                <a:lnTo>
                  <a:pt x="9143999" y="2767427"/>
                </a:lnTo>
                <a:lnTo>
                  <a:pt x="0" y="5004262"/>
                </a:lnTo>
                <a:close/>
              </a:path>
            </a:pathLst>
          </a:cu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11"/>
          <p:cNvSpPr/>
          <p:nvPr/>
        </p:nvSpPr>
        <p:spPr bwMode="auto">
          <a:xfrm>
            <a:off x="0" y="-2"/>
            <a:ext cx="9144000" cy="4656928"/>
          </a:xfrm>
          <a:custGeom>
            <a:avLst/>
            <a:gdLst/>
            <a:ahLst/>
            <a:cxnLst/>
            <a:rect l="l" t="t" r="r" b="b"/>
            <a:pathLst>
              <a:path w="9144000" h="4656928">
                <a:moveTo>
                  <a:pt x="0" y="0"/>
                </a:moveTo>
                <a:lnTo>
                  <a:pt x="9144000" y="0"/>
                </a:lnTo>
                <a:lnTo>
                  <a:pt x="9144000" y="2420093"/>
                </a:lnTo>
                <a:lnTo>
                  <a:pt x="0" y="4656928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9" y="1043321"/>
            <a:ext cx="1696420" cy="27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616" y="1785254"/>
            <a:ext cx="7406823" cy="1349829"/>
          </a:xfrm>
        </p:spPr>
        <p:txBody>
          <a:bodyPr anchor="t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12466" y="3788234"/>
            <a:ext cx="5373183" cy="977359"/>
          </a:xfrm>
          <a:prstGeom prst="rect">
            <a:avLst/>
          </a:prstGeom>
        </p:spPr>
        <p:txBody>
          <a:bodyPr anchor="b" anchorCtr="0"/>
          <a:lstStyle>
            <a:lvl1pPr marL="0" indent="0" algn="r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lang="en-US" sz="2000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77345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62" y="1202532"/>
            <a:ext cx="7958137" cy="3427810"/>
          </a:xfrm>
          <a:prstGeom prst="rect">
            <a:avLst/>
          </a:prstGeom>
        </p:spPr>
        <p:txBody>
          <a:bodyPr/>
          <a:lstStyle>
            <a:lvl2pPr marL="461963" indent="-230188">
              <a:defRPr/>
            </a:lvl2pPr>
            <a:lvl3pPr marL="682625" indent="-220663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0488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50" y="1666496"/>
            <a:ext cx="7958138" cy="2963847"/>
          </a:xfrm>
          <a:prstGeom prst="rect">
            <a:avLst/>
          </a:prstGeom>
        </p:spPr>
        <p:txBody>
          <a:bodyPr/>
          <a:lstStyle>
            <a:lvl2pPr marL="465138" indent="-233363">
              <a:buFont typeface="Courier New" panose="02070309020205020404" pitchFamily="49" charset="0"/>
              <a:buChar char="-"/>
              <a:defRPr/>
            </a:lvl2pPr>
            <a:lvl3pPr marL="682625" indent="-220663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590550" y="1202531"/>
            <a:ext cx="7958138" cy="4800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90550" y="1202532"/>
            <a:ext cx="3840480" cy="342781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663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08208" y="1202532"/>
            <a:ext cx="3840480" cy="342781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663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Parallelogram 1"/>
          <p:cNvSpPr/>
          <p:nvPr/>
        </p:nvSpPr>
        <p:spPr bwMode="auto">
          <a:xfrm>
            <a:off x="4926149" y="9945"/>
            <a:ext cx="5744037" cy="5148065"/>
          </a:xfrm>
          <a:custGeom>
            <a:avLst/>
            <a:gdLst>
              <a:gd name="connsiteX0" fmla="*/ 0 w 19631025"/>
              <a:gd name="connsiteY0" fmla="*/ 5143500 h 5143500"/>
              <a:gd name="connsiteX1" fmla="*/ 5139591 w 19631025"/>
              <a:gd name="connsiteY1" fmla="*/ 0 h 5143500"/>
              <a:gd name="connsiteX2" fmla="*/ 19631025 w 19631025"/>
              <a:gd name="connsiteY2" fmla="*/ 0 h 5143500"/>
              <a:gd name="connsiteX3" fmla="*/ 14491434 w 19631025"/>
              <a:gd name="connsiteY3" fmla="*/ 5143500 h 5143500"/>
              <a:gd name="connsiteX4" fmla="*/ 0 w 19631025"/>
              <a:gd name="connsiteY4" fmla="*/ 5143500 h 5143500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0610726 w 19631025"/>
              <a:gd name="connsiteY2" fmla="*/ 0 h 5150498"/>
              <a:gd name="connsiteX3" fmla="*/ 19631025 w 19631025"/>
              <a:gd name="connsiteY3" fmla="*/ 0 h 5150498"/>
              <a:gd name="connsiteX4" fmla="*/ 14491434 w 19631025"/>
              <a:gd name="connsiteY4" fmla="*/ 5143500 h 5150498"/>
              <a:gd name="connsiteX5" fmla="*/ 10871983 w 19631025"/>
              <a:gd name="connsiteY5" fmla="*/ 5150498 h 5150498"/>
              <a:gd name="connsiteX6" fmla="*/ 0 w 19631025"/>
              <a:gd name="connsiteY6" fmla="*/ 5143500 h 5150498"/>
              <a:gd name="connsiteX0" fmla="*/ 0 w 19631025"/>
              <a:gd name="connsiteY0" fmla="*/ 5143500 h 5150498"/>
              <a:gd name="connsiteX1" fmla="*/ 10610726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261257 w 9020299"/>
              <a:gd name="connsiteY0" fmla="*/ 5150498 h 5150498"/>
              <a:gd name="connsiteX1" fmla="*/ 0 w 9020299"/>
              <a:gd name="connsiteY1" fmla="*/ 0 h 5150498"/>
              <a:gd name="connsiteX2" fmla="*/ 9020299 w 9020299"/>
              <a:gd name="connsiteY2" fmla="*/ 0 h 5150498"/>
              <a:gd name="connsiteX3" fmla="*/ 3880708 w 9020299"/>
              <a:gd name="connsiteY3" fmla="*/ 5143500 h 5150498"/>
              <a:gd name="connsiteX4" fmla="*/ 261257 w 9020299"/>
              <a:gd name="connsiteY4" fmla="*/ 5150498 h 5150498"/>
              <a:gd name="connsiteX0" fmla="*/ 55984 w 9020299"/>
              <a:gd name="connsiteY0" fmla="*/ 5187821 h 5187821"/>
              <a:gd name="connsiteX1" fmla="*/ 0 w 9020299"/>
              <a:gd name="connsiteY1" fmla="*/ 0 h 5187821"/>
              <a:gd name="connsiteX2" fmla="*/ 9020299 w 9020299"/>
              <a:gd name="connsiteY2" fmla="*/ 0 h 5187821"/>
              <a:gd name="connsiteX3" fmla="*/ 3880708 w 9020299"/>
              <a:gd name="connsiteY3" fmla="*/ 5143500 h 5187821"/>
              <a:gd name="connsiteX4" fmla="*/ 55984 w 9020299"/>
              <a:gd name="connsiteY4" fmla="*/ 5187821 h 5187821"/>
              <a:gd name="connsiteX0" fmla="*/ 3276262 w 9020299"/>
              <a:gd name="connsiteY0" fmla="*/ 5148065 h 5148065"/>
              <a:gd name="connsiteX1" fmla="*/ 0 w 9020299"/>
              <a:gd name="connsiteY1" fmla="*/ 0 h 5148065"/>
              <a:gd name="connsiteX2" fmla="*/ 9020299 w 9020299"/>
              <a:gd name="connsiteY2" fmla="*/ 0 h 5148065"/>
              <a:gd name="connsiteX3" fmla="*/ 3880708 w 9020299"/>
              <a:gd name="connsiteY3" fmla="*/ 5143500 h 5148065"/>
              <a:gd name="connsiteX4" fmla="*/ 3276262 w 9020299"/>
              <a:gd name="connsiteY4" fmla="*/ 5148065 h 5148065"/>
              <a:gd name="connsiteX0" fmla="*/ 0 w 5744037"/>
              <a:gd name="connsiteY0" fmla="*/ 5148065 h 5148065"/>
              <a:gd name="connsiteX1" fmla="*/ 3651 w 5744037"/>
              <a:gd name="connsiteY1" fmla="*/ 0 h 5148065"/>
              <a:gd name="connsiteX2" fmla="*/ 5744037 w 5744037"/>
              <a:gd name="connsiteY2" fmla="*/ 0 h 5148065"/>
              <a:gd name="connsiteX3" fmla="*/ 604446 w 5744037"/>
              <a:gd name="connsiteY3" fmla="*/ 5143500 h 5148065"/>
              <a:gd name="connsiteX4" fmla="*/ 0 w 5744037"/>
              <a:gd name="connsiteY4" fmla="*/ 5148065 h 514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4037" h="5148065">
                <a:moveTo>
                  <a:pt x="0" y="5148065"/>
                </a:moveTo>
                <a:lnTo>
                  <a:pt x="3651" y="0"/>
                </a:lnTo>
                <a:lnTo>
                  <a:pt x="5744037" y="0"/>
                </a:lnTo>
                <a:lnTo>
                  <a:pt x="604446" y="5143500"/>
                </a:lnTo>
                <a:lnTo>
                  <a:pt x="0" y="5148065"/>
                </a:lnTo>
                <a:close/>
              </a:path>
            </a:pathLst>
          </a:cu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Parallelogram 1"/>
          <p:cNvSpPr/>
          <p:nvPr/>
        </p:nvSpPr>
        <p:spPr bwMode="auto">
          <a:xfrm>
            <a:off x="-16047" y="2"/>
            <a:ext cx="10405489" cy="5163567"/>
          </a:xfrm>
          <a:custGeom>
            <a:avLst/>
            <a:gdLst>
              <a:gd name="connsiteX0" fmla="*/ 0 w 19631025"/>
              <a:gd name="connsiteY0" fmla="*/ 5143500 h 5143500"/>
              <a:gd name="connsiteX1" fmla="*/ 5139591 w 19631025"/>
              <a:gd name="connsiteY1" fmla="*/ 0 h 5143500"/>
              <a:gd name="connsiteX2" fmla="*/ 19631025 w 19631025"/>
              <a:gd name="connsiteY2" fmla="*/ 0 h 5143500"/>
              <a:gd name="connsiteX3" fmla="*/ 14491434 w 19631025"/>
              <a:gd name="connsiteY3" fmla="*/ 5143500 h 5143500"/>
              <a:gd name="connsiteX4" fmla="*/ 0 w 19631025"/>
              <a:gd name="connsiteY4" fmla="*/ 5143500 h 5143500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0 w 19631025"/>
              <a:gd name="connsiteY0" fmla="*/ 5143500 h 5150498"/>
              <a:gd name="connsiteX1" fmla="*/ 5139591 w 19631025"/>
              <a:gd name="connsiteY1" fmla="*/ 0 h 5150498"/>
              <a:gd name="connsiteX2" fmla="*/ 10610726 w 19631025"/>
              <a:gd name="connsiteY2" fmla="*/ 0 h 5150498"/>
              <a:gd name="connsiteX3" fmla="*/ 19631025 w 19631025"/>
              <a:gd name="connsiteY3" fmla="*/ 0 h 5150498"/>
              <a:gd name="connsiteX4" fmla="*/ 14491434 w 19631025"/>
              <a:gd name="connsiteY4" fmla="*/ 5143500 h 5150498"/>
              <a:gd name="connsiteX5" fmla="*/ 10871983 w 19631025"/>
              <a:gd name="connsiteY5" fmla="*/ 5150498 h 5150498"/>
              <a:gd name="connsiteX6" fmla="*/ 0 w 19631025"/>
              <a:gd name="connsiteY6" fmla="*/ 5143500 h 5150498"/>
              <a:gd name="connsiteX0" fmla="*/ 0 w 19631025"/>
              <a:gd name="connsiteY0" fmla="*/ 5143500 h 5150498"/>
              <a:gd name="connsiteX1" fmla="*/ 10610726 w 19631025"/>
              <a:gd name="connsiteY1" fmla="*/ 0 h 5150498"/>
              <a:gd name="connsiteX2" fmla="*/ 19631025 w 19631025"/>
              <a:gd name="connsiteY2" fmla="*/ 0 h 5150498"/>
              <a:gd name="connsiteX3" fmla="*/ 14491434 w 19631025"/>
              <a:gd name="connsiteY3" fmla="*/ 5143500 h 5150498"/>
              <a:gd name="connsiteX4" fmla="*/ 10871983 w 19631025"/>
              <a:gd name="connsiteY4" fmla="*/ 5150498 h 5150498"/>
              <a:gd name="connsiteX5" fmla="*/ 0 w 19631025"/>
              <a:gd name="connsiteY5" fmla="*/ 5143500 h 5150498"/>
              <a:gd name="connsiteX0" fmla="*/ 261257 w 9020299"/>
              <a:gd name="connsiteY0" fmla="*/ 5150498 h 5150498"/>
              <a:gd name="connsiteX1" fmla="*/ 0 w 9020299"/>
              <a:gd name="connsiteY1" fmla="*/ 0 h 5150498"/>
              <a:gd name="connsiteX2" fmla="*/ 9020299 w 9020299"/>
              <a:gd name="connsiteY2" fmla="*/ 0 h 5150498"/>
              <a:gd name="connsiteX3" fmla="*/ 3880708 w 9020299"/>
              <a:gd name="connsiteY3" fmla="*/ 5143500 h 5150498"/>
              <a:gd name="connsiteX4" fmla="*/ 261257 w 9020299"/>
              <a:gd name="connsiteY4" fmla="*/ 5150498 h 5150498"/>
              <a:gd name="connsiteX0" fmla="*/ 55984 w 9020299"/>
              <a:gd name="connsiteY0" fmla="*/ 5187821 h 5187821"/>
              <a:gd name="connsiteX1" fmla="*/ 0 w 9020299"/>
              <a:gd name="connsiteY1" fmla="*/ 0 h 5187821"/>
              <a:gd name="connsiteX2" fmla="*/ 9020299 w 9020299"/>
              <a:gd name="connsiteY2" fmla="*/ 0 h 5187821"/>
              <a:gd name="connsiteX3" fmla="*/ 3880708 w 9020299"/>
              <a:gd name="connsiteY3" fmla="*/ 5143500 h 5187821"/>
              <a:gd name="connsiteX4" fmla="*/ 55984 w 9020299"/>
              <a:gd name="connsiteY4" fmla="*/ 5187821 h 5187821"/>
              <a:gd name="connsiteX0" fmla="*/ 1417645 w 10381960"/>
              <a:gd name="connsiteY0" fmla="*/ 5187821 h 5187821"/>
              <a:gd name="connsiteX1" fmla="*/ 0 w 10381960"/>
              <a:gd name="connsiteY1" fmla="*/ 0 h 5187821"/>
              <a:gd name="connsiteX2" fmla="*/ 10381960 w 10381960"/>
              <a:gd name="connsiteY2" fmla="*/ 0 h 5187821"/>
              <a:gd name="connsiteX3" fmla="*/ 5242369 w 10381960"/>
              <a:gd name="connsiteY3" fmla="*/ 5143500 h 5187821"/>
              <a:gd name="connsiteX4" fmla="*/ 1417645 w 10381960"/>
              <a:gd name="connsiteY4" fmla="*/ 5187821 h 5187821"/>
              <a:gd name="connsiteX0" fmla="*/ 0 w 10405489"/>
              <a:gd name="connsiteY0" fmla="*/ 5148064 h 5148064"/>
              <a:gd name="connsiteX1" fmla="*/ 23529 w 10405489"/>
              <a:gd name="connsiteY1" fmla="*/ 0 h 5148064"/>
              <a:gd name="connsiteX2" fmla="*/ 10405489 w 10405489"/>
              <a:gd name="connsiteY2" fmla="*/ 0 h 5148064"/>
              <a:gd name="connsiteX3" fmla="*/ 5265898 w 10405489"/>
              <a:gd name="connsiteY3" fmla="*/ 5143500 h 5148064"/>
              <a:gd name="connsiteX4" fmla="*/ 0 w 10405489"/>
              <a:gd name="connsiteY4" fmla="*/ 5148064 h 5148064"/>
              <a:gd name="connsiteX0" fmla="*/ 0 w 10405489"/>
              <a:gd name="connsiteY0" fmla="*/ 5148064 h 5148064"/>
              <a:gd name="connsiteX1" fmla="*/ 3651 w 10405489"/>
              <a:gd name="connsiteY1" fmla="*/ 9939 h 5148064"/>
              <a:gd name="connsiteX2" fmla="*/ 10405489 w 10405489"/>
              <a:gd name="connsiteY2" fmla="*/ 0 h 5148064"/>
              <a:gd name="connsiteX3" fmla="*/ 5265898 w 10405489"/>
              <a:gd name="connsiteY3" fmla="*/ 5143500 h 5148064"/>
              <a:gd name="connsiteX4" fmla="*/ 0 w 10405489"/>
              <a:gd name="connsiteY4" fmla="*/ 5148064 h 5148064"/>
              <a:gd name="connsiteX0" fmla="*/ 0 w 10405489"/>
              <a:gd name="connsiteY0" fmla="*/ 5148064 h 5148064"/>
              <a:gd name="connsiteX1" fmla="*/ 3651 w 10405489"/>
              <a:gd name="connsiteY1" fmla="*/ 0 h 5148064"/>
              <a:gd name="connsiteX2" fmla="*/ 10405489 w 10405489"/>
              <a:gd name="connsiteY2" fmla="*/ 0 h 5148064"/>
              <a:gd name="connsiteX3" fmla="*/ 5265898 w 10405489"/>
              <a:gd name="connsiteY3" fmla="*/ 5143500 h 5148064"/>
              <a:gd name="connsiteX4" fmla="*/ 0 w 10405489"/>
              <a:gd name="connsiteY4" fmla="*/ 5148064 h 5148064"/>
              <a:gd name="connsiteX0" fmla="*/ 0 w 10405489"/>
              <a:gd name="connsiteY0" fmla="*/ 5148064 h 5158409"/>
              <a:gd name="connsiteX1" fmla="*/ 3651 w 10405489"/>
              <a:gd name="connsiteY1" fmla="*/ 0 h 5158409"/>
              <a:gd name="connsiteX2" fmla="*/ 10405489 w 10405489"/>
              <a:gd name="connsiteY2" fmla="*/ 0 h 5158409"/>
              <a:gd name="connsiteX3" fmla="*/ 5265898 w 10405489"/>
              <a:gd name="connsiteY3" fmla="*/ 5143500 h 5158409"/>
              <a:gd name="connsiteX4" fmla="*/ 65743 w 10405489"/>
              <a:gd name="connsiteY4" fmla="*/ 5158409 h 5158409"/>
              <a:gd name="connsiteX5" fmla="*/ 0 w 10405489"/>
              <a:gd name="connsiteY5" fmla="*/ 5148064 h 5158409"/>
              <a:gd name="connsiteX0" fmla="*/ 0 w 10405489"/>
              <a:gd name="connsiteY0" fmla="*/ 5148064 h 5163379"/>
              <a:gd name="connsiteX1" fmla="*/ 3651 w 10405489"/>
              <a:gd name="connsiteY1" fmla="*/ 0 h 5163379"/>
              <a:gd name="connsiteX2" fmla="*/ 10405489 w 10405489"/>
              <a:gd name="connsiteY2" fmla="*/ 0 h 5163379"/>
              <a:gd name="connsiteX3" fmla="*/ 5265898 w 10405489"/>
              <a:gd name="connsiteY3" fmla="*/ 5163379 h 5163379"/>
              <a:gd name="connsiteX4" fmla="*/ 65743 w 10405489"/>
              <a:gd name="connsiteY4" fmla="*/ 5158409 h 5163379"/>
              <a:gd name="connsiteX5" fmla="*/ 0 w 10405489"/>
              <a:gd name="connsiteY5" fmla="*/ 5148064 h 5163379"/>
              <a:gd name="connsiteX0" fmla="*/ 0 w 10405489"/>
              <a:gd name="connsiteY0" fmla="*/ 5148064 h 5163379"/>
              <a:gd name="connsiteX1" fmla="*/ 3651 w 10405489"/>
              <a:gd name="connsiteY1" fmla="*/ 0 h 5163379"/>
              <a:gd name="connsiteX2" fmla="*/ 10405489 w 10405489"/>
              <a:gd name="connsiteY2" fmla="*/ 0 h 5163379"/>
              <a:gd name="connsiteX3" fmla="*/ 5265898 w 10405489"/>
              <a:gd name="connsiteY3" fmla="*/ 5163379 h 5163379"/>
              <a:gd name="connsiteX4" fmla="*/ 65743 w 10405489"/>
              <a:gd name="connsiteY4" fmla="*/ 5158409 h 5163379"/>
              <a:gd name="connsiteX5" fmla="*/ 0 w 10405489"/>
              <a:gd name="connsiteY5" fmla="*/ 5148064 h 5163379"/>
              <a:gd name="connsiteX0" fmla="*/ 0 w 10405489"/>
              <a:gd name="connsiteY0" fmla="*/ 5148064 h 5170656"/>
              <a:gd name="connsiteX1" fmla="*/ 3651 w 10405489"/>
              <a:gd name="connsiteY1" fmla="*/ 0 h 5170656"/>
              <a:gd name="connsiteX2" fmla="*/ 10405489 w 10405489"/>
              <a:gd name="connsiteY2" fmla="*/ 0 h 5170656"/>
              <a:gd name="connsiteX3" fmla="*/ 5265898 w 10405489"/>
              <a:gd name="connsiteY3" fmla="*/ 5163379 h 5170656"/>
              <a:gd name="connsiteX4" fmla="*/ 65743 w 10405489"/>
              <a:gd name="connsiteY4" fmla="*/ 5158409 h 5170656"/>
              <a:gd name="connsiteX5" fmla="*/ 0 w 10405489"/>
              <a:gd name="connsiteY5" fmla="*/ 5148064 h 5170656"/>
              <a:gd name="connsiteX0" fmla="*/ 0 w 10405489"/>
              <a:gd name="connsiteY0" fmla="*/ 5148064 h 5163567"/>
              <a:gd name="connsiteX1" fmla="*/ 3651 w 10405489"/>
              <a:gd name="connsiteY1" fmla="*/ 0 h 5163567"/>
              <a:gd name="connsiteX2" fmla="*/ 10405489 w 10405489"/>
              <a:gd name="connsiteY2" fmla="*/ 0 h 5163567"/>
              <a:gd name="connsiteX3" fmla="*/ 5275837 w 10405489"/>
              <a:gd name="connsiteY3" fmla="*/ 5153440 h 5163567"/>
              <a:gd name="connsiteX4" fmla="*/ 65743 w 10405489"/>
              <a:gd name="connsiteY4" fmla="*/ 5158409 h 5163567"/>
              <a:gd name="connsiteX5" fmla="*/ 0 w 10405489"/>
              <a:gd name="connsiteY5" fmla="*/ 5148064 h 516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05489" h="5163567">
                <a:moveTo>
                  <a:pt x="0" y="5148064"/>
                </a:moveTo>
                <a:lnTo>
                  <a:pt x="3651" y="0"/>
                </a:lnTo>
                <a:lnTo>
                  <a:pt x="10405489" y="0"/>
                </a:lnTo>
                <a:lnTo>
                  <a:pt x="5275837" y="5153440"/>
                </a:lnTo>
                <a:cubicBezTo>
                  <a:pt x="5271861" y="5171662"/>
                  <a:pt x="1799128" y="5160066"/>
                  <a:pt x="65743" y="5158409"/>
                </a:cubicBezTo>
                <a:lnTo>
                  <a:pt x="0" y="5148064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326" y="982440"/>
            <a:ext cx="7885788" cy="1440180"/>
          </a:xfr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2139" y="2718162"/>
            <a:ext cx="6387007" cy="85725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lang="en-US" sz="2000" kern="0" dirty="0" smtClean="0">
                <a:solidFill>
                  <a:srgbClr val="43B7FF"/>
                </a:solidFill>
                <a:latin typeface="+mn-lt"/>
                <a:ea typeface="+mn-ea"/>
                <a:cs typeface="+mn-cs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172330" y="4475174"/>
            <a:ext cx="1697037" cy="276225"/>
            <a:chOff x="4518" y="2819"/>
            <a:chExt cx="1069" cy="174"/>
          </a:xfrm>
          <a:solidFill>
            <a:srgbClr val="005287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4518" y="2819"/>
              <a:ext cx="162" cy="174"/>
            </a:xfrm>
            <a:custGeom>
              <a:avLst/>
              <a:gdLst>
                <a:gd name="T0" fmla="*/ 35 w 129"/>
                <a:gd name="T1" fmla="*/ 139 h 139"/>
                <a:gd name="T2" fmla="*/ 7 w 129"/>
                <a:gd name="T3" fmla="*/ 132 h 139"/>
                <a:gd name="T4" fmla="*/ 0 w 129"/>
                <a:gd name="T5" fmla="*/ 106 h 139"/>
                <a:gd name="T6" fmla="*/ 0 w 129"/>
                <a:gd name="T7" fmla="*/ 77 h 139"/>
                <a:gd name="T8" fmla="*/ 33 w 129"/>
                <a:gd name="T9" fmla="*/ 71 h 139"/>
                <a:gd name="T10" fmla="*/ 33 w 129"/>
                <a:gd name="T11" fmla="*/ 113 h 139"/>
                <a:gd name="T12" fmla="*/ 96 w 129"/>
                <a:gd name="T13" fmla="*/ 113 h 139"/>
                <a:gd name="T14" fmla="*/ 96 w 129"/>
                <a:gd name="T15" fmla="*/ 0 h 139"/>
                <a:gd name="T16" fmla="*/ 129 w 129"/>
                <a:gd name="T17" fmla="*/ 0 h 139"/>
                <a:gd name="T18" fmla="*/ 129 w 129"/>
                <a:gd name="T19" fmla="*/ 106 h 139"/>
                <a:gd name="T20" fmla="*/ 122 w 129"/>
                <a:gd name="T21" fmla="*/ 132 h 139"/>
                <a:gd name="T22" fmla="*/ 94 w 129"/>
                <a:gd name="T23" fmla="*/ 139 h 139"/>
                <a:gd name="T24" fmla="*/ 35 w 129"/>
                <a:gd name="T2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39">
                  <a:moveTo>
                    <a:pt x="35" y="139"/>
                  </a:moveTo>
                  <a:cubicBezTo>
                    <a:pt x="21" y="139"/>
                    <a:pt x="12" y="137"/>
                    <a:pt x="7" y="132"/>
                  </a:cubicBezTo>
                  <a:cubicBezTo>
                    <a:pt x="3" y="128"/>
                    <a:pt x="0" y="119"/>
                    <a:pt x="0" y="10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96" y="113"/>
                    <a:pt x="96" y="113"/>
                    <a:pt x="96" y="113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06"/>
                    <a:pt x="129" y="106"/>
                    <a:pt x="129" y="106"/>
                  </a:cubicBezTo>
                  <a:cubicBezTo>
                    <a:pt x="129" y="119"/>
                    <a:pt x="127" y="128"/>
                    <a:pt x="122" y="132"/>
                  </a:cubicBezTo>
                  <a:cubicBezTo>
                    <a:pt x="117" y="137"/>
                    <a:pt x="108" y="139"/>
                    <a:pt x="94" y="139"/>
                  </a:cubicBezTo>
                  <a:lnTo>
                    <a:pt x="35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4723" y="2819"/>
              <a:ext cx="238" cy="174"/>
            </a:xfrm>
            <a:custGeom>
              <a:avLst/>
              <a:gdLst>
                <a:gd name="T0" fmla="*/ 0 w 238"/>
                <a:gd name="T1" fmla="*/ 174 h 174"/>
                <a:gd name="T2" fmla="*/ 99 w 238"/>
                <a:gd name="T3" fmla="*/ 0 h 174"/>
                <a:gd name="T4" fmla="*/ 138 w 238"/>
                <a:gd name="T5" fmla="*/ 0 h 174"/>
                <a:gd name="T6" fmla="*/ 238 w 238"/>
                <a:gd name="T7" fmla="*/ 174 h 174"/>
                <a:gd name="T8" fmla="*/ 192 w 238"/>
                <a:gd name="T9" fmla="*/ 174 h 174"/>
                <a:gd name="T10" fmla="*/ 162 w 238"/>
                <a:gd name="T11" fmla="*/ 118 h 174"/>
                <a:gd name="T12" fmla="*/ 61 w 238"/>
                <a:gd name="T13" fmla="*/ 137 h 174"/>
                <a:gd name="T14" fmla="*/ 55 w 238"/>
                <a:gd name="T15" fmla="*/ 147 h 174"/>
                <a:gd name="T16" fmla="*/ 40 w 238"/>
                <a:gd name="T17" fmla="*/ 174 h 174"/>
                <a:gd name="T18" fmla="*/ 0 w 238"/>
                <a:gd name="T19" fmla="*/ 174 h 174"/>
                <a:gd name="T20" fmla="*/ 78 w 238"/>
                <a:gd name="T21" fmla="*/ 105 h 174"/>
                <a:gd name="T22" fmla="*/ 154 w 238"/>
                <a:gd name="T23" fmla="*/ 105 h 174"/>
                <a:gd name="T24" fmla="*/ 117 w 238"/>
                <a:gd name="T25" fmla="*/ 34 h 174"/>
                <a:gd name="T26" fmla="*/ 78 w 238"/>
                <a:gd name="T27" fmla="*/ 10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174">
                  <a:moveTo>
                    <a:pt x="0" y="174"/>
                  </a:moveTo>
                  <a:lnTo>
                    <a:pt x="99" y="0"/>
                  </a:lnTo>
                  <a:lnTo>
                    <a:pt x="138" y="0"/>
                  </a:lnTo>
                  <a:lnTo>
                    <a:pt x="238" y="174"/>
                  </a:lnTo>
                  <a:lnTo>
                    <a:pt x="192" y="174"/>
                  </a:lnTo>
                  <a:lnTo>
                    <a:pt x="162" y="118"/>
                  </a:lnTo>
                  <a:lnTo>
                    <a:pt x="61" y="137"/>
                  </a:lnTo>
                  <a:lnTo>
                    <a:pt x="55" y="147"/>
                  </a:lnTo>
                  <a:lnTo>
                    <a:pt x="40" y="174"/>
                  </a:lnTo>
                  <a:lnTo>
                    <a:pt x="0" y="174"/>
                  </a:lnTo>
                  <a:close/>
                  <a:moveTo>
                    <a:pt x="78" y="105"/>
                  </a:moveTo>
                  <a:lnTo>
                    <a:pt x="154" y="105"/>
                  </a:lnTo>
                  <a:lnTo>
                    <a:pt x="117" y="34"/>
                  </a:lnTo>
                  <a:lnTo>
                    <a:pt x="78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5016" y="2819"/>
              <a:ext cx="191" cy="174"/>
            </a:xfrm>
            <a:custGeom>
              <a:avLst/>
              <a:gdLst>
                <a:gd name="T0" fmla="*/ 0 w 152"/>
                <a:gd name="T1" fmla="*/ 139 h 139"/>
                <a:gd name="T2" fmla="*/ 0 w 152"/>
                <a:gd name="T3" fmla="*/ 0 h 139"/>
                <a:gd name="T4" fmla="*/ 120 w 152"/>
                <a:gd name="T5" fmla="*/ 0 h 139"/>
                <a:gd name="T6" fmla="*/ 143 w 152"/>
                <a:gd name="T7" fmla="*/ 6 h 139"/>
                <a:gd name="T8" fmla="*/ 151 w 152"/>
                <a:gd name="T9" fmla="*/ 27 h 139"/>
                <a:gd name="T10" fmla="*/ 151 w 152"/>
                <a:gd name="T11" fmla="*/ 44 h 139"/>
                <a:gd name="T12" fmla="*/ 145 w 152"/>
                <a:gd name="T13" fmla="*/ 60 h 139"/>
                <a:gd name="T14" fmla="*/ 127 w 152"/>
                <a:gd name="T15" fmla="*/ 67 h 139"/>
                <a:gd name="T16" fmla="*/ 145 w 152"/>
                <a:gd name="T17" fmla="*/ 76 h 139"/>
                <a:gd name="T18" fmla="*/ 152 w 152"/>
                <a:gd name="T19" fmla="*/ 94 h 139"/>
                <a:gd name="T20" fmla="*/ 152 w 152"/>
                <a:gd name="T21" fmla="*/ 112 h 139"/>
                <a:gd name="T22" fmla="*/ 142 w 152"/>
                <a:gd name="T23" fmla="*/ 132 h 139"/>
                <a:gd name="T24" fmla="*/ 111 w 152"/>
                <a:gd name="T25" fmla="*/ 139 h 139"/>
                <a:gd name="T26" fmla="*/ 0 w 152"/>
                <a:gd name="T27" fmla="*/ 139 h 139"/>
                <a:gd name="T28" fmla="*/ 106 w 152"/>
                <a:gd name="T29" fmla="*/ 23 h 139"/>
                <a:gd name="T30" fmla="*/ 32 w 152"/>
                <a:gd name="T31" fmla="*/ 23 h 139"/>
                <a:gd name="T32" fmla="*/ 32 w 152"/>
                <a:gd name="T33" fmla="*/ 56 h 139"/>
                <a:gd name="T34" fmla="*/ 106 w 152"/>
                <a:gd name="T35" fmla="*/ 56 h 139"/>
                <a:gd name="T36" fmla="*/ 118 w 152"/>
                <a:gd name="T37" fmla="*/ 53 h 139"/>
                <a:gd name="T38" fmla="*/ 121 w 152"/>
                <a:gd name="T39" fmla="*/ 46 h 139"/>
                <a:gd name="T40" fmla="*/ 121 w 152"/>
                <a:gd name="T41" fmla="*/ 33 h 139"/>
                <a:gd name="T42" fmla="*/ 118 w 152"/>
                <a:gd name="T43" fmla="*/ 25 h 139"/>
                <a:gd name="T44" fmla="*/ 106 w 152"/>
                <a:gd name="T45" fmla="*/ 23 h 139"/>
                <a:gd name="T46" fmla="*/ 106 w 152"/>
                <a:gd name="T47" fmla="*/ 79 h 139"/>
                <a:gd name="T48" fmla="*/ 32 w 152"/>
                <a:gd name="T49" fmla="*/ 79 h 139"/>
                <a:gd name="T50" fmla="*/ 32 w 152"/>
                <a:gd name="T51" fmla="*/ 114 h 139"/>
                <a:gd name="T52" fmla="*/ 106 w 152"/>
                <a:gd name="T53" fmla="*/ 114 h 139"/>
                <a:gd name="T54" fmla="*/ 119 w 152"/>
                <a:gd name="T55" fmla="*/ 111 h 139"/>
                <a:gd name="T56" fmla="*/ 122 w 152"/>
                <a:gd name="T57" fmla="*/ 102 h 139"/>
                <a:gd name="T58" fmla="*/ 122 w 152"/>
                <a:gd name="T59" fmla="*/ 91 h 139"/>
                <a:gd name="T60" fmla="*/ 119 w 152"/>
                <a:gd name="T61" fmla="*/ 81 h 139"/>
                <a:gd name="T62" fmla="*/ 106 w 152"/>
                <a:gd name="T63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39">
                  <a:moveTo>
                    <a:pt x="0" y="13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9" y="2"/>
                    <a:pt x="143" y="6"/>
                  </a:cubicBezTo>
                  <a:cubicBezTo>
                    <a:pt x="148" y="11"/>
                    <a:pt x="151" y="18"/>
                    <a:pt x="151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51"/>
                    <a:pt x="149" y="56"/>
                    <a:pt x="145" y="60"/>
                  </a:cubicBezTo>
                  <a:cubicBezTo>
                    <a:pt x="141" y="64"/>
                    <a:pt x="135" y="66"/>
                    <a:pt x="127" y="67"/>
                  </a:cubicBezTo>
                  <a:cubicBezTo>
                    <a:pt x="135" y="68"/>
                    <a:pt x="141" y="71"/>
                    <a:pt x="145" y="76"/>
                  </a:cubicBezTo>
                  <a:cubicBezTo>
                    <a:pt x="150" y="80"/>
                    <a:pt x="152" y="87"/>
                    <a:pt x="152" y="94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52" y="121"/>
                    <a:pt x="149" y="128"/>
                    <a:pt x="142" y="132"/>
                  </a:cubicBezTo>
                  <a:cubicBezTo>
                    <a:pt x="135" y="137"/>
                    <a:pt x="125" y="139"/>
                    <a:pt x="111" y="139"/>
                  </a:cubicBezTo>
                  <a:lnTo>
                    <a:pt x="0" y="139"/>
                  </a:lnTo>
                  <a:close/>
                  <a:moveTo>
                    <a:pt x="106" y="23"/>
                  </a:moveTo>
                  <a:cubicBezTo>
                    <a:pt x="32" y="23"/>
                    <a:pt x="32" y="23"/>
                    <a:pt x="32" y="23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12" y="56"/>
                    <a:pt x="116" y="55"/>
                    <a:pt x="118" y="53"/>
                  </a:cubicBezTo>
                  <a:cubicBezTo>
                    <a:pt x="120" y="52"/>
                    <a:pt x="121" y="49"/>
                    <a:pt x="121" y="46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21" y="29"/>
                    <a:pt x="120" y="26"/>
                    <a:pt x="118" y="25"/>
                  </a:cubicBezTo>
                  <a:cubicBezTo>
                    <a:pt x="116" y="23"/>
                    <a:pt x="112" y="23"/>
                    <a:pt x="106" y="23"/>
                  </a:cubicBezTo>
                  <a:moveTo>
                    <a:pt x="106" y="79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106" y="114"/>
                    <a:pt x="106" y="114"/>
                    <a:pt x="106" y="114"/>
                  </a:cubicBezTo>
                  <a:cubicBezTo>
                    <a:pt x="112" y="114"/>
                    <a:pt x="116" y="113"/>
                    <a:pt x="119" y="111"/>
                  </a:cubicBezTo>
                  <a:cubicBezTo>
                    <a:pt x="121" y="109"/>
                    <a:pt x="122" y="106"/>
                    <a:pt x="122" y="102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122" y="86"/>
                    <a:pt x="121" y="83"/>
                    <a:pt x="119" y="81"/>
                  </a:cubicBezTo>
                  <a:cubicBezTo>
                    <a:pt x="116" y="79"/>
                    <a:pt x="112" y="79"/>
                    <a:pt x="106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285" y="2819"/>
              <a:ext cx="41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5415" y="2819"/>
              <a:ext cx="172" cy="174"/>
            </a:xfrm>
            <a:custGeom>
              <a:avLst/>
              <a:gdLst>
                <a:gd name="T0" fmla="*/ 172 w 172"/>
                <a:gd name="T1" fmla="*/ 174 h 174"/>
                <a:gd name="T2" fmla="*/ 0 w 172"/>
                <a:gd name="T3" fmla="*/ 174 h 174"/>
                <a:gd name="T4" fmla="*/ 0 w 172"/>
                <a:gd name="T5" fmla="*/ 0 h 174"/>
                <a:gd name="T6" fmla="*/ 41 w 172"/>
                <a:gd name="T7" fmla="*/ 0 h 174"/>
                <a:gd name="T8" fmla="*/ 41 w 172"/>
                <a:gd name="T9" fmla="*/ 142 h 174"/>
                <a:gd name="T10" fmla="*/ 172 w 172"/>
                <a:gd name="T11" fmla="*/ 142 h 174"/>
                <a:gd name="T12" fmla="*/ 172 w 172"/>
                <a:gd name="T1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174">
                  <a:moveTo>
                    <a:pt x="172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142"/>
                  </a:lnTo>
                  <a:lnTo>
                    <a:pt x="172" y="142"/>
                  </a:lnTo>
                  <a:lnTo>
                    <a:pt x="172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4778" y="2899"/>
              <a:ext cx="256" cy="67"/>
            </a:xfrm>
            <a:custGeom>
              <a:avLst/>
              <a:gdLst>
                <a:gd name="T0" fmla="*/ 256 w 256"/>
                <a:gd name="T1" fmla="*/ 0 h 67"/>
                <a:gd name="T2" fmla="*/ 36 w 256"/>
                <a:gd name="T3" fmla="*/ 0 h 67"/>
                <a:gd name="T4" fmla="*/ 0 w 256"/>
                <a:gd name="T5" fmla="*/ 67 h 67"/>
                <a:gd name="T6" fmla="*/ 256 w 256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67">
                  <a:moveTo>
                    <a:pt x="256" y="0"/>
                  </a:moveTo>
                  <a:lnTo>
                    <a:pt x="36" y="0"/>
                  </a:lnTo>
                  <a:lnTo>
                    <a:pt x="0" y="67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895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1200149"/>
            <a:ext cx="38404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b="1" dirty="0" smtClean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90550" y="1666495"/>
            <a:ext cx="3840480" cy="296265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663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08208" y="1200149"/>
            <a:ext cx="38404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b="1" dirty="0" smtClean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08208" y="1666495"/>
            <a:ext cx="3840480" cy="2960274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1038" indent="-219075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131457"/>
            <a:ext cx="8839200" cy="506719"/>
          </a:xfrm>
        </p:spPr>
        <p:txBody>
          <a:bodyPr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-152400" y="-535781"/>
            <a:ext cx="9296400" cy="2990850"/>
            <a:chOff x="-96" y="-450"/>
            <a:chExt cx="5856" cy="2512"/>
          </a:xfrm>
        </p:grpSpPr>
        <p:pic>
          <p:nvPicPr>
            <p:cNvPr id="134147" name="Picture 1027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 rot="-207912">
              <a:off x="-24" y="-112"/>
              <a:ext cx="4808" cy="2096"/>
            </a:xfrm>
            <a:prstGeom prst="rect">
              <a:avLst/>
            </a:prstGeom>
            <a:noFill/>
          </p:spPr>
        </p:pic>
        <p:pic>
          <p:nvPicPr>
            <p:cNvPr id="134148" name="Picture 1028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>
              <a:off x="0" y="-450"/>
              <a:ext cx="5760" cy="2512"/>
            </a:xfrm>
            <a:prstGeom prst="rect">
              <a:avLst/>
            </a:prstGeom>
            <a:noFill/>
          </p:spPr>
        </p:pic>
        <p:pic>
          <p:nvPicPr>
            <p:cNvPr id="134149" name="Picture 1029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 rot="406880">
              <a:off x="-96" y="-175"/>
              <a:ext cx="4917" cy="2096"/>
            </a:xfrm>
            <a:prstGeom prst="rect">
              <a:avLst/>
            </a:prstGeom>
            <a:noFill/>
          </p:spPr>
        </p:pic>
      </p:grpSp>
      <p:pic>
        <p:nvPicPr>
          <p:cNvPr id="134150" name="Picture 1030" descr="light5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-432" t="5385" b="29688"/>
          <a:stretch>
            <a:fillRect/>
          </a:stretch>
        </p:blipFill>
        <p:spPr bwMode="grayWhite">
          <a:xfrm rot="-363053">
            <a:off x="5337182" y="-183356"/>
            <a:ext cx="3802063" cy="3876675"/>
          </a:xfrm>
          <a:prstGeom prst="rect">
            <a:avLst/>
          </a:prstGeom>
          <a:noFill/>
        </p:spPr>
      </p:pic>
      <p:sp>
        <p:nvSpPr>
          <p:cNvPr id="134151" name="Freeform 1031"/>
          <p:cNvSpPr>
            <a:spLocks/>
          </p:cNvSpPr>
          <p:nvPr/>
        </p:nvSpPr>
        <p:spPr bwMode="gray">
          <a:xfrm flipH="1">
            <a:off x="3201995" y="3395662"/>
            <a:ext cx="1660525" cy="1747838"/>
          </a:xfrm>
          <a:custGeom>
            <a:avLst/>
            <a:gdLst/>
            <a:ahLst/>
            <a:cxnLst>
              <a:cxn ang="0">
                <a:pos x="671" y="109"/>
              </a:cxn>
              <a:cxn ang="0">
                <a:pos x="457" y="25"/>
              </a:cxn>
              <a:cxn ang="0">
                <a:pos x="359" y="260"/>
              </a:cxn>
              <a:cxn ang="0">
                <a:pos x="307" y="413"/>
              </a:cxn>
              <a:cxn ang="0">
                <a:pos x="56" y="548"/>
              </a:cxn>
              <a:cxn ang="0">
                <a:pos x="0" y="959"/>
              </a:cxn>
              <a:cxn ang="0">
                <a:pos x="117" y="1563"/>
              </a:cxn>
              <a:cxn ang="0">
                <a:pos x="195" y="1750"/>
              </a:cxn>
              <a:cxn ang="0">
                <a:pos x="174" y="2812"/>
              </a:cxn>
              <a:cxn ang="0">
                <a:pos x="340" y="3090"/>
              </a:cxn>
              <a:cxn ang="0">
                <a:pos x="388" y="2849"/>
              </a:cxn>
              <a:cxn ang="0">
                <a:pos x="404" y="2121"/>
              </a:cxn>
              <a:cxn ang="0">
                <a:pos x="513" y="1851"/>
              </a:cxn>
              <a:cxn ang="0">
                <a:pos x="574" y="2214"/>
              </a:cxn>
              <a:cxn ang="0">
                <a:pos x="592" y="3076"/>
              </a:cxn>
              <a:cxn ang="0">
                <a:pos x="1026" y="3075"/>
              </a:cxn>
              <a:cxn ang="0">
                <a:pos x="787" y="2922"/>
              </a:cxn>
              <a:cxn ang="0">
                <a:pos x="761" y="2267"/>
              </a:cxn>
              <a:cxn ang="0">
                <a:pos x="817" y="1646"/>
              </a:cxn>
              <a:cxn ang="0">
                <a:pos x="878" y="1221"/>
              </a:cxn>
              <a:cxn ang="0">
                <a:pos x="1101" y="1333"/>
              </a:cxn>
              <a:cxn ang="0">
                <a:pos x="1298" y="1258"/>
              </a:cxn>
              <a:cxn ang="0">
                <a:pos x="1492" y="1116"/>
              </a:cxn>
              <a:cxn ang="0">
                <a:pos x="1408" y="1573"/>
              </a:cxn>
              <a:cxn ang="0">
                <a:pos x="1485" y="1697"/>
              </a:cxn>
              <a:cxn ang="0">
                <a:pos x="1655" y="2526"/>
              </a:cxn>
              <a:cxn ang="0">
                <a:pos x="1643" y="2922"/>
              </a:cxn>
              <a:cxn ang="0">
                <a:pos x="1550" y="3020"/>
              </a:cxn>
              <a:cxn ang="0">
                <a:pos x="1707" y="3078"/>
              </a:cxn>
              <a:cxn ang="0">
                <a:pos x="1946" y="2996"/>
              </a:cxn>
              <a:cxn ang="0">
                <a:pos x="1966" y="2521"/>
              </a:cxn>
              <a:cxn ang="0">
                <a:pos x="1966" y="1624"/>
              </a:cxn>
              <a:cxn ang="0">
                <a:pos x="2068" y="1415"/>
              </a:cxn>
              <a:cxn ang="0">
                <a:pos x="2209" y="971"/>
              </a:cxn>
              <a:cxn ang="0">
                <a:pos x="2185" y="687"/>
              </a:cxn>
              <a:cxn ang="0">
                <a:pos x="1961" y="456"/>
              </a:cxn>
              <a:cxn ang="0">
                <a:pos x="2034" y="267"/>
              </a:cxn>
              <a:cxn ang="0">
                <a:pos x="1924" y="146"/>
              </a:cxn>
              <a:cxn ang="0">
                <a:pos x="1747" y="158"/>
              </a:cxn>
              <a:cxn ang="0">
                <a:pos x="1659" y="409"/>
              </a:cxn>
              <a:cxn ang="0">
                <a:pos x="1735" y="527"/>
              </a:cxn>
              <a:cxn ang="0">
                <a:pos x="1500" y="674"/>
              </a:cxn>
              <a:cxn ang="0">
                <a:pos x="1344" y="971"/>
              </a:cxn>
              <a:cxn ang="0">
                <a:pos x="1218" y="1107"/>
              </a:cxn>
              <a:cxn ang="0">
                <a:pos x="1076" y="1107"/>
              </a:cxn>
              <a:cxn ang="0">
                <a:pos x="800" y="910"/>
              </a:cxn>
              <a:cxn ang="0">
                <a:pos x="683" y="655"/>
              </a:cxn>
              <a:cxn ang="0">
                <a:pos x="522" y="442"/>
              </a:cxn>
              <a:cxn ang="0">
                <a:pos x="683" y="358"/>
              </a:cxn>
            </a:cxnLst>
            <a:rect l="0" t="0" r="r" b="b"/>
            <a:pathLst>
              <a:path w="2214" h="3107">
                <a:moveTo>
                  <a:pt x="727" y="296"/>
                </a:moveTo>
                <a:lnTo>
                  <a:pt x="692" y="238"/>
                </a:lnTo>
                <a:cubicBezTo>
                  <a:pt x="697" y="223"/>
                  <a:pt x="705" y="209"/>
                  <a:pt x="705" y="194"/>
                </a:cubicBezTo>
                <a:cubicBezTo>
                  <a:pt x="705" y="165"/>
                  <a:pt x="671" y="140"/>
                  <a:pt x="671" y="109"/>
                </a:cubicBezTo>
                <a:lnTo>
                  <a:pt x="663" y="54"/>
                </a:lnTo>
                <a:lnTo>
                  <a:pt x="620" y="8"/>
                </a:lnTo>
                <a:lnTo>
                  <a:pt x="559" y="0"/>
                </a:lnTo>
                <a:lnTo>
                  <a:pt x="457" y="25"/>
                </a:lnTo>
                <a:lnTo>
                  <a:pt x="391" y="56"/>
                </a:lnTo>
                <a:lnTo>
                  <a:pt x="354" y="138"/>
                </a:lnTo>
                <a:lnTo>
                  <a:pt x="359" y="206"/>
                </a:lnTo>
                <a:lnTo>
                  <a:pt x="359" y="260"/>
                </a:lnTo>
                <a:lnTo>
                  <a:pt x="371" y="296"/>
                </a:lnTo>
                <a:lnTo>
                  <a:pt x="367" y="344"/>
                </a:lnTo>
                <a:cubicBezTo>
                  <a:pt x="346" y="391"/>
                  <a:pt x="369" y="354"/>
                  <a:pt x="329" y="371"/>
                </a:cubicBezTo>
                <a:cubicBezTo>
                  <a:pt x="319" y="376"/>
                  <a:pt x="316" y="405"/>
                  <a:pt x="307" y="413"/>
                </a:cubicBezTo>
                <a:cubicBezTo>
                  <a:pt x="301" y="437"/>
                  <a:pt x="274" y="451"/>
                  <a:pt x="250" y="456"/>
                </a:cubicBezTo>
                <a:cubicBezTo>
                  <a:pt x="236" y="464"/>
                  <a:pt x="228" y="476"/>
                  <a:pt x="214" y="485"/>
                </a:cubicBezTo>
                <a:lnTo>
                  <a:pt x="141" y="512"/>
                </a:lnTo>
                <a:lnTo>
                  <a:pt x="56" y="548"/>
                </a:lnTo>
                <a:lnTo>
                  <a:pt x="12" y="598"/>
                </a:lnTo>
                <a:lnTo>
                  <a:pt x="5" y="668"/>
                </a:lnTo>
                <a:lnTo>
                  <a:pt x="5" y="759"/>
                </a:lnTo>
                <a:lnTo>
                  <a:pt x="0" y="959"/>
                </a:lnTo>
                <a:lnTo>
                  <a:pt x="5" y="1092"/>
                </a:lnTo>
                <a:lnTo>
                  <a:pt x="32" y="1277"/>
                </a:lnTo>
                <a:lnTo>
                  <a:pt x="68" y="1453"/>
                </a:lnTo>
                <a:cubicBezTo>
                  <a:pt x="85" y="1541"/>
                  <a:pt x="59" y="1556"/>
                  <a:pt x="117" y="1563"/>
                </a:cubicBezTo>
                <a:cubicBezTo>
                  <a:pt x="129" y="1585"/>
                  <a:pt x="117" y="1558"/>
                  <a:pt x="117" y="1604"/>
                </a:cubicBezTo>
                <a:cubicBezTo>
                  <a:pt x="117" y="1631"/>
                  <a:pt x="129" y="1660"/>
                  <a:pt x="136" y="1684"/>
                </a:cubicBezTo>
                <a:cubicBezTo>
                  <a:pt x="143" y="1703"/>
                  <a:pt x="163" y="1716"/>
                  <a:pt x="178" y="1730"/>
                </a:cubicBezTo>
                <a:cubicBezTo>
                  <a:pt x="185" y="1738"/>
                  <a:pt x="195" y="1750"/>
                  <a:pt x="195" y="1750"/>
                </a:cubicBezTo>
                <a:lnTo>
                  <a:pt x="198" y="1866"/>
                </a:lnTo>
                <a:lnTo>
                  <a:pt x="182" y="2158"/>
                </a:lnTo>
                <a:lnTo>
                  <a:pt x="182" y="2383"/>
                </a:lnTo>
                <a:lnTo>
                  <a:pt x="174" y="2812"/>
                </a:lnTo>
                <a:cubicBezTo>
                  <a:pt x="166" y="2950"/>
                  <a:pt x="169" y="2956"/>
                  <a:pt x="229" y="2955"/>
                </a:cubicBezTo>
                <a:cubicBezTo>
                  <a:pt x="253" y="2959"/>
                  <a:pt x="234" y="2986"/>
                  <a:pt x="231" y="3019"/>
                </a:cubicBezTo>
                <a:cubicBezTo>
                  <a:pt x="226" y="3047"/>
                  <a:pt x="214" y="3077"/>
                  <a:pt x="228" y="3085"/>
                </a:cubicBezTo>
                <a:cubicBezTo>
                  <a:pt x="258" y="3107"/>
                  <a:pt x="310" y="3098"/>
                  <a:pt x="340" y="3090"/>
                </a:cubicBezTo>
                <a:cubicBezTo>
                  <a:pt x="344" y="3060"/>
                  <a:pt x="338" y="3041"/>
                  <a:pt x="337" y="3018"/>
                </a:cubicBezTo>
                <a:cubicBezTo>
                  <a:pt x="334" y="2997"/>
                  <a:pt x="337" y="2973"/>
                  <a:pt x="346" y="2962"/>
                </a:cubicBezTo>
                <a:lnTo>
                  <a:pt x="387" y="2953"/>
                </a:lnTo>
                <a:lnTo>
                  <a:pt x="388" y="2849"/>
                </a:lnTo>
                <a:lnTo>
                  <a:pt x="388" y="2698"/>
                </a:lnTo>
                <a:lnTo>
                  <a:pt x="388" y="2505"/>
                </a:lnTo>
                <a:lnTo>
                  <a:pt x="401" y="2310"/>
                </a:lnTo>
                <a:lnTo>
                  <a:pt x="404" y="2121"/>
                </a:lnTo>
                <a:lnTo>
                  <a:pt x="445" y="1935"/>
                </a:lnTo>
                <a:lnTo>
                  <a:pt x="469" y="1828"/>
                </a:lnTo>
                <a:cubicBezTo>
                  <a:pt x="479" y="1821"/>
                  <a:pt x="485" y="1803"/>
                  <a:pt x="498" y="1806"/>
                </a:cubicBezTo>
                <a:cubicBezTo>
                  <a:pt x="501" y="1806"/>
                  <a:pt x="510" y="1847"/>
                  <a:pt x="513" y="1851"/>
                </a:cubicBezTo>
                <a:cubicBezTo>
                  <a:pt x="530" y="1893"/>
                  <a:pt x="547" y="1932"/>
                  <a:pt x="559" y="1976"/>
                </a:cubicBezTo>
                <a:cubicBezTo>
                  <a:pt x="561" y="2002"/>
                  <a:pt x="561" y="2007"/>
                  <a:pt x="571" y="2029"/>
                </a:cubicBezTo>
                <a:cubicBezTo>
                  <a:pt x="578" y="2078"/>
                  <a:pt x="578" y="2125"/>
                  <a:pt x="571" y="2177"/>
                </a:cubicBezTo>
                <a:cubicBezTo>
                  <a:pt x="571" y="2189"/>
                  <a:pt x="574" y="2214"/>
                  <a:pt x="574" y="2214"/>
                </a:cubicBezTo>
                <a:lnTo>
                  <a:pt x="549" y="2395"/>
                </a:lnTo>
                <a:lnTo>
                  <a:pt x="537" y="2718"/>
                </a:lnTo>
                <a:cubicBezTo>
                  <a:pt x="535" y="2923"/>
                  <a:pt x="496" y="2922"/>
                  <a:pt x="591" y="2925"/>
                </a:cubicBezTo>
                <a:cubicBezTo>
                  <a:pt x="583" y="2983"/>
                  <a:pt x="573" y="3051"/>
                  <a:pt x="592" y="3076"/>
                </a:cubicBezTo>
                <a:lnTo>
                  <a:pt x="700" y="3076"/>
                </a:lnTo>
                <a:lnTo>
                  <a:pt x="704" y="3040"/>
                </a:lnTo>
                <a:lnTo>
                  <a:pt x="763" y="3076"/>
                </a:lnTo>
                <a:cubicBezTo>
                  <a:pt x="840" y="3078"/>
                  <a:pt x="947" y="3082"/>
                  <a:pt x="1026" y="3075"/>
                </a:cubicBezTo>
                <a:cubicBezTo>
                  <a:pt x="1042" y="3072"/>
                  <a:pt x="1013" y="3048"/>
                  <a:pt x="1012" y="3046"/>
                </a:cubicBezTo>
                <a:cubicBezTo>
                  <a:pt x="982" y="3014"/>
                  <a:pt x="948" y="3000"/>
                  <a:pt x="906" y="2995"/>
                </a:cubicBezTo>
                <a:cubicBezTo>
                  <a:pt x="878" y="2983"/>
                  <a:pt x="892" y="2988"/>
                  <a:pt x="865" y="2983"/>
                </a:cubicBezTo>
                <a:cubicBezTo>
                  <a:pt x="831" y="2968"/>
                  <a:pt x="814" y="2944"/>
                  <a:pt x="787" y="2922"/>
                </a:cubicBezTo>
                <a:cubicBezTo>
                  <a:pt x="785" y="2908"/>
                  <a:pt x="772" y="2898"/>
                  <a:pt x="763" y="2886"/>
                </a:cubicBezTo>
                <a:lnTo>
                  <a:pt x="800" y="2864"/>
                </a:lnTo>
                <a:lnTo>
                  <a:pt x="780" y="2614"/>
                </a:lnTo>
                <a:lnTo>
                  <a:pt x="761" y="2267"/>
                </a:lnTo>
                <a:lnTo>
                  <a:pt x="772" y="2102"/>
                </a:lnTo>
                <a:lnTo>
                  <a:pt x="792" y="1935"/>
                </a:lnTo>
                <a:lnTo>
                  <a:pt x="780" y="1660"/>
                </a:lnTo>
                <a:lnTo>
                  <a:pt x="817" y="1646"/>
                </a:lnTo>
                <a:lnTo>
                  <a:pt x="767" y="1289"/>
                </a:lnTo>
                <a:lnTo>
                  <a:pt x="756" y="1179"/>
                </a:lnTo>
                <a:cubicBezTo>
                  <a:pt x="780" y="1182"/>
                  <a:pt x="804" y="1182"/>
                  <a:pt x="829" y="1187"/>
                </a:cubicBezTo>
                <a:cubicBezTo>
                  <a:pt x="846" y="1189"/>
                  <a:pt x="861" y="1213"/>
                  <a:pt x="878" y="1221"/>
                </a:cubicBezTo>
                <a:cubicBezTo>
                  <a:pt x="895" y="1228"/>
                  <a:pt x="916" y="1230"/>
                  <a:pt x="933" y="1236"/>
                </a:cubicBezTo>
                <a:cubicBezTo>
                  <a:pt x="955" y="1242"/>
                  <a:pt x="960" y="1258"/>
                  <a:pt x="974" y="1270"/>
                </a:cubicBezTo>
                <a:cubicBezTo>
                  <a:pt x="982" y="1277"/>
                  <a:pt x="999" y="1284"/>
                  <a:pt x="999" y="1284"/>
                </a:cubicBezTo>
                <a:cubicBezTo>
                  <a:pt x="1018" y="1310"/>
                  <a:pt x="1071" y="1315"/>
                  <a:pt x="1101" y="1333"/>
                </a:cubicBezTo>
                <a:cubicBezTo>
                  <a:pt x="1113" y="1347"/>
                  <a:pt x="1126" y="1352"/>
                  <a:pt x="1145" y="1356"/>
                </a:cubicBezTo>
                <a:cubicBezTo>
                  <a:pt x="1178" y="1352"/>
                  <a:pt x="1172" y="1334"/>
                  <a:pt x="1205" y="1330"/>
                </a:cubicBezTo>
                <a:cubicBezTo>
                  <a:pt x="1215" y="1317"/>
                  <a:pt x="1213" y="1308"/>
                  <a:pt x="1230" y="1305"/>
                </a:cubicBezTo>
                <a:cubicBezTo>
                  <a:pt x="1259" y="1267"/>
                  <a:pt x="1244" y="1267"/>
                  <a:pt x="1298" y="1258"/>
                </a:cubicBezTo>
                <a:cubicBezTo>
                  <a:pt x="1305" y="1255"/>
                  <a:pt x="1332" y="1236"/>
                  <a:pt x="1332" y="1236"/>
                </a:cubicBezTo>
                <a:lnTo>
                  <a:pt x="1427" y="1174"/>
                </a:lnTo>
                <a:cubicBezTo>
                  <a:pt x="1437" y="1162"/>
                  <a:pt x="1444" y="1146"/>
                  <a:pt x="1455" y="1136"/>
                </a:cubicBezTo>
                <a:cubicBezTo>
                  <a:pt x="1465" y="1127"/>
                  <a:pt x="1492" y="1116"/>
                  <a:pt x="1492" y="1116"/>
                </a:cubicBezTo>
                <a:cubicBezTo>
                  <a:pt x="1519" y="1121"/>
                  <a:pt x="1502" y="1187"/>
                  <a:pt x="1492" y="1208"/>
                </a:cubicBezTo>
                <a:cubicBezTo>
                  <a:pt x="1487" y="1253"/>
                  <a:pt x="1480" y="1292"/>
                  <a:pt x="1463" y="1333"/>
                </a:cubicBezTo>
                <a:cubicBezTo>
                  <a:pt x="1458" y="1362"/>
                  <a:pt x="1449" y="1389"/>
                  <a:pt x="1439" y="1418"/>
                </a:cubicBezTo>
                <a:cubicBezTo>
                  <a:pt x="1437" y="1470"/>
                  <a:pt x="1422" y="1522"/>
                  <a:pt x="1408" y="1573"/>
                </a:cubicBezTo>
                <a:cubicBezTo>
                  <a:pt x="1405" y="1594"/>
                  <a:pt x="1397" y="1614"/>
                  <a:pt x="1395" y="1636"/>
                </a:cubicBezTo>
                <a:cubicBezTo>
                  <a:pt x="1392" y="1663"/>
                  <a:pt x="1388" y="1695"/>
                  <a:pt x="1388" y="1720"/>
                </a:cubicBezTo>
                <a:lnTo>
                  <a:pt x="1460" y="1730"/>
                </a:lnTo>
                <a:lnTo>
                  <a:pt x="1485" y="1697"/>
                </a:lnTo>
                <a:lnTo>
                  <a:pt x="1553" y="1713"/>
                </a:lnTo>
                <a:lnTo>
                  <a:pt x="1561" y="1878"/>
                </a:lnTo>
                <a:lnTo>
                  <a:pt x="1601" y="2261"/>
                </a:lnTo>
                <a:lnTo>
                  <a:pt x="1655" y="2526"/>
                </a:lnTo>
                <a:lnTo>
                  <a:pt x="1675" y="2820"/>
                </a:lnTo>
                <a:lnTo>
                  <a:pt x="1699" y="2837"/>
                </a:lnTo>
                <a:lnTo>
                  <a:pt x="1679" y="2893"/>
                </a:lnTo>
                <a:lnTo>
                  <a:pt x="1643" y="2922"/>
                </a:lnTo>
                <a:lnTo>
                  <a:pt x="1529" y="2966"/>
                </a:lnTo>
                <a:lnTo>
                  <a:pt x="1460" y="2987"/>
                </a:lnTo>
                <a:lnTo>
                  <a:pt x="1455" y="3014"/>
                </a:lnTo>
                <a:lnTo>
                  <a:pt x="1550" y="3020"/>
                </a:lnTo>
                <a:lnTo>
                  <a:pt x="1481" y="3053"/>
                </a:lnTo>
                <a:lnTo>
                  <a:pt x="1473" y="3076"/>
                </a:lnTo>
                <a:lnTo>
                  <a:pt x="1606" y="3076"/>
                </a:lnTo>
                <a:lnTo>
                  <a:pt x="1707" y="3078"/>
                </a:lnTo>
                <a:lnTo>
                  <a:pt x="1818" y="3041"/>
                </a:lnTo>
                <a:lnTo>
                  <a:pt x="1819" y="3076"/>
                </a:lnTo>
                <a:lnTo>
                  <a:pt x="1947" y="3078"/>
                </a:lnTo>
                <a:lnTo>
                  <a:pt x="1946" y="2996"/>
                </a:lnTo>
                <a:lnTo>
                  <a:pt x="1930" y="2922"/>
                </a:lnTo>
                <a:lnTo>
                  <a:pt x="1954" y="2905"/>
                </a:lnTo>
                <a:lnTo>
                  <a:pt x="1959" y="2767"/>
                </a:lnTo>
                <a:lnTo>
                  <a:pt x="1966" y="2521"/>
                </a:lnTo>
                <a:lnTo>
                  <a:pt x="1954" y="2150"/>
                </a:lnTo>
                <a:lnTo>
                  <a:pt x="1961" y="2029"/>
                </a:lnTo>
                <a:lnTo>
                  <a:pt x="1974" y="1750"/>
                </a:lnTo>
                <a:lnTo>
                  <a:pt x="1966" y="1624"/>
                </a:lnTo>
                <a:lnTo>
                  <a:pt x="2039" y="1596"/>
                </a:lnTo>
                <a:lnTo>
                  <a:pt x="2027" y="1488"/>
                </a:lnTo>
                <a:lnTo>
                  <a:pt x="2019" y="1463"/>
                </a:lnTo>
                <a:lnTo>
                  <a:pt x="2068" y="1415"/>
                </a:lnTo>
                <a:lnTo>
                  <a:pt x="2139" y="1362"/>
                </a:lnTo>
                <a:cubicBezTo>
                  <a:pt x="2153" y="1337"/>
                  <a:pt x="2175" y="1315"/>
                  <a:pt x="2185" y="1289"/>
                </a:cubicBezTo>
                <a:cubicBezTo>
                  <a:pt x="2187" y="1236"/>
                  <a:pt x="2185" y="1201"/>
                  <a:pt x="2205" y="1156"/>
                </a:cubicBezTo>
                <a:cubicBezTo>
                  <a:pt x="2202" y="1099"/>
                  <a:pt x="2187" y="1023"/>
                  <a:pt x="2209" y="971"/>
                </a:cubicBezTo>
                <a:cubicBezTo>
                  <a:pt x="2206" y="942"/>
                  <a:pt x="2214" y="914"/>
                  <a:pt x="2187" y="900"/>
                </a:cubicBezTo>
                <a:cubicBezTo>
                  <a:pt x="2192" y="884"/>
                  <a:pt x="2194" y="872"/>
                  <a:pt x="2205" y="857"/>
                </a:cubicBezTo>
                <a:cubicBezTo>
                  <a:pt x="2200" y="845"/>
                  <a:pt x="2192" y="820"/>
                  <a:pt x="2192" y="820"/>
                </a:cubicBezTo>
                <a:cubicBezTo>
                  <a:pt x="2189" y="782"/>
                  <a:pt x="2185" y="731"/>
                  <a:pt x="2185" y="687"/>
                </a:cubicBezTo>
                <a:lnTo>
                  <a:pt x="2160" y="668"/>
                </a:lnTo>
                <a:lnTo>
                  <a:pt x="2034" y="561"/>
                </a:lnTo>
                <a:lnTo>
                  <a:pt x="1996" y="522"/>
                </a:lnTo>
                <a:cubicBezTo>
                  <a:pt x="1988" y="502"/>
                  <a:pt x="1976" y="469"/>
                  <a:pt x="1961" y="456"/>
                </a:cubicBezTo>
                <a:cubicBezTo>
                  <a:pt x="1957" y="437"/>
                  <a:pt x="1966" y="439"/>
                  <a:pt x="1983" y="433"/>
                </a:cubicBezTo>
                <a:cubicBezTo>
                  <a:pt x="1986" y="417"/>
                  <a:pt x="1996" y="403"/>
                  <a:pt x="2003" y="388"/>
                </a:cubicBezTo>
                <a:cubicBezTo>
                  <a:pt x="2005" y="369"/>
                  <a:pt x="2003" y="349"/>
                  <a:pt x="2019" y="341"/>
                </a:cubicBezTo>
                <a:cubicBezTo>
                  <a:pt x="2036" y="313"/>
                  <a:pt x="2032" y="306"/>
                  <a:pt x="2034" y="267"/>
                </a:cubicBezTo>
                <a:cubicBezTo>
                  <a:pt x="2032" y="240"/>
                  <a:pt x="2036" y="248"/>
                  <a:pt x="2021" y="230"/>
                </a:cubicBezTo>
                <a:cubicBezTo>
                  <a:pt x="2016" y="226"/>
                  <a:pt x="2010" y="218"/>
                  <a:pt x="2010" y="218"/>
                </a:cubicBezTo>
                <a:lnTo>
                  <a:pt x="1971" y="165"/>
                </a:lnTo>
                <a:lnTo>
                  <a:pt x="1924" y="146"/>
                </a:lnTo>
                <a:lnTo>
                  <a:pt x="1852" y="146"/>
                </a:lnTo>
                <a:lnTo>
                  <a:pt x="1821" y="146"/>
                </a:lnTo>
                <a:lnTo>
                  <a:pt x="1801" y="129"/>
                </a:lnTo>
                <a:lnTo>
                  <a:pt x="1747" y="158"/>
                </a:lnTo>
                <a:cubicBezTo>
                  <a:pt x="1732" y="187"/>
                  <a:pt x="1750" y="230"/>
                  <a:pt x="1718" y="238"/>
                </a:cubicBezTo>
                <a:cubicBezTo>
                  <a:pt x="1716" y="255"/>
                  <a:pt x="1709" y="269"/>
                  <a:pt x="1694" y="279"/>
                </a:cubicBezTo>
                <a:cubicBezTo>
                  <a:pt x="1677" y="308"/>
                  <a:pt x="1696" y="338"/>
                  <a:pt x="1682" y="369"/>
                </a:cubicBezTo>
                <a:cubicBezTo>
                  <a:pt x="1679" y="383"/>
                  <a:pt x="1666" y="397"/>
                  <a:pt x="1659" y="409"/>
                </a:cubicBezTo>
                <a:cubicBezTo>
                  <a:pt x="1661" y="423"/>
                  <a:pt x="1675" y="427"/>
                  <a:pt x="1682" y="442"/>
                </a:cubicBezTo>
                <a:cubicBezTo>
                  <a:pt x="1677" y="467"/>
                  <a:pt x="1687" y="461"/>
                  <a:pt x="1672" y="484"/>
                </a:cubicBezTo>
                <a:cubicBezTo>
                  <a:pt x="1679" y="511"/>
                  <a:pt x="1678" y="496"/>
                  <a:pt x="1707" y="514"/>
                </a:cubicBezTo>
                <a:cubicBezTo>
                  <a:pt x="1712" y="516"/>
                  <a:pt x="1746" y="524"/>
                  <a:pt x="1735" y="527"/>
                </a:cubicBezTo>
                <a:lnTo>
                  <a:pt x="1637" y="546"/>
                </a:lnTo>
                <a:lnTo>
                  <a:pt x="1561" y="585"/>
                </a:lnTo>
                <a:lnTo>
                  <a:pt x="1509" y="633"/>
                </a:lnTo>
                <a:lnTo>
                  <a:pt x="1500" y="674"/>
                </a:lnTo>
                <a:lnTo>
                  <a:pt x="1460" y="754"/>
                </a:lnTo>
                <a:lnTo>
                  <a:pt x="1425" y="869"/>
                </a:lnTo>
                <a:lnTo>
                  <a:pt x="1395" y="922"/>
                </a:lnTo>
                <a:lnTo>
                  <a:pt x="1344" y="971"/>
                </a:lnTo>
                <a:cubicBezTo>
                  <a:pt x="1333" y="971"/>
                  <a:pt x="1324" y="971"/>
                  <a:pt x="1315" y="973"/>
                </a:cubicBezTo>
                <a:cubicBezTo>
                  <a:pt x="1300" y="978"/>
                  <a:pt x="1313" y="1026"/>
                  <a:pt x="1278" y="1034"/>
                </a:cubicBezTo>
                <a:cubicBezTo>
                  <a:pt x="1269" y="1053"/>
                  <a:pt x="1274" y="1077"/>
                  <a:pt x="1249" y="1082"/>
                </a:cubicBezTo>
                <a:cubicBezTo>
                  <a:pt x="1242" y="1092"/>
                  <a:pt x="1218" y="1107"/>
                  <a:pt x="1218" y="1107"/>
                </a:cubicBezTo>
                <a:cubicBezTo>
                  <a:pt x="1210" y="1121"/>
                  <a:pt x="1207" y="1129"/>
                  <a:pt x="1193" y="1136"/>
                </a:cubicBezTo>
                <a:cubicBezTo>
                  <a:pt x="1183" y="1150"/>
                  <a:pt x="1181" y="1156"/>
                  <a:pt x="1164" y="1149"/>
                </a:cubicBezTo>
                <a:cubicBezTo>
                  <a:pt x="1155" y="1133"/>
                  <a:pt x="1147" y="1132"/>
                  <a:pt x="1133" y="1124"/>
                </a:cubicBezTo>
                <a:cubicBezTo>
                  <a:pt x="1084" y="1136"/>
                  <a:pt x="1104" y="1112"/>
                  <a:pt x="1076" y="1107"/>
                </a:cubicBezTo>
                <a:cubicBezTo>
                  <a:pt x="1059" y="1104"/>
                  <a:pt x="1045" y="1104"/>
                  <a:pt x="1029" y="1104"/>
                </a:cubicBezTo>
                <a:lnTo>
                  <a:pt x="950" y="1034"/>
                </a:lnTo>
                <a:lnTo>
                  <a:pt x="846" y="971"/>
                </a:lnTo>
                <a:lnTo>
                  <a:pt x="800" y="910"/>
                </a:lnTo>
                <a:lnTo>
                  <a:pt x="780" y="881"/>
                </a:lnTo>
                <a:lnTo>
                  <a:pt x="761" y="850"/>
                </a:lnTo>
                <a:lnTo>
                  <a:pt x="727" y="743"/>
                </a:lnTo>
                <a:lnTo>
                  <a:pt x="683" y="655"/>
                </a:lnTo>
                <a:lnTo>
                  <a:pt x="632" y="585"/>
                </a:lnTo>
                <a:lnTo>
                  <a:pt x="608" y="561"/>
                </a:lnTo>
                <a:lnTo>
                  <a:pt x="596" y="509"/>
                </a:lnTo>
                <a:lnTo>
                  <a:pt x="522" y="442"/>
                </a:lnTo>
                <a:lnTo>
                  <a:pt x="608" y="450"/>
                </a:lnTo>
                <a:cubicBezTo>
                  <a:pt x="649" y="445"/>
                  <a:pt x="666" y="447"/>
                  <a:pt x="651" y="408"/>
                </a:cubicBezTo>
                <a:cubicBezTo>
                  <a:pt x="658" y="393"/>
                  <a:pt x="673" y="393"/>
                  <a:pt x="671" y="381"/>
                </a:cubicBezTo>
                <a:cubicBezTo>
                  <a:pt x="649" y="371"/>
                  <a:pt x="658" y="366"/>
                  <a:pt x="683" y="358"/>
                </a:cubicBezTo>
                <a:cubicBezTo>
                  <a:pt x="680" y="330"/>
                  <a:pt x="673" y="323"/>
                  <a:pt x="705" y="321"/>
                </a:cubicBezTo>
                <a:cubicBezTo>
                  <a:pt x="712" y="319"/>
                  <a:pt x="747" y="306"/>
                  <a:pt x="727" y="296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grpSp>
        <p:nvGrpSpPr>
          <p:cNvPr id="3" name="Group 1032"/>
          <p:cNvGrpSpPr>
            <a:grpSpLocks/>
          </p:cNvGrpSpPr>
          <p:nvPr/>
        </p:nvGrpSpPr>
        <p:grpSpPr bwMode="auto">
          <a:xfrm rot="-638871">
            <a:off x="517531" y="3686177"/>
            <a:ext cx="849313" cy="686991"/>
            <a:chOff x="173" y="1670"/>
            <a:chExt cx="676" cy="727"/>
          </a:xfrm>
        </p:grpSpPr>
        <p:sp>
          <p:nvSpPr>
            <p:cNvPr id="134153" name="Oval 1033"/>
            <p:cNvSpPr>
              <a:spLocks noChangeArrowheads="1"/>
            </p:cNvSpPr>
            <p:nvPr userDrawn="1"/>
          </p:nvSpPr>
          <p:spPr bwMode="gray">
            <a:xfrm>
              <a:off x="442" y="1670"/>
              <a:ext cx="111" cy="105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4" name="Oval 1034"/>
            <p:cNvSpPr>
              <a:spLocks noChangeArrowheads="1"/>
            </p:cNvSpPr>
            <p:nvPr userDrawn="1"/>
          </p:nvSpPr>
          <p:spPr bwMode="gray">
            <a:xfrm>
              <a:off x="276" y="1958"/>
              <a:ext cx="157" cy="14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5" name="Oval 1035"/>
            <p:cNvSpPr>
              <a:spLocks noChangeArrowheads="1"/>
            </p:cNvSpPr>
            <p:nvPr userDrawn="1"/>
          </p:nvSpPr>
          <p:spPr bwMode="gray">
            <a:xfrm>
              <a:off x="570" y="1845"/>
              <a:ext cx="117" cy="11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6" name="Oval 1036"/>
            <p:cNvSpPr>
              <a:spLocks noChangeArrowheads="1"/>
            </p:cNvSpPr>
            <p:nvPr userDrawn="1"/>
          </p:nvSpPr>
          <p:spPr bwMode="gray">
            <a:xfrm>
              <a:off x="322" y="2319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7" name="Line 1037"/>
            <p:cNvSpPr>
              <a:spLocks noChangeShapeType="1"/>
            </p:cNvSpPr>
            <p:nvPr userDrawn="1"/>
          </p:nvSpPr>
          <p:spPr bwMode="gray">
            <a:xfrm>
              <a:off x="355" y="2106"/>
              <a:ext cx="0" cy="2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8" name="Line 1038"/>
            <p:cNvSpPr>
              <a:spLocks noChangeShapeType="1"/>
            </p:cNvSpPr>
            <p:nvPr userDrawn="1"/>
          </p:nvSpPr>
          <p:spPr bwMode="gray">
            <a:xfrm flipV="1">
              <a:off x="413" y="1926"/>
              <a:ext cx="175" cy="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59" name="Line 1039"/>
            <p:cNvSpPr>
              <a:spLocks noChangeShapeType="1"/>
            </p:cNvSpPr>
            <p:nvPr userDrawn="1"/>
          </p:nvSpPr>
          <p:spPr bwMode="gray">
            <a:xfrm flipH="1" flipV="1">
              <a:off x="524" y="1757"/>
              <a:ext cx="69" cy="9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0" name="Oval 1040"/>
            <p:cNvSpPr>
              <a:spLocks noChangeArrowheads="1"/>
            </p:cNvSpPr>
            <p:nvPr userDrawn="1"/>
          </p:nvSpPr>
          <p:spPr bwMode="gray">
            <a:xfrm>
              <a:off x="767" y="1769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1" name="Oval 1041"/>
            <p:cNvSpPr>
              <a:spLocks noChangeArrowheads="1"/>
            </p:cNvSpPr>
            <p:nvPr userDrawn="1"/>
          </p:nvSpPr>
          <p:spPr bwMode="gray">
            <a:xfrm>
              <a:off x="653" y="2069"/>
              <a:ext cx="94" cy="89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2" name="Line 1042"/>
            <p:cNvSpPr>
              <a:spLocks noChangeShapeType="1"/>
            </p:cNvSpPr>
            <p:nvPr userDrawn="1"/>
          </p:nvSpPr>
          <p:spPr bwMode="gray">
            <a:xfrm>
              <a:off x="652" y="1955"/>
              <a:ext cx="29" cy="13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3" name="Line 1043"/>
            <p:cNvSpPr>
              <a:spLocks noChangeShapeType="1"/>
            </p:cNvSpPr>
            <p:nvPr userDrawn="1"/>
          </p:nvSpPr>
          <p:spPr bwMode="gray">
            <a:xfrm flipV="1">
              <a:off x="687" y="1804"/>
              <a:ext cx="87" cy="7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4" name="Oval 1044"/>
            <p:cNvSpPr>
              <a:spLocks noChangeArrowheads="1"/>
            </p:cNvSpPr>
            <p:nvPr userDrawn="1"/>
          </p:nvSpPr>
          <p:spPr bwMode="gray">
            <a:xfrm>
              <a:off x="173" y="1839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5" name="Line 1045"/>
            <p:cNvSpPr>
              <a:spLocks noChangeShapeType="1"/>
            </p:cNvSpPr>
            <p:nvPr userDrawn="1"/>
          </p:nvSpPr>
          <p:spPr bwMode="gray">
            <a:xfrm>
              <a:off x="221" y="1908"/>
              <a:ext cx="70" cy="7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6" name="Line 1046"/>
            <p:cNvSpPr>
              <a:spLocks noChangeShapeType="1"/>
            </p:cNvSpPr>
            <p:nvPr userDrawn="1"/>
          </p:nvSpPr>
          <p:spPr bwMode="gray">
            <a:xfrm flipH="1">
              <a:off x="550" y="2132"/>
              <a:ext cx="127" cy="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7" name="Oval 1047"/>
            <p:cNvSpPr>
              <a:spLocks noChangeArrowheads="1"/>
            </p:cNvSpPr>
            <p:nvPr userDrawn="1"/>
          </p:nvSpPr>
          <p:spPr bwMode="gray">
            <a:xfrm>
              <a:off x="493" y="2135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8" name="Line 1048"/>
            <p:cNvSpPr>
              <a:spLocks noChangeShapeType="1"/>
            </p:cNvSpPr>
            <p:nvPr userDrawn="1"/>
          </p:nvSpPr>
          <p:spPr bwMode="gray">
            <a:xfrm>
              <a:off x="727" y="2147"/>
              <a:ext cx="29" cy="3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4169" name="Oval 1049"/>
            <p:cNvSpPr>
              <a:spLocks noChangeArrowheads="1"/>
            </p:cNvSpPr>
            <p:nvPr userDrawn="1"/>
          </p:nvSpPr>
          <p:spPr bwMode="gray">
            <a:xfrm>
              <a:off x="740" y="2190"/>
              <a:ext cx="82" cy="7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</p:grpSp>
      <p:sp>
        <p:nvSpPr>
          <p:cNvPr id="134170" name="Freeform 1050"/>
          <p:cNvSpPr>
            <a:spLocks/>
          </p:cNvSpPr>
          <p:nvPr/>
        </p:nvSpPr>
        <p:spPr bwMode="gray">
          <a:xfrm>
            <a:off x="1328739" y="4217194"/>
            <a:ext cx="466725" cy="926306"/>
          </a:xfrm>
          <a:custGeom>
            <a:avLst/>
            <a:gdLst/>
            <a:ahLst/>
            <a:cxnLst>
              <a:cxn ang="0">
                <a:pos x="543" y="7"/>
              </a:cxn>
              <a:cxn ang="0">
                <a:pos x="356" y="148"/>
              </a:cxn>
              <a:cxn ang="0">
                <a:pos x="363" y="289"/>
              </a:cxn>
              <a:cxn ang="0">
                <a:pos x="414" y="355"/>
              </a:cxn>
              <a:cxn ang="0">
                <a:pos x="443" y="418"/>
              </a:cxn>
              <a:cxn ang="0">
                <a:pos x="393" y="496"/>
              </a:cxn>
              <a:cxn ang="0">
                <a:pos x="159" y="631"/>
              </a:cxn>
              <a:cxn ang="0">
                <a:pos x="134" y="750"/>
              </a:cxn>
              <a:cxn ang="0">
                <a:pos x="110" y="865"/>
              </a:cxn>
              <a:cxn ang="0">
                <a:pos x="42" y="1006"/>
              </a:cxn>
              <a:cxn ang="0">
                <a:pos x="15" y="1399"/>
              </a:cxn>
              <a:cxn ang="0">
                <a:pos x="41" y="1617"/>
              </a:cxn>
              <a:cxn ang="0">
                <a:pos x="75" y="1599"/>
              </a:cxn>
              <a:cxn ang="0">
                <a:pos x="107" y="1585"/>
              </a:cxn>
              <a:cxn ang="0">
                <a:pos x="147" y="1501"/>
              </a:cxn>
              <a:cxn ang="0">
                <a:pos x="207" y="1303"/>
              </a:cxn>
              <a:cxn ang="0">
                <a:pos x="260" y="1122"/>
              </a:cxn>
              <a:cxn ang="0">
                <a:pos x="284" y="997"/>
              </a:cxn>
              <a:cxn ang="0">
                <a:pos x="306" y="1332"/>
              </a:cxn>
              <a:cxn ang="0">
                <a:pos x="270" y="1558"/>
              </a:cxn>
              <a:cxn ang="0">
                <a:pos x="314" y="1815"/>
              </a:cxn>
              <a:cxn ang="0">
                <a:pos x="336" y="1932"/>
              </a:cxn>
              <a:cxn ang="0">
                <a:pos x="423" y="2401"/>
              </a:cxn>
              <a:cxn ang="0">
                <a:pos x="462" y="2778"/>
              </a:cxn>
              <a:cxn ang="0">
                <a:pos x="501" y="3094"/>
              </a:cxn>
              <a:cxn ang="0">
                <a:pos x="492" y="3127"/>
              </a:cxn>
              <a:cxn ang="0">
                <a:pos x="530" y="3256"/>
              </a:cxn>
              <a:cxn ang="0">
                <a:pos x="665" y="3141"/>
              </a:cxn>
              <a:cxn ang="0">
                <a:pos x="710" y="3049"/>
              </a:cxn>
              <a:cxn ang="0">
                <a:pos x="657" y="2688"/>
              </a:cxn>
              <a:cxn ang="0">
                <a:pos x="687" y="2455"/>
              </a:cxn>
              <a:cxn ang="0">
                <a:pos x="683" y="2068"/>
              </a:cxn>
              <a:cxn ang="0">
                <a:pos x="686" y="1854"/>
              </a:cxn>
              <a:cxn ang="0">
                <a:pos x="713" y="2164"/>
              </a:cxn>
              <a:cxn ang="0">
                <a:pos x="722" y="2548"/>
              </a:cxn>
              <a:cxn ang="0">
                <a:pos x="728" y="3078"/>
              </a:cxn>
              <a:cxn ang="0">
                <a:pos x="738" y="3207"/>
              </a:cxn>
              <a:cxn ang="0">
                <a:pos x="797" y="3255"/>
              </a:cxn>
              <a:cxn ang="0">
                <a:pos x="978" y="3276"/>
              </a:cxn>
              <a:cxn ang="0">
                <a:pos x="918" y="3151"/>
              </a:cxn>
              <a:cxn ang="0">
                <a:pos x="965" y="3108"/>
              </a:cxn>
              <a:cxn ang="0">
                <a:pos x="987" y="2605"/>
              </a:cxn>
              <a:cxn ang="0">
                <a:pos x="1037" y="2418"/>
              </a:cxn>
              <a:cxn ang="0">
                <a:pos x="1209" y="2361"/>
              </a:cxn>
              <a:cxn ang="0">
                <a:pos x="1241" y="2023"/>
              </a:cxn>
              <a:cxn ang="0">
                <a:pos x="1147" y="1809"/>
              </a:cxn>
              <a:cxn ang="0">
                <a:pos x="1149" y="1762"/>
              </a:cxn>
              <a:cxn ang="0">
                <a:pos x="1095" y="1630"/>
              </a:cxn>
              <a:cxn ang="0">
                <a:pos x="1118" y="1482"/>
              </a:cxn>
              <a:cxn ang="0">
                <a:pos x="974" y="546"/>
              </a:cxn>
              <a:cxn ang="0">
                <a:pos x="698" y="459"/>
              </a:cxn>
              <a:cxn ang="0">
                <a:pos x="642" y="343"/>
              </a:cxn>
              <a:cxn ang="0">
                <a:pos x="689" y="274"/>
              </a:cxn>
              <a:cxn ang="0">
                <a:pos x="644" y="69"/>
              </a:cxn>
            </a:cxnLst>
            <a:rect l="0" t="0" r="r" b="b"/>
            <a:pathLst>
              <a:path w="1241" h="3280">
                <a:moveTo>
                  <a:pt x="606" y="43"/>
                </a:moveTo>
                <a:cubicBezTo>
                  <a:pt x="589" y="33"/>
                  <a:pt x="575" y="7"/>
                  <a:pt x="543" y="7"/>
                </a:cubicBezTo>
                <a:cubicBezTo>
                  <a:pt x="500" y="0"/>
                  <a:pt x="448" y="29"/>
                  <a:pt x="416" y="45"/>
                </a:cubicBezTo>
                <a:cubicBezTo>
                  <a:pt x="385" y="68"/>
                  <a:pt x="364" y="116"/>
                  <a:pt x="356" y="148"/>
                </a:cubicBezTo>
                <a:cubicBezTo>
                  <a:pt x="348" y="180"/>
                  <a:pt x="369" y="216"/>
                  <a:pt x="368" y="240"/>
                </a:cubicBezTo>
                <a:cubicBezTo>
                  <a:pt x="369" y="263"/>
                  <a:pt x="359" y="272"/>
                  <a:pt x="363" y="289"/>
                </a:cubicBezTo>
                <a:cubicBezTo>
                  <a:pt x="368" y="306"/>
                  <a:pt x="379" y="326"/>
                  <a:pt x="393" y="343"/>
                </a:cubicBezTo>
                <a:lnTo>
                  <a:pt x="414" y="355"/>
                </a:lnTo>
                <a:lnTo>
                  <a:pt x="435" y="397"/>
                </a:lnTo>
                <a:lnTo>
                  <a:pt x="443" y="418"/>
                </a:lnTo>
                <a:lnTo>
                  <a:pt x="446" y="448"/>
                </a:lnTo>
                <a:lnTo>
                  <a:pt x="393" y="496"/>
                </a:lnTo>
                <a:lnTo>
                  <a:pt x="261" y="565"/>
                </a:lnTo>
                <a:cubicBezTo>
                  <a:pt x="222" y="587"/>
                  <a:pt x="178" y="611"/>
                  <a:pt x="159" y="631"/>
                </a:cubicBezTo>
                <a:cubicBezTo>
                  <a:pt x="152" y="659"/>
                  <a:pt x="146" y="688"/>
                  <a:pt x="146" y="688"/>
                </a:cubicBezTo>
                <a:lnTo>
                  <a:pt x="134" y="750"/>
                </a:lnTo>
                <a:lnTo>
                  <a:pt x="111" y="823"/>
                </a:lnTo>
                <a:lnTo>
                  <a:pt x="110" y="865"/>
                </a:lnTo>
                <a:lnTo>
                  <a:pt x="59" y="930"/>
                </a:lnTo>
                <a:lnTo>
                  <a:pt x="42" y="1006"/>
                </a:lnTo>
                <a:cubicBezTo>
                  <a:pt x="24" y="1059"/>
                  <a:pt x="8" y="1154"/>
                  <a:pt x="0" y="1218"/>
                </a:cubicBezTo>
                <a:lnTo>
                  <a:pt x="15" y="1399"/>
                </a:lnTo>
                <a:lnTo>
                  <a:pt x="14" y="1531"/>
                </a:lnTo>
                <a:cubicBezTo>
                  <a:pt x="18" y="1567"/>
                  <a:pt x="26" y="1620"/>
                  <a:pt x="41" y="1617"/>
                </a:cubicBezTo>
                <a:cubicBezTo>
                  <a:pt x="56" y="1614"/>
                  <a:pt x="55" y="1564"/>
                  <a:pt x="62" y="1560"/>
                </a:cubicBezTo>
                <a:cubicBezTo>
                  <a:pt x="68" y="1557"/>
                  <a:pt x="69" y="1597"/>
                  <a:pt x="75" y="1599"/>
                </a:cubicBezTo>
                <a:cubicBezTo>
                  <a:pt x="83" y="1603"/>
                  <a:pt x="93" y="1572"/>
                  <a:pt x="98" y="1570"/>
                </a:cubicBezTo>
                <a:cubicBezTo>
                  <a:pt x="103" y="1568"/>
                  <a:pt x="103" y="1585"/>
                  <a:pt x="107" y="1585"/>
                </a:cubicBezTo>
                <a:cubicBezTo>
                  <a:pt x="111" y="1585"/>
                  <a:pt x="118" y="1583"/>
                  <a:pt x="125" y="1569"/>
                </a:cubicBezTo>
                <a:lnTo>
                  <a:pt x="147" y="1501"/>
                </a:lnTo>
                <a:lnTo>
                  <a:pt x="159" y="1399"/>
                </a:lnTo>
                <a:lnTo>
                  <a:pt x="207" y="1303"/>
                </a:lnTo>
                <a:lnTo>
                  <a:pt x="207" y="1207"/>
                </a:lnTo>
                <a:lnTo>
                  <a:pt x="260" y="1122"/>
                </a:lnTo>
                <a:lnTo>
                  <a:pt x="258" y="1041"/>
                </a:lnTo>
                <a:lnTo>
                  <a:pt x="284" y="997"/>
                </a:lnTo>
                <a:lnTo>
                  <a:pt x="314" y="1212"/>
                </a:lnTo>
                <a:lnTo>
                  <a:pt x="306" y="1332"/>
                </a:lnTo>
                <a:lnTo>
                  <a:pt x="269" y="1500"/>
                </a:lnTo>
                <a:lnTo>
                  <a:pt x="270" y="1558"/>
                </a:lnTo>
                <a:lnTo>
                  <a:pt x="225" y="1804"/>
                </a:lnTo>
                <a:lnTo>
                  <a:pt x="314" y="1815"/>
                </a:lnTo>
                <a:lnTo>
                  <a:pt x="320" y="1905"/>
                </a:lnTo>
                <a:lnTo>
                  <a:pt x="336" y="1932"/>
                </a:lnTo>
                <a:cubicBezTo>
                  <a:pt x="336" y="1932"/>
                  <a:pt x="350" y="2065"/>
                  <a:pt x="365" y="2199"/>
                </a:cubicBezTo>
                <a:cubicBezTo>
                  <a:pt x="393" y="2347"/>
                  <a:pt x="387" y="2329"/>
                  <a:pt x="423" y="2401"/>
                </a:cubicBezTo>
                <a:cubicBezTo>
                  <a:pt x="416" y="2451"/>
                  <a:pt x="425" y="2451"/>
                  <a:pt x="428" y="2523"/>
                </a:cubicBezTo>
                <a:cubicBezTo>
                  <a:pt x="437" y="2646"/>
                  <a:pt x="459" y="2717"/>
                  <a:pt x="462" y="2778"/>
                </a:cubicBezTo>
                <a:cubicBezTo>
                  <a:pt x="470" y="2844"/>
                  <a:pt x="467" y="2867"/>
                  <a:pt x="474" y="2920"/>
                </a:cubicBezTo>
                <a:cubicBezTo>
                  <a:pt x="488" y="3006"/>
                  <a:pt x="495" y="3062"/>
                  <a:pt x="501" y="3094"/>
                </a:cubicBezTo>
                <a:lnTo>
                  <a:pt x="521" y="3094"/>
                </a:lnTo>
                <a:lnTo>
                  <a:pt x="492" y="3127"/>
                </a:lnTo>
                <a:lnTo>
                  <a:pt x="467" y="3214"/>
                </a:lnTo>
                <a:cubicBezTo>
                  <a:pt x="473" y="3235"/>
                  <a:pt x="497" y="3253"/>
                  <a:pt x="530" y="3256"/>
                </a:cubicBezTo>
                <a:cubicBezTo>
                  <a:pt x="606" y="3256"/>
                  <a:pt x="647" y="3251"/>
                  <a:pt x="665" y="3229"/>
                </a:cubicBezTo>
                <a:lnTo>
                  <a:pt x="665" y="3141"/>
                </a:lnTo>
                <a:lnTo>
                  <a:pt x="696" y="3108"/>
                </a:lnTo>
                <a:lnTo>
                  <a:pt x="710" y="3049"/>
                </a:lnTo>
                <a:lnTo>
                  <a:pt x="648" y="2791"/>
                </a:lnTo>
                <a:lnTo>
                  <a:pt x="657" y="2688"/>
                </a:lnTo>
                <a:lnTo>
                  <a:pt x="675" y="2622"/>
                </a:lnTo>
                <a:lnTo>
                  <a:pt x="687" y="2455"/>
                </a:lnTo>
                <a:lnTo>
                  <a:pt x="687" y="2263"/>
                </a:lnTo>
                <a:lnTo>
                  <a:pt x="683" y="2068"/>
                </a:lnTo>
                <a:lnTo>
                  <a:pt x="675" y="1926"/>
                </a:lnTo>
                <a:lnTo>
                  <a:pt x="686" y="1854"/>
                </a:lnTo>
                <a:lnTo>
                  <a:pt x="713" y="2025"/>
                </a:lnTo>
                <a:lnTo>
                  <a:pt x="713" y="2164"/>
                </a:lnTo>
                <a:lnTo>
                  <a:pt x="735" y="2359"/>
                </a:lnTo>
                <a:lnTo>
                  <a:pt x="722" y="2548"/>
                </a:lnTo>
                <a:lnTo>
                  <a:pt x="725" y="2836"/>
                </a:lnTo>
                <a:lnTo>
                  <a:pt x="728" y="3078"/>
                </a:lnTo>
                <a:lnTo>
                  <a:pt x="737" y="3166"/>
                </a:lnTo>
                <a:lnTo>
                  <a:pt x="738" y="3207"/>
                </a:lnTo>
                <a:lnTo>
                  <a:pt x="749" y="3252"/>
                </a:lnTo>
                <a:lnTo>
                  <a:pt x="797" y="3255"/>
                </a:lnTo>
                <a:lnTo>
                  <a:pt x="804" y="3277"/>
                </a:lnTo>
                <a:cubicBezTo>
                  <a:pt x="834" y="3280"/>
                  <a:pt x="881" y="3277"/>
                  <a:pt x="978" y="3276"/>
                </a:cubicBezTo>
                <a:cubicBezTo>
                  <a:pt x="999" y="3264"/>
                  <a:pt x="995" y="3232"/>
                  <a:pt x="995" y="3232"/>
                </a:cubicBezTo>
                <a:lnTo>
                  <a:pt x="918" y="3151"/>
                </a:lnTo>
                <a:lnTo>
                  <a:pt x="899" y="3099"/>
                </a:lnTo>
                <a:lnTo>
                  <a:pt x="965" y="3108"/>
                </a:lnTo>
                <a:lnTo>
                  <a:pt x="989" y="2794"/>
                </a:lnTo>
                <a:lnTo>
                  <a:pt x="987" y="2605"/>
                </a:lnTo>
                <a:lnTo>
                  <a:pt x="978" y="2428"/>
                </a:lnTo>
                <a:lnTo>
                  <a:pt x="1037" y="2418"/>
                </a:lnTo>
                <a:lnTo>
                  <a:pt x="1149" y="2429"/>
                </a:lnTo>
                <a:lnTo>
                  <a:pt x="1209" y="2361"/>
                </a:lnTo>
                <a:lnTo>
                  <a:pt x="1229" y="2169"/>
                </a:lnTo>
                <a:lnTo>
                  <a:pt x="1241" y="2023"/>
                </a:lnTo>
                <a:lnTo>
                  <a:pt x="1217" y="1815"/>
                </a:lnTo>
                <a:lnTo>
                  <a:pt x="1147" y="1809"/>
                </a:lnTo>
                <a:cubicBezTo>
                  <a:pt x="1132" y="1804"/>
                  <a:pt x="1125" y="1791"/>
                  <a:pt x="1125" y="1783"/>
                </a:cubicBezTo>
                <a:cubicBezTo>
                  <a:pt x="1125" y="1774"/>
                  <a:pt x="1143" y="1769"/>
                  <a:pt x="1149" y="1762"/>
                </a:cubicBezTo>
                <a:cubicBezTo>
                  <a:pt x="1155" y="1755"/>
                  <a:pt x="1165" y="1769"/>
                  <a:pt x="1160" y="1741"/>
                </a:cubicBezTo>
                <a:cubicBezTo>
                  <a:pt x="1139" y="1666"/>
                  <a:pt x="1102" y="1687"/>
                  <a:pt x="1095" y="1630"/>
                </a:cubicBezTo>
                <a:lnTo>
                  <a:pt x="1122" y="1624"/>
                </a:lnTo>
                <a:lnTo>
                  <a:pt x="1118" y="1482"/>
                </a:lnTo>
                <a:cubicBezTo>
                  <a:pt x="1108" y="1353"/>
                  <a:pt x="1083" y="1003"/>
                  <a:pt x="1059" y="847"/>
                </a:cubicBezTo>
                <a:cubicBezTo>
                  <a:pt x="1035" y="727"/>
                  <a:pt x="1002" y="666"/>
                  <a:pt x="974" y="546"/>
                </a:cubicBezTo>
                <a:cubicBezTo>
                  <a:pt x="926" y="516"/>
                  <a:pt x="827" y="498"/>
                  <a:pt x="779" y="480"/>
                </a:cubicBezTo>
                <a:lnTo>
                  <a:pt x="698" y="459"/>
                </a:lnTo>
                <a:lnTo>
                  <a:pt x="642" y="409"/>
                </a:lnTo>
                <a:lnTo>
                  <a:pt x="642" y="343"/>
                </a:lnTo>
                <a:lnTo>
                  <a:pt x="656" y="316"/>
                </a:lnTo>
                <a:cubicBezTo>
                  <a:pt x="664" y="305"/>
                  <a:pt x="687" y="292"/>
                  <a:pt x="689" y="274"/>
                </a:cubicBezTo>
                <a:cubicBezTo>
                  <a:pt x="694" y="238"/>
                  <a:pt x="684" y="214"/>
                  <a:pt x="669" y="208"/>
                </a:cubicBezTo>
                <a:cubicBezTo>
                  <a:pt x="665" y="130"/>
                  <a:pt x="657" y="102"/>
                  <a:pt x="644" y="69"/>
                </a:cubicBezTo>
                <a:lnTo>
                  <a:pt x="606" y="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1" name="Freeform 1051"/>
          <p:cNvSpPr>
            <a:spLocks/>
          </p:cNvSpPr>
          <p:nvPr/>
        </p:nvSpPr>
        <p:spPr bwMode="gray">
          <a:xfrm>
            <a:off x="1373188" y="3824290"/>
            <a:ext cx="1763712" cy="1319213"/>
          </a:xfrm>
          <a:custGeom>
            <a:avLst/>
            <a:gdLst/>
            <a:ahLst/>
            <a:cxnLst>
              <a:cxn ang="0">
                <a:pos x="1020" y="21"/>
              </a:cxn>
              <a:cxn ang="0">
                <a:pos x="978" y="12"/>
              </a:cxn>
              <a:cxn ang="0">
                <a:pos x="949" y="4"/>
              </a:cxn>
              <a:cxn ang="0">
                <a:pos x="868" y="12"/>
              </a:cxn>
              <a:cxn ang="0">
                <a:pos x="813" y="54"/>
              </a:cxn>
              <a:cxn ang="0">
                <a:pos x="818" y="80"/>
              </a:cxn>
              <a:cxn ang="0">
                <a:pos x="827" y="141"/>
              </a:cxn>
              <a:cxn ang="0">
                <a:pos x="848" y="204"/>
              </a:cxn>
              <a:cxn ang="0">
                <a:pos x="857" y="242"/>
              </a:cxn>
              <a:cxn ang="0">
                <a:pos x="845" y="270"/>
              </a:cxn>
              <a:cxn ang="0">
                <a:pos x="751" y="303"/>
              </a:cxn>
              <a:cxn ang="0">
                <a:pos x="708" y="340"/>
              </a:cxn>
              <a:cxn ang="0">
                <a:pos x="694" y="410"/>
              </a:cxn>
              <a:cxn ang="0">
                <a:pos x="676" y="438"/>
              </a:cxn>
              <a:cxn ang="0">
                <a:pos x="630" y="486"/>
              </a:cxn>
              <a:cxn ang="0">
                <a:pos x="595" y="508"/>
              </a:cxn>
              <a:cxn ang="0">
                <a:pos x="524" y="482"/>
              </a:cxn>
              <a:cxn ang="0">
                <a:pos x="485" y="455"/>
              </a:cxn>
              <a:cxn ang="0">
                <a:pos x="442" y="414"/>
              </a:cxn>
              <a:cxn ang="0">
                <a:pos x="357" y="423"/>
              </a:cxn>
              <a:cxn ang="0">
                <a:pos x="0" y="291"/>
              </a:cxn>
              <a:cxn ang="0">
                <a:pos x="345" y="445"/>
              </a:cxn>
              <a:cxn ang="0">
                <a:pos x="380" y="495"/>
              </a:cxn>
              <a:cxn ang="0">
                <a:pos x="439" y="532"/>
              </a:cxn>
              <a:cxn ang="0">
                <a:pos x="460" y="578"/>
              </a:cxn>
              <a:cxn ang="0">
                <a:pos x="488" y="602"/>
              </a:cxn>
              <a:cxn ang="0">
                <a:pos x="607" y="654"/>
              </a:cxn>
              <a:cxn ang="0">
                <a:pos x="680" y="621"/>
              </a:cxn>
              <a:cxn ang="0">
                <a:pos x="726" y="602"/>
              </a:cxn>
              <a:cxn ang="0">
                <a:pos x="747" y="569"/>
              </a:cxn>
              <a:cxn ang="0">
                <a:pos x="772" y="534"/>
              </a:cxn>
              <a:cxn ang="0">
                <a:pos x="790" y="551"/>
              </a:cxn>
              <a:cxn ang="0">
                <a:pos x="751" y="560"/>
              </a:cxn>
              <a:cxn ang="0">
                <a:pos x="793" y="591"/>
              </a:cxn>
              <a:cxn ang="0">
                <a:pos x="779" y="632"/>
              </a:cxn>
              <a:cxn ang="0">
                <a:pos x="770" y="689"/>
              </a:cxn>
              <a:cxn ang="0">
                <a:pos x="703" y="741"/>
              </a:cxn>
              <a:cxn ang="0">
                <a:pos x="694" y="820"/>
              </a:cxn>
              <a:cxn ang="0">
                <a:pos x="680" y="874"/>
              </a:cxn>
              <a:cxn ang="0">
                <a:pos x="662" y="918"/>
              </a:cxn>
              <a:cxn ang="0">
                <a:pos x="657" y="977"/>
              </a:cxn>
              <a:cxn ang="0">
                <a:pos x="639" y="1025"/>
              </a:cxn>
              <a:cxn ang="0">
                <a:pos x="621" y="1108"/>
              </a:cxn>
              <a:cxn ang="0">
                <a:pos x="891" y="1023"/>
              </a:cxn>
              <a:cxn ang="0">
                <a:pos x="974" y="1104"/>
              </a:cxn>
              <a:cxn ang="0">
                <a:pos x="1201" y="938"/>
              </a:cxn>
              <a:cxn ang="0">
                <a:pos x="1169" y="787"/>
              </a:cxn>
              <a:cxn ang="0">
                <a:pos x="1157" y="700"/>
              </a:cxn>
              <a:cxn ang="0">
                <a:pos x="1212" y="696"/>
              </a:cxn>
              <a:cxn ang="0">
                <a:pos x="1260" y="650"/>
              </a:cxn>
              <a:cxn ang="0">
                <a:pos x="1265" y="608"/>
              </a:cxn>
              <a:cxn ang="0">
                <a:pos x="1254" y="503"/>
              </a:cxn>
              <a:cxn ang="0">
                <a:pos x="1260" y="466"/>
              </a:cxn>
              <a:cxn ang="0">
                <a:pos x="1187" y="287"/>
              </a:cxn>
              <a:cxn ang="0">
                <a:pos x="1084" y="255"/>
              </a:cxn>
              <a:cxn ang="0">
                <a:pos x="1045" y="213"/>
              </a:cxn>
              <a:cxn ang="0">
                <a:pos x="1061" y="196"/>
              </a:cxn>
              <a:cxn ang="0">
                <a:pos x="1061" y="119"/>
              </a:cxn>
              <a:cxn ang="0">
                <a:pos x="1052" y="63"/>
              </a:cxn>
              <a:cxn ang="0">
                <a:pos x="1038" y="41"/>
              </a:cxn>
            </a:cxnLst>
            <a:rect l="0" t="0" r="r" b="b"/>
            <a:pathLst>
              <a:path w="1265" h="1108">
                <a:moveTo>
                  <a:pt x="1040" y="4"/>
                </a:moveTo>
                <a:cubicBezTo>
                  <a:pt x="1037" y="0"/>
                  <a:pt x="1026" y="21"/>
                  <a:pt x="1020" y="21"/>
                </a:cubicBezTo>
                <a:lnTo>
                  <a:pt x="1004" y="4"/>
                </a:lnTo>
                <a:lnTo>
                  <a:pt x="978" y="12"/>
                </a:lnTo>
                <a:lnTo>
                  <a:pt x="960" y="12"/>
                </a:lnTo>
                <a:lnTo>
                  <a:pt x="949" y="4"/>
                </a:lnTo>
                <a:lnTo>
                  <a:pt x="914" y="6"/>
                </a:lnTo>
                <a:lnTo>
                  <a:pt x="868" y="12"/>
                </a:lnTo>
                <a:lnTo>
                  <a:pt x="852" y="28"/>
                </a:lnTo>
                <a:lnTo>
                  <a:pt x="813" y="54"/>
                </a:lnTo>
                <a:lnTo>
                  <a:pt x="820" y="67"/>
                </a:lnTo>
                <a:lnTo>
                  <a:pt x="818" y="80"/>
                </a:lnTo>
                <a:lnTo>
                  <a:pt x="827" y="113"/>
                </a:lnTo>
                <a:lnTo>
                  <a:pt x="827" y="141"/>
                </a:lnTo>
                <a:lnTo>
                  <a:pt x="834" y="170"/>
                </a:lnTo>
                <a:lnTo>
                  <a:pt x="848" y="204"/>
                </a:lnTo>
                <a:lnTo>
                  <a:pt x="850" y="220"/>
                </a:lnTo>
                <a:lnTo>
                  <a:pt x="857" y="242"/>
                </a:lnTo>
                <a:lnTo>
                  <a:pt x="859" y="255"/>
                </a:lnTo>
                <a:lnTo>
                  <a:pt x="845" y="270"/>
                </a:lnTo>
                <a:lnTo>
                  <a:pt x="788" y="287"/>
                </a:lnTo>
                <a:lnTo>
                  <a:pt x="751" y="303"/>
                </a:lnTo>
                <a:cubicBezTo>
                  <a:pt x="740" y="307"/>
                  <a:pt x="724" y="308"/>
                  <a:pt x="717" y="314"/>
                </a:cubicBezTo>
                <a:cubicBezTo>
                  <a:pt x="710" y="319"/>
                  <a:pt x="708" y="330"/>
                  <a:pt x="708" y="340"/>
                </a:cubicBezTo>
                <a:lnTo>
                  <a:pt x="712" y="377"/>
                </a:lnTo>
                <a:lnTo>
                  <a:pt x="694" y="410"/>
                </a:lnTo>
                <a:lnTo>
                  <a:pt x="692" y="425"/>
                </a:lnTo>
                <a:lnTo>
                  <a:pt x="676" y="438"/>
                </a:lnTo>
                <a:lnTo>
                  <a:pt x="664" y="460"/>
                </a:lnTo>
                <a:lnTo>
                  <a:pt x="630" y="486"/>
                </a:lnTo>
                <a:lnTo>
                  <a:pt x="618" y="508"/>
                </a:lnTo>
                <a:lnTo>
                  <a:pt x="595" y="508"/>
                </a:lnTo>
                <a:lnTo>
                  <a:pt x="549" y="495"/>
                </a:lnTo>
                <a:lnTo>
                  <a:pt x="524" y="482"/>
                </a:lnTo>
                <a:lnTo>
                  <a:pt x="504" y="466"/>
                </a:lnTo>
                <a:lnTo>
                  <a:pt x="485" y="455"/>
                </a:lnTo>
                <a:lnTo>
                  <a:pt x="465" y="429"/>
                </a:lnTo>
                <a:lnTo>
                  <a:pt x="442" y="414"/>
                </a:lnTo>
                <a:lnTo>
                  <a:pt x="400" y="414"/>
                </a:lnTo>
                <a:lnTo>
                  <a:pt x="357" y="423"/>
                </a:lnTo>
                <a:lnTo>
                  <a:pt x="293" y="407"/>
                </a:lnTo>
                <a:lnTo>
                  <a:pt x="0" y="291"/>
                </a:lnTo>
                <a:lnTo>
                  <a:pt x="0" y="271"/>
                </a:lnTo>
                <a:lnTo>
                  <a:pt x="345" y="445"/>
                </a:lnTo>
                <a:lnTo>
                  <a:pt x="352" y="464"/>
                </a:lnTo>
                <a:lnTo>
                  <a:pt x="380" y="495"/>
                </a:lnTo>
                <a:lnTo>
                  <a:pt x="449" y="521"/>
                </a:lnTo>
                <a:lnTo>
                  <a:pt x="439" y="532"/>
                </a:lnTo>
                <a:lnTo>
                  <a:pt x="444" y="547"/>
                </a:lnTo>
                <a:lnTo>
                  <a:pt x="460" y="578"/>
                </a:lnTo>
                <a:lnTo>
                  <a:pt x="465" y="599"/>
                </a:lnTo>
                <a:lnTo>
                  <a:pt x="488" y="602"/>
                </a:lnTo>
                <a:lnTo>
                  <a:pt x="568" y="645"/>
                </a:lnTo>
                <a:lnTo>
                  <a:pt x="607" y="654"/>
                </a:lnTo>
                <a:lnTo>
                  <a:pt x="641" y="643"/>
                </a:lnTo>
                <a:lnTo>
                  <a:pt x="680" y="621"/>
                </a:lnTo>
                <a:lnTo>
                  <a:pt x="701" y="610"/>
                </a:lnTo>
                <a:lnTo>
                  <a:pt x="726" y="602"/>
                </a:lnTo>
                <a:lnTo>
                  <a:pt x="726" y="582"/>
                </a:lnTo>
                <a:lnTo>
                  <a:pt x="747" y="569"/>
                </a:lnTo>
                <a:lnTo>
                  <a:pt x="754" y="556"/>
                </a:lnTo>
                <a:lnTo>
                  <a:pt x="772" y="534"/>
                </a:lnTo>
                <a:lnTo>
                  <a:pt x="788" y="538"/>
                </a:lnTo>
                <a:lnTo>
                  <a:pt x="790" y="551"/>
                </a:lnTo>
                <a:lnTo>
                  <a:pt x="763" y="551"/>
                </a:lnTo>
                <a:lnTo>
                  <a:pt x="751" y="560"/>
                </a:lnTo>
                <a:lnTo>
                  <a:pt x="790" y="571"/>
                </a:lnTo>
                <a:lnTo>
                  <a:pt x="793" y="591"/>
                </a:lnTo>
                <a:lnTo>
                  <a:pt x="793" y="613"/>
                </a:lnTo>
                <a:lnTo>
                  <a:pt x="779" y="632"/>
                </a:lnTo>
                <a:lnTo>
                  <a:pt x="772" y="665"/>
                </a:lnTo>
                <a:lnTo>
                  <a:pt x="770" y="689"/>
                </a:lnTo>
                <a:cubicBezTo>
                  <a:pt x="764" y="695"/>
                  <a:pt x="746" y="691"/>
                  <a:pt x="735" y="700"/>
                </a:cubicBezTo>
                <a:cubicBezTo>
                  <a:pt x="725" y="709"/>
                  <a:pt x="707" y="729"/>
                  <a:pt x="703" y="741"/>
                </a:cubicBezTo>
                <a:lnTo>
                  <a:pt x="712" y="774"/>
                </a:lnTo>
                <a:lnTo>
                  <a:pt x="694" y="820"/>
                </a:lnTo>
                <a:cubicBezTo>
                  <a:pt x="689" y="832"/>
                  <a:pt x="683" y="840"/>
                  <a:pt x="680" y="848"/>
                </a:cubicBezTo>
                <a:cubicBezTo>
                  <a:pt x="678" y="857"/>
                  <a:pt x="681" y="866"/>
                  <a:pt x="680" y="874"/>
                </a:cubicBezTo>
                <a:lnTo>
                  <a:pt x="676" y="896"/>
                </a:lnTo>
                <a:cubicBezTo>
                  <a:pt x="673" y="904"/>
                  <a:pt x="666" y="909"/>
                  <a:pt x="662" y="918"/>
                </a:cubicBezTo>
                <a:cubicBezTo>
                  <a:pt x="658" y="927"/>
                  <a:pt x="653" y="941"/>
                  <a:pt x="653" y="951"/>
                </a:cubicBezTo>
                <a:lnTo>
                  <a:pt x="657" y="977"/>
                </a:lnTo>
                <a:lnTo>
                  <a:pt x="653" y="1012"/>
                </a:lnTo>
                <a:cubicBezTo>
                  <a:pt x="650" y="1020"/>
                  <a:pt x="640" y="1018"/>
                  <a:pt x="639" y="1025"/>
                </a:cubicBezTo>
                <a:cubicBezTo>
                  <a:pt x="637" y="1032"/>
                  <a:pt x="647" y="1042"/>
                  <a:pt x="644" y="1056"/>
                </a:cubicBezTo>
                <a:lnTo>
                  <a:pt x="621" y="1108"/>
                </a:lnTo>
                <a:lnTo>
                  <a:pt x="866" y="1108"/>
                </a:lnTo>
                <a:lnTo>
                  <a:pt x="891" y="1023"/>
                </a:lnTo>
                <a:lnTo>
                  <a:pt x="930" y="990"/>
                </a:lnTo>
                <a:lnTo>
                  <a:pt x="974" y="1104"/>
                </a:lnTo>
                <a:lnTo>
                  <a:pt x="1217" y="1106"/>
                </a:lnTo>
                <a:lnTo>
                  <a:pt x="1201" y="938"/>
                </a:lnTo>
                <a:lnTo>
                  <a:pt x="1189" y="922"/>
                </a:lnTo>
                <a:lnTo>
                  <a:pt x="1169" y="787"/>
                </a:lnTo>
                <a:lnTo>
                  <a:pt x="1150" y="720"/>
                </a:lnTo>
                <a:lnTo>
                  <a:pt x="1157" y="700"/>
                </a:lnTo>
                <a:lnTo>
                  <a:pt x="1178" y="702"/>
                </a:lnTo>
                <a:lnTo>
                  <a:pt x="1212" y="696"/>
                </a:lnTo>
                <a:lnTo>
                  <a:pt x="1235" y="696"/>
                </a:lnTo>
                <a:cubicBezTo>
                  <a:pt x="1243" y="688"/>
                  <a:pt x="1257" y="662"/>
                  <a:pt x="1260" y="650"/>
                </a:cubicBezTo>
                <a:cubicBezTo>
                  <a:pt x="1264" y="637"/>
                  <a:pt x="1260" y="628"/>
                  <a:pt x="1260" y="621"/>
                </a:cubicBezTo>
                <a:lnTo>
                  <a:pt x="1265" y="608"/>
                </a:lnTo>
                <a:lnTo>
                  <a:pt x="1251" y="543"/>
                </a:lnTo>
                <a:lnTo>
                  <a:pt x="1254" y="503"/>
                </a:lnTo>
                <a:lnTo>
                  <a:pt x="1265" y="484"/>
                </a:lnTo>
                <a:lnTo>
                  <a:pt x="1260" y="466"/>
                </a:lnTo>
                <a:cubicBezTo>
                  <a:pt x="1257" y="438"/>
                  <a:pt x="1259" y="343"/>
                  <a:pt x="1247" y="314"/>
                </a:cubicBezTo>
                <a:cubicBezTo>
                  <a:pt x="1234" y="284"/>
                  <a:pt x="1205" y="294"/>
                  <a:pt x="1187" y="287"/>
                </a:cubicBezTo>
                <a:lnTo>
                  <a:pt x="1134" y="272"/>
                </a:lnTo>
                <a:lnTo>
                  <a:pt x="1084" y="255"/>
                </a:lnTo>
                <a:lnTo>
                  <a:pt x="1033" y="228"/>
                </a:lnTo>
                <a:lnTo>
                  <a:pt x="1045" y="213"/>
                </a:lnTo>
                <a:lnTo>
                  <a:pt x="1045" y="200"/>
                </a:lnTo>
                <a:lnTo>
                  <a:pt x="1061" y="196"/>
                </a:lnTo>
                <a:lnTo>
                  <a:pt x="1068" y="154"/>
                </a:lnTo>
                <a:lnTo>
                  <a:pt x="1061" y="119"/>
                </a:lnTo>
                <a:lnTo>
                  <a:pt x="1052" y="89"/>
                </a:lnTo>
                <a:lnTo>
                  <a:pt x="1052" y="63"/>
                </a:lnTo>
                <a:cubicBezTo>
                  <a:pt x="1053" y="55"/>
                  <a:pt x="1063" y="44"/>
                  <a:pt x="1061" y="41"/>
                </a:cubicBezTo>
                <a:cubicBezTo>
                  <a:pt x="1059" y="37"/>
                  <a:pt x="1041" y="47"/>
                  <a:pt x="1038" y="41"/>
                </a:cubicBezTo>
                <a:cubicBezTo>
                  <a:pt x="1035" y="35"/>
                  <a:pt x="1043" y="7"/>
                  <a:pt x="1040" y="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2" name="Freeform 1052"/>
          <p:cNvSpPr>
            <a:spLocks/>
          </p:cNvSpPr>
          <p:nvPr/>
        </p:nvSpPr>
        <p:spPr bwMode="gray">
          <a:xfrm rot="9869714">
            <a:off x="-55562" y="4266012"/>
            <a:ext cx="798513" cy="711994"/>
          </a:xfrm>
          <a:custGeom>
            <a:avLst/>
            <a:gdLst/>
            <a:ahLst/>
            <a:cxnLst>
              <a:cxn ang="0">
                <a:pos x="196" y="40"/>
              </a:cxn>
              <a:cxn ang="0">
                <a:pos x="77" y="28"/>
              </a:cxn>
              <a:cxn ang="0">
                <a:pos x="16" y="127"/>
              </a:cxn>
              <a:cxn ang="0">
                <a:pos x="29" y="156"/>
              </a:cxn>
              <a:cxn ang="0">
                <a:pos x="95" y="122"/>
              </a:cxn>
              <a:cxn ang="0">
                <a:pos x="71" y="6"/>
              </a:cxn>
              <a:cxn ang="0">
                <a:pos x="125" y="104"/>
              </a:cxn>
              <a:cxn ang="0">
                <a:pos x="207" y="60"/>
              </a:cxn>
              <a:cxn ang="0">
                <a:pos x="221" y="80"/>
              </a:cxn>
              <a:cxn ang="0">
                <a:pos x="39" y="176"/>
              </a:cxn>
              <a:cxn ang="0">
                <a:pos x="43" y="190"/>
              </a:cxn>
              <a:cxn ang="0">
                <a:pos x="85" y="263"/>
              </a:cxn>
              <a:cxn ang="0">
                <a:pos x="221" y="317"/>
              </a:cxn>
              <a:cxn ang="0">
                <a:pos x="260" y="172"/>
              </a:cxn>
              <a:cxn ang="0">
                <a:pos x="196" y="40"/>
              </a:cxn>
            </a:cxnLst>
            <a:rect l="0" t="0" r="r" b="b"/>
            <a:pathLst>
              <a:path w="284" h="338">
                <a:moveTo>
                  <a:pt x="196" y="40"/>
                </a:moveTo>
                <a:cubicBezTo>
                  <a:pt x="174" y="0"/>
                  <a:pt x="105" y="14"/>
                  <a:pt x="77" y="28"/>
                </a:cubicBezTo>
                <a:cubicBezTo>
                  <a:pt x="49" y="41"/>
                  <a:pt x="0" y="87"/>
                  <a:pt x="16" y="127"/>
                </a:cubicBezTo>
                <a:lnTo>
                  <a:pt x="29" y="156"/>
                </a:lnTo>
                <a:lnTo>
                  <a:pt x="95" y="122"/>
                </a:lnTo>
                <a:lnTo>
                  <a:pt x="71" y="6"/>
                </a:lnTo>
                <a:lnTo>
                  <a:pt x="125" y="104"/>
                </a:lnTo>
                <a:lnTo>
                  <a:pt x="207" y="60"/>
                </a:lnTo>
                <a:lnTo>
                  <a:pt x="221" y="80"/>
                </a:lnTo>
                <a:lnTo>
                  <a:pt x="39" y="176"/>
                </a:lnTo>
                <a:lnTo>
                  <a:pt x="43" y="190"/>
                </a:lnTo>
                <a:lnTo>
                  <a:pt x="85" y="263"/>
                </a:lnTo>
                <a:cubicBezTo>
                  <a:pt x="110" y="316"/>
                  <a:pt x="173" y="338"/>
                  <a:pt x="221" y="317"/>
                </a:cubicBezTo>
                <a:cubicBezTo>
                  <a:pt x="270" y="294"/>
                  <a:pt x="284" y="221"/>
                  <a:pt x="260" y="172"/>
                </a:cubicBezTo>
                <a:cubicBezTo>
                  <a:pt x="230" y="107"/>
                  <a:pt x="196" y="40"/>
                  <a:pt x="196" y="40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3" name="Line 1053"/>
          <p:cNvSpPr>
            <a:spLocks noChangeShapeType="1"/>
          </p:cNvSpPr>
          <p:nvPr/>
        </p:nvSpPr>
        <p:spPr bwMode="gray">
          <a:xfrm rot="8285659" flipH="1">
            <a:off x="528638" y="4712496"/>
            <a:ext cx="0" cy="17026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4" name="Freeform 1054"/>
          <p:cNvSpPr>
            <a:spLocks/>
          </p:cNvSpPr>
          <p:nvPr/>
        </p:nvSpPr>
        <p:spPr bwMode="gray">
          <a:xfrm>
            <a:off x="549275" y="4155282"/>
            <a:ext cx="763588" cy="826294"/>
          </a:xfrm>
          <a:custGeom>
            <a:avLst/>
            <a:gdLst/>
            <a:ahLst/>
            <a:cxnLst>
              <a:cxn ang="0">
                <a:pos x="31" y="594"/>
              </a:cxn>
              <a:cxn ang="0">
                <a:pos x="393" y="664"/>
              </a:cxn>
              <a:cxn ang="0">
                <a:pos x="230" y="264"/>
              </a:cxn>
              <a:cxn ang="0">
                <a:pos x="481" y="0"/>
              </a:cxn>
            </a:cxnLst>
            <a:rect l="0" t="0" r="r" b="b"/>
            <a:pathLst>
              <a:path w="481" h="694">
                <a:moveTo>
                  <a:pt x="31" y="594"/>
                </a:moveTo>
                <a:cubicBezTo>
                  <a:pt x="66" y="687"/>
                  <a:pt x="352" y="694"/>
                  <a:pt x="393" y="664"/>
                </a:cubicBezTo>
                <a:cubicBezTo>
                  <a:pt x="477" y="532"/>
                  <a:pt x="0" y="345"/>
                  <a:pt x="230" y="264"/>
                </a:cubicBezTo>
                <a:cubicBezTo>
                  <a:pt x="460" y="183"/>
                  <a:pt x="433" y="19"/>
                  <a:pt x="481" y="0"/>
                </a:cubicBezTo>
              </a:path>
            </a:pathLst>
          </a:custGeom>
          <a:noFill/>
          <a:ln w="12700" cap="flat" cmpd="sng">
            <a:solidFill>
              <a:srgbClr val="FFFF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5" name="Freeform 1055"/>
          <p:cNvSpPr>
            <a:spLocks/>
          </p:cNvSpPr>
          <p:nvPr/>
        </p:nvSpPr>
        <p:spPr bwMode="gray">
          <a:xfrm rot="-424169">
            <a:off x="4799013" y="2799160"/>
            <a:ext cx="2774950" cy="2678906"/>
          </a:xfrm>
          <a:custGeom>
            <a:avLst/>
            <a:gdLst/>
            <a:ahLst/>
            <a:cxnLst>
              <a:cxn ang="0">
                <a:pos x="756" y="0"/>
              </a:cxn>
              <a:cxn ang="0">
                <a:pos x="568" y="112"/>
              </a:cxn>
              <a:cxn ang="0">
                <a:pos x="464" y="212"/>
              </a:cxn>
              <a:cxn ang="0">
                <a:pos x="300" y="164"/>
              </a:cxn>
              <a:cxn ang="0">
                <a:pos x="180" y="156"/>
              </a:cxn>
              <a:cxn ang="0">
                <a:pos x="16" y="184"/>
              </a:cxn>
              <a:cxn ang="0">
                <a:pos x="68" y="368"/>
              </a:cxn>
              <a:cxn ang="0">
                <a:pos x="224" y="460"/>
              </a:cxn>
              <a:cxn ang="0">
                <a:pos x="272" y="664"/>
              </a:cxn>
              <a:cxn ang="0">
                <a:pos x="248" y="900"/>
              </a:cxn>
              <a:cxn ang="0">
                <a:pos x="180" y="1072"/>
              </a:cxn>
              <a:cxn ang="0">
                <a:pos x="144" y="1240"/>
              </a:cxn>
              <a:cxn ang="0">
                <a:pos x="236" y="1476"/>
              </a:cxn>
              <a:cxn ang="0">
                <a:pos x="328" y="1556"/>
              </a:cxn>
              <a:cxn ang="0">
                <a:pos x="436" y="1772"/>
              </a:cxn>
              <a:cxn ang="0">
                <a:pos x="452" y="1964"/>
              </a:cxn>
              <a:cxn ang="0">
                <a:pos x="384" y="2196"/>
              </a:cxn>
              <a:cxn ang="0">
                <a:pos x="140" y="2420"/>
              </a:cxn>
              <a:cxn ang="0">
                <a:pos x="64" y="2572"/>
              </a:cxn>
              <a:cxn ang="0">
                <a:pos x="188" y="2848"/>
              </a:cxn>
              <a:cxn ang="0">
                <a:pos x="360" y="2556"/>
              </a:cxn>
              <a:cxn ang="0">
                <a:pos x="680" y="2340"/>
              </a:cxn>
              <a:cxn ang="0">
                <a:pos x="744" y="2076"/>
              </a:cxn>
              <a:cxn ang="0">
                <a:pos x="736" y="1644"/>
              </a:cxn>
              <a:cxn ang="0">
                <a:pos x="756" y="1412"/>
              </a:cxn>
              <a:cxn ang="0">
                <a:pos x="888" y="1304"/>
              </a:cxn>
              <a:cxn ang="0">
                <a:pos x="1060" y="1292"/>
              </a:cxn>
              <a:cxn ang="0">
                <a:pos x="1260" y="1328"/>
              </a:cxn>
              <a:cxn ang="0">
                <a:pos x="1400" y="1380"/>
              </a:cxn>
              <a:cxn ang="0">
                <a:pos x="1672" y="1484"/>
              </a:cxn>
              <a:cxn ang="0">
                <a:pos x="1856" y="1432"/>
              </a:cxn>
              <a:cxn ang="0">
                <a:pos x="1896" y="1148"/>
              </a:cxn>
              <a:cxn ang="0">
                <a:pos x="2032" y="832"/>
              </a:cxn>
              <a:cxn ang="0">
                <a:pos x="2220" y="140"/>
              </a:cxn>
              <a:cxn ang="0">
                <a:pos x="1788" y="108"/>
              </a:cxn>
              <a:cxn ang="0">
                <a:pos x="1724" y="320"/>
              </a:cxn>
              <a:cxn ang="0">
                <a:pos x="1723" y="351"/>
              </a:cxn>
              <a:cxn ang="0">
                <a:pos x="1620" y="548"/>
              </a:cxn>
              <a:cxn ang="0">
                <a:pos x="1700" y="780"/>
              </a:cxn>
              <a:cxn ang="0">
                <a:pos x="1632" y="904"/>
              </a:cxn>
              <a:cxn ang="0">
                <a:pos x="1424" y="952"/>
              </a:cxn>
              <a:cxn ang="0">
                <a:pos x="1216" y="992"/>
              </a:cxn>
              <a:cxn ang="0">
                <a:pos x="992" y="956"/>
              </a:cxn>
              <a:cxn ang="0">
                <a:pos x="876" y="884"/>
              </a:cxn>
              <a:cxn ang="0">
                <a:pos x="928" y="728"/>
              </a:cxn>
              <a:cxn ang="0">
                <a:pos x="1204" y="740"/>
              </a:cxn>
              <a:cxn ang="0">
                <a:pos x="1468" y="592"/>
              </a:cxn>
              <a:cxn ang="0">
                <a:pos x="1592" y="520"/>
              </a:cxn>
              <a:cxn ang="0">
                <a:pos x="1612" y="492"/>
              </a:cxn>
              <a:cxn ang="0">
                <a:pos x="1648" y="376"/>
              </a:cxn>
              <a:cxn ang="0">
                <a:pos x="1584" y="344"/>
              </a:cxn>
              <a:cxn ang="0">
                <a:pos x="1496" y="424"/>
              </a:cxn>
              <a:cxn ang="0">
                <a:pos x="1392" y="492"/>
              </a:cxn>
              <a:cxn ang="0">
                <a:pos x="1300" y="540"/>
              </a:cxn>
              <a:cxn ang="0">
                <a:pos x="1148" y="564"/>
              </a:cxn>
              <a:cxn ang="0">
                <a:pos x="1028" y="500"/>
              </a:cxn>
              <a:cxn ang="0">
                <a:pos x="936" y="388"/>
              </a:cxn>
              <a:cxn ang="0">
                <a:pos x="824" y="344"/>
              </a:cxn>
              <a:cxn ang="0">
                <a:pos x="860" y="212"/>
              </a:cxn>
              <a:cxn ang="0">
                <a:pos x="876" y="96"/>
              </a:cxn>
              <a:cxn ang="0">
                <a:pos x="832" y="20"/>
              </a:cxn>
            </a:cxnLst>
            <a:rect l="0" t="0" r="r" b="b"/>
            <a:pathLst>
              <a:path w="2220" h="2878">
                <a:moveTo>
                  <a:pt x="832" y="20"/>
                </a:moveTo>
                <a:lnTo>
                  <a:pt x="784" y="20"/>
                </a:lnTo>
                <a:lnTo>
                  <a:pt x="756" y="0"/>
                </a:lnTo>
                <a:lnTo>
                  <a:pt x="676" y="20"/>
                </a:lnTo>
                <a:lnTo>
                  <a:pt x="624" y="44"/>
                </a:lnTo>
                <a:lnTo>
                  <a:pt x="568" y="112"/>
                </a:lnTo>
                <a:lnTo>
                  <a:pt x="536" y="164"/>
                </a:lnTo>
                <a:lnTo>
                  <a:pt x="508" y="208"/>
                </a:lnTo>
                <a:lnTo>
                  <a:pt x="464" y="212"/>
                </a:lnTo>
                <a:lnTo>
                  <a:pt x="392" y="164"/>
                </a:lnTo>
                <a:lnTo>
                  <a:pt x="352" y="140"/>
                </a:lnTo>
                <a:lnTo>
                  <a:pt x="300" y="164"/>
                </a:lnTo>
                <a:lnTo>
                  <a:pt x="280" y="184"/>
                </a:lnTo>
                <a:lnTo>
                  <a:pt x="216" y="184"/>
                </a:lnTo>
                <a:lnTo>
                  <a:pt x="180" y="156"/>
                </a:lnTo>
                <a:lnTo>
                  <a:pt x="108" y="152"/>
                </a:lnTo>
                <a:lnTo>
                  <a:pt x="48" y="184"/>
                </a:lnTo>
                <a:lnTo>
                  <a:pt x="16" y="184"/>
                </a:lnTo>
                <a:lnTo>
                  <a:pt x="0" y="264"/>
                </a:lnTo>
                <a:lnTo>
                  <a:pt x="4" y="312"/>
                </a:lnTo>
                <a:lnTo>
                  <a:pt x="68" y="368"/>
                </a:lnTo>
                <a:lnTo>
                  <a:pt x="124" y="408"/>
                </a:lnTo>
                <a:lnTo>
                  <a:pt x="196" y="432"/>
                </a:lnTo>
                <a:lnTo>
                  <a:pt x="224" y="460"/>
                </a:lnTo>
                <a:lnTo>
                  <a:pt x="256" y="588"/>
                </a:lnTo>
                <a:lnTo>
                  <a:pt x="272" y="636"/>
                </a:lnTo>
                <a:lnTo>
                  <a:pt x="272" y="664"/>
                </a:lnTo>
                <a:lnTo>
                  <a:pt x="276" y="724"/>
                </a:lnTo>
                <a:lnTo>
                  <a:pt x="256" y="812"/>
                </a:lnTo>
                <a:lnTo>
                  <a:pt x="248" y="900"/>
                </a:lnTo>
                <a:lnTo>
                  <a:pt x="216" y="964"/>
                </a:lnTo>
                <a:lnTo>
                  <a:pt x="216" y="1012"/>
                </a:lnTo>
                <a:lnTo>
                  <a:pt x="180" y="1072"/>
                </a:lnTo>
                <a:lnTo>
                  <a:pt x="180" y="1100"/>
                </a:lnTo>
                <a:lnTo>
                  <a:pt x="132" y="1160"/>
                </a:lnTo>
                <a:lnTo>
                  <a:pt x="144" y="1240"/>
                </a:lnTo>
                <a:lnTo>
                  <a:pt x="156" y="1296"/>
                </a:lnTo>
                <a:lnTo>
                  <a:pt x="184" y="1372"/>
                </a:lnTo>
                <a:lnTo>
                  <a:pt x="236" y="1476"/>
                </a:lnTo>
                <a:lnTo>
                  <a:pt x="268" y="1500"/>
                </a:lnTo>
                <a:lnTo>
                  <a:pt x="292" y="1500"/>
                </a:lnTo>
                <a:lnTo>
                  <a:pt x="328" y="1556"/>
                </a:lnTo>
                <a:lnTo>
                  <a:pt x="404" y="1640"/>
                </a:lnTo>
                <a:lnTo>
                  <a:pt x="412" y="1716"/>
                </a:lnTo>
                <a:lnTo>
                  <a:pt x="436" y="1772"/>
                </a:lnTo>
                <a:lnTo>
                  <a:pt x="452" y="1796"/>
                </a:lnTo>
                <a:lnTo>
                  <a:pt x="460" y="1824"/>
                </a:lnTo>
                <a:lnTo>
                  <a:pt x="452" y="1964"/>
                </a:lnTo>
                <a:lnTo>
                  <a:pt x="452" y="2152"/>
                </a:lnTo>
                <a:lnTo>
                  <a:pt x="424" y="2196"/>
                </a:lnTo>
                <a:lnTo>
                  <a:pt x="384" y="2196"/>
                </a:lnTo>
                <a:lnTo>
                  <a:pt x="264" y="2276"/>
                </a:lnTo>
                <a:lnTo>
                  <a:pt x="116" y="2392"/>
                </a:lnTo>
                <a:lnTo>
                  <a:pt x="140" y="2420"/>
                </a:lnTo>
                <a:lnTo>
                  <a:pt x="76" y="2420"/>
                </a:lnTo>
                <a:lnTo>
                  <a:pt x="16" y="2472"/>
                </a:lnTo>
                <a:lnTo>
                  <a:pt x="64" y="2572"/>
                </a:lnTo>
                <a:lnTo>
                  <a:pt x="100" y="2708"/>
                </a:lnTo>
                <a:lnTo>
                  <a:pt x="136" y="2828"/>
                </a:lnTo>
                <a:cubicBezTo>
                  <a:pt x="151" y="2851"/>
                  <a:pt x="171" y="2878"/>
                  <a:pt x="188" y="2848"/>
                </a:cubicBezTo>
                <a:cubicBezTo>
                  <a:pt x="213" y="2839"/>
                  <a:pt x="221" y="2698"/>
                  <a:pt x="240" y="2648"/>
                </a:cubicBezTo>
                <a:cubicBezTo>
                  <a:pt x="259" y="2598"/>
                  <a:pt x="280" y="2563"/>
                  <a:pt x="300" y="2548"/>
                </a:cubicBezTo>
                <a:lnTo>
                  <a:pt x="360" y="2556"/>
                </a:lnTo>
                <a:lnTo>
                  <a:pt x="408" y="2484"/>
                </a:lnTo>
                <a:lnTo>
                  <a:pt x="524" y="2420"/>
                </a:lnTo>
                <a:lnTo>
                  <a:pt x="680" y="2340"/>
                </a:lnTo>
                <a:lnTo>
                  <a:pt x="736" y="2224"/>
                </a:lnTo>
                <a:lnTo>
                  <a:pt x="752" y="2144"/>
                </a:lnTo>
                <a:lnTo>
                  <a:pt x="744" y="2076"/>
                </a:lnTo>
                <a:lnTo>
                  <a:pt x="748" y="1972"/>
                </a:lnTo>
                <a:lnTo>
                  <a:pt x="756" y="1720"/>
                </a:lnTo>
                <a:lnTo>
                  <a:pt x="736" y="1644"/>
                </a:lnTo>
                <a:lnTo>
                  <a:pt x="728" y="1584"/>
                </a:lnTo>
                <a:lnTo>
                  <a:pt x="728" y="1500"/>
                </a:lnTo>
                <a:lnTo>
                  <a:pt x="756" y="1412"/>
                </a:lnTo>
                <a:lnTo>
                  <a:pt x="808" y="1412"/>
                </a:lnTo>
                <a:lnTo>
                  <a:pt x="844" y="1332"/>
                </a:lnTo>
                <a:lnTo>
                  <a:pt x="888" y="1304"/>
                </a:lnTo>
                <a:lnTo>
                  <a:pt x="940" y="1320"/>
                </a:lnTo>
                <a:lnTo>
                  <a:pt x="980" y="1308"/>
                </a:lnTo>
                <a:lnTo>
                  <a:pt x="1060" y="1292"/>
                </a:lnTo>
                <a:lnTo>
                  <a:pt x="1164" y="1312"/>
                </a:lnTo>
                <a:lnTo>
                  <a:pt x="1240" y="1304"/>
                </a:lnTo>
                <a:lnTo>
                  <a:pt x="1260" y="1328"/>
                </a:lnTo>
                <a:lnTo>
                  <a:pt x="1312" y="1332"/>
                </a:lnTo>
                <a:lnTo>
                  <a:pt x="1364" y="1360"/>
                </a:lnTo>
                <a:lnTo>
                  <a:pt x="1400" y="1380"/>
                </a:lnTo>
                <a:lnTo>
                  <a:pt x="1488" y="1384"/>
                </a:lnTo>
                <a:lnTo>
                  <a:pt x="1548" y="1460"/>
                </a:lnTo>
                <a:lnTo>
                  <a:pt x="1672" y="1484"/>
                </a:lnTo>
                <a:lnTo>
                  <a:pt x="1744" y="1500"/>
                </a:lnTo>
                <a:lnTo>
                  <a:pt x="1808" y="1488"/>
                </a:lnTo>
                <a:lnTo>
                  <a:pt x="1856" y="1432"/>
                </a:lnTo>
                <a:lnTo>
                  <a:pt x="1908" y="1304"/>
                </a:lnTo>
                <a:lnTo>
                  <a:pt x="1912" y="1228"/>
                </a:lnTo>
                <a:lnTo>
                  <a:pt x="1896" y="1148"/>
                </a:lnTo>
                <a:lnTo>
                  <a:pt x="1932" y="1028"/>
                </a:lnTo>
                <a:lnTo>
                  <a:pt x="1996" y="936"/>
                </a:lnTo>
                <a:lnTo>
                  <a:pt x="2032" y="832"/>
                </a:lnTo>
                <a:lnTo>
                  <a:pt x="2168" y="856"/>
                </a:lnTo>
                <a:lnTo>
                  <a:pt x="2196" y="860"/>
                </a:lnTo>
                <a:lnTo>
                  <a:pt x="2220" y="140"/>
                </a:lnTo>
                <a:lnTo>
                  <a:pt x="2144" y="132"/>
                </a:lnTo>
                <a:lnTo>
                  <a:pt x="1988" y="136"/>
                </a:lnTo>
                <a:lnTo>
                  <a:pt x="1788" y="108"/>
                </a:lnTo>
                <a:lnTo>
                  <a:pt x="1724" y="120"/>
                </a:lnTo>
                <a:lnTo>
                  <a:pt x="1712" y="188"/>
                </a:lnTo>
                <a:lnTo>
                  <a:pt x="1724" y="320"/>
                </a:lnTo>
                <a:lnTo>
                  <a:pt x="1652" y="340"/>
                </a:lnTo>
                <a:lnTo>
                  <a:pt x="1674" y="356"/>
                </a:lnTo>
                <a:lnTo>
                  <a:pt x="1723" y="351"/>
                </a:lnTo>
                <a:lnTo>
                  <a:pt x="1724" y="536"/>
                </a:lnTo>
                <a:lnTo>
                  <a:pt x="1660" y="536"/>
                </a:lnTo>
                <a:lnTo>
                  <a:pt x="1620" y="548"/>
                </a:lnTo>
                <a:lnTo>
                  <a:pt x="1712" y="584"/>
                </a:lnTo>
                <a:lnTo>
                  <a:pt x="1720" y="612"/>
                </a:lnTo>
                <a:lnTo>
                  <a:pt x="1700" y="780"/>
                </a:lnTo>
                <a:lnTo>
                  <a:pt x="1668" y="820"/>
                </a:lnTo>
                <a:lnTo>
                  <a:pt x="1664" y="868"/>
                </a:lnTo>
                <a:lnTo>
                  <a:pt x="1632" y="904"/>
                </a:lnTo>
                <a:lnTo>
                  <a:pt x="1564" y="900"/>
                </a:lnTo>
                <a:lnTo>
                  <a:pt x="1496" y="924"/>
                </a:lnTo>
                <a:lnTo>
                  <a:pt x="1424" y="952"/>
                </a:lnTo>
                <a:lnTo>
                  <a:pt x="1384" y="980"/>
                </a:lnTo>
                <a:lnTo>
                  <a:pt x="1368" y="1008"/>
                </a:lnTo>
                <a:lnTo>
                  <a:pt x="1216" y="992"/>
                </a:lnTo>
                <a:lnTo>
                  <a:pt x="1168" y="956"/>
                </a:lnTo>
                <a:lnTo>
                  <a:pt x="1088" y="956"/>
                </a:lnTo>
                <a:lnTo>
                  <a:pt x="992" y="956"/>
                </a:lnTo>
                <a:lnTo>
                  <a:pt x="924" y="940"/>
                </a:lnTo>
                <a:lnTo>
                  <a:pt x="892" y="924"/>
                </a:lnTo>
                <a:lnTo>
                  <a:pt x="876" y="884"/>
                </a:lnTo>
                <a:lnTo>
                  <a:pt x="888" y="832"/>
                </a:lnTo>
                <a:lnTo>
                  <a:pt x="912" y="784"/>
                </a:lnTo>
                <a:lnTo>
                  <a:pt x="928" y="728"/>
                </a:lnTo>
                <a:lnTo>
                  <a:pt x="976" y="712"/>
                </a:lnTo>
                <a:lnTo>
                  <a:pt x="1060" y="732"/>
                </a:lnTo>
                <a:lnTo>
                  <a:pt x="1204" y="740"/>
                </a:lnTo>
                <a:lnTo>
                  <a:pt x="1288" y="712"/>
                </a:lnTo>
                <a:lnTo>
                  <a:pt x="1388" y="660"/>
                </a:lnTo>
                <a:lnTo>
                  <a:pt x="1468" y="592"/>
                </a:lnTo>
                <a:lnTo>
                  <a:pt x="1520" y="536"/>
                </a:lnTo>
                <a:lnTo>
                  <a:pt x="1544" y="508"/>
                </a:lnTo>
                <a:lnTo>
                  <a:pt x="1592" y="520"/>
                </a:lnTo>
                <a:lnTo>
                  <a:pt x="1624" y="548"/>
                </a:lnTo>
                <a:lnTo>
                  <a:pt x="1647" y="536"/>
                </a:lnTo>
                <a:lnTo>
                  <a:pt x="1612" y="492"/>
                </a:lnTo>
                <a:lnTo>
                  <a:pt x="1632" y="456"/>
                </a:lnTo>
                <a:lnTo>
                  <a:pt x="1632" y="420"/>
                </a:lnTo>
                <a:lnTo>
                  <a:pt x="1648" y="376"/>
                </a:lnTo>
                <a:lnTo>
                  <a:pt x="1672" y="356"/>
                </a:lnTo>
                <a:lnTo>
                  <a:pt x="1656" y="341"/>
                </a:lnTo>
                <a:lnTo>
                  <a:pt x="1584" y="344"/>
                </a:lnTo>
                <a:lnTo>
                  <a:pt x="1536" y="356"/>
                </a:lnTo>
                <a:lnTo>
                  <a:pt x="1540" y="392"/>
                </a:lnTo>
                <a:lnTo>
                  <a:pt x="1496" y="424"/>
                </a:lnTo>
                <a:lnTo>
                  <a:pt x="1444" y="464"/>
                </a:lnTo>
                <a:lnTo>
                  <a:pt x="1444" y="492"/>
                </a:lnTo>
                <a:lnTo>
                  <a:pt x="1392" y="492"/>
                </a:lnTo>
                <a:lnTo>
                  <a:pt x="1384" y="520"/>
                </a:lnTo>
                <a:lnTo>
                  <a:pt x="1340" y="520"/>
                </a:lnTo>
                <a:lnTo>
                  <a:pt x="1300" y="540"/>
                </a:lnTo>
                <a:lnTo>
                  <a:pt x="1236" y="572"/>
                </a:lnTo>
                <a:lnTo>
                  <a:pt x="1208" y="584"/>
                </a:lnTo>
                <a:lnTo>
                  <a:pt x="1148" y="564"/>
                </a:lnTo>
                <a:lnTo>
                  <a:pt x="1080" y="556"/>
                </a:lnTo>
                <a:lnTo>
                  <a:pt x="1048" y="528"/>
                </a:lnTo>
                <a:lnTo>
                  <a:pt x="1028" y="500"/>
                </a:lnTo>
                <a:lnTo>
                  <a:pt x="1012" y="480"/>
                </a:lnTo>
                <a:lnTo>
                  <a:pt x="976" y="432"/>
                </a:lnTo>
                <a:lnTo>
                  <a:pt x="936" y="388"/>
                </a:lnTo>
                <a:lnTo>
                  <a:pt x="904" y="368"/>
                </a:lnTo>
                <a:lnTo>
                  <a:pt x="844" y="372"/>
                </a:lnTo>
                <a:lnTo>
                  <a:pt x="824" y="344"/>
                </a:lnTo>
                <a:lnTo>
                  <a:pt x="820" y="316"/>
                </a:lnTo>
                <a:lnTo>
                  <a:pt x="844" y="264"/>
                </a:lnTo>
                <a:lnTo>
                  <a:pt x="860" y="212"/>
                </a:lnTo>
                <a:lnTo>
                  <a:pt x="868" y="152"/>
                </a:lnTo>
                <a:lnTo>
                  <a:pt x="880" y="120"/>
                </a:lnTo>
                <a:lnTo>
                  <a:pt x="876" y="96"/>
                </a:lnTo>
                <a:lnTo>
                  <a:pt x="856" y="72"/>
                </a:lnTo>
                <a:lnTo>
                  <a:pt x="852" y="48"/>
                </a:lnTo>
                <a:lnTo>
                  <a:pt x="832" y="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6" name="Freeform 1056"/>
          <p:cNvSpPr>
            <a:spLocks/>
          </p:cNvSpPr>
          <p:nvPr/>
        </p:nvSpPr>
        <p:spPr bwMode="gray">
          <a:xfrm flipH="1">
            <a:off x="7037395" y="1674022"/>
            <a:ext cx="1641475" cy="3369469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sp>
        <p:nvSpPr>
          <p:cNvPr id="134177" name="Rectangle 10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87450" y="2920606"/>
            <a:ext cx="6400800" cy="775097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grpSp>
        <p:nvGrpSpPr>
          <p:cNvPr id="4" name="Group 1058"/>
          <p:cNvGrpSpPr>
            <a:grpSpLocks/>
          </p:cNvGrpSpPr>
          <p:nvPr/>
        </p:nvGrpSpPr>
        <p:grpSpPr bwMode="auto">
          <a:xfrm rot="21260164" flipH="1">
            <a:off x="-793750" y="2424114"/>
            <a:ext cx="10133013" cy="2178844"/>
            <a:chOff x="410" y="1808"/>
            <a:chExt cx="5784" cy="2512"/>
          </a:xfrm>
        </p:grpSpPr>
        <p:pic>
          <p:nvPicPr>
            <p:cNvPr id="134179" name="Picture 1059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 rot="-207912">
              <a:off x="410" y="2146"/>
              <a:ext cx="4808" cy="2096"/>
            </a:xfrm>
            <a:prstGeom prst="rect">
              <a:avLst/>
            </a:prstGeom>
            <a:noFill/>
          </p:spPr>
        </p:pic>
        <p:pic>
          <p:nvPicPr>
            <p:cNvPr id="134180" name="Picture 1060" descr="light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t="12106"/>
            <a:stretch>
              <a:fillRect/>
            </a:stretch>
          </p:blipFill>
          <p:spPr bwMode="blackGray">
            <a:xfrm>
              <a:off x="434" y="1808"/>
              <a:ext cx="5760" cy="2512"/>
            </a:xfrm>
            <a:prstGeom prst="rect">
              <a:avLst/>
            </a:prstGeom>
            <a:noFill/>
          </p:spPr>
        </p:pic>
      </p:grpSp>
      <p:sp>
        <p:nvSpPr>
          <p:cNvPr id="134181" name="Rectangle 106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74700" y="1182294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65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65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4"/>
          <p:cNvSpPr/>
          <p:nvPr/>
        </p:nvSpPr>
        <p:spPr bwMode="auto">
          <a:xfrm>
            <a:off x="12" y="0"/>
            <a:ext cx="9143999" cy="5004262"/>
          </a:xfrm>
          <a:custGeom>
            <a:avLst/>
            <a:gdLst/>
            <a:ahLst/>
            <a:cxnLst/>
            <a:rect l="l" t="t" r="r" b="b"/>
            <a:pathLst>
              <a:path w="9143999" h="5004262">
                <a:moveTo>
                  <a:pt x="0" y="0"/>
                </a:moveTo>
                <a:lnTo>
                  <a:pt x="9143999" y="0"/>
                </a:lnTo>
                <a:lnTo>
                  <a:pt x="9143999" y="2767427"/>
                </a:lnTo>
                <a:lnTo>
                  <a:pt x="0" y="5004262"/>
                </a:lnTo>
                <a:close/>
              </a:path>
            </a:pathLst>
          </a:custGeom>
          <a:solidFill>
            <a:srgbClr val="00895F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11"/>
          <p:cNvSpPr/>
          <p:nvPr/>
        </p:nvSpPr>
        <p:spPr bwMode="auto">
          <a:xfrm>
            <a:off x="0" y="-2"/>
            <a:ext cx="9144000" cy="4656928"/>
          </a:xfrm>
          <a:custGeom>
            <a:avLst/>
            <a:gdLst/>
            <a:ahLst/>
            <a:cxnLst/>
            <a:rect l="l" t="t" r="r" b="b"/>
            <a:pathLst>
              <a:path w="9144000" h="4656928">
                <a:moveTo>
                  <a:pt x="0" y="0"/>
                </a:moveTo>
                <a:lnTo>
                  <a:pt x="9144000" y="0"/>
                </a:lnTo>
                <a:lnTo>
                  <a:pt x="9144000" y="2420093"/>
                </a:lnTo>
                <a:lnTo>
                  <a:pt x="0" y="4656928"/>
                </a:lnTo>
                <a:close/>
              </a:path>
            </a:pathLst>
          </a:custGeom>
          <a:solidFill>
            <a:srgbClr val="005287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1080"/>
              </a:spcBef>
            </a:pP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19" y="1043321"/>
            <a:ext cx="1696420" cy="274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8618" y="1785254"/>
            <a:ext cx="7406823" cy="1349829"/>
          </a:xfrm>
        </p:spPr>
        <p:txBody>
          <a:bodyPr anchor="t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12468" y="3788235"/>
            <a:ext cx="5373183" cy="977359"/>
          </a:xfrm>
          <a:prstGeom prst="rect">
            <a:avLst/>
          </a:prstGeom>
        </p:spPr>
        <p:txBody>
          <a:bodyPr anchor="b" anchorCtr="0"/>
          <a:lstStyle>
            <a:lvl1pPr marL="0" indent="0" algn="r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lang="en-US" sz="2000" kern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977345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3098"/>
            <a:ext cx="2082800" cy="43779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3098"/>
            <a:ext cx="6100762" cy="43779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64" y="1202532"/>
            <a:ext cx="7958137" cy="3427810"/>
          </a:xfrm>
          <a:prstGeom prst="rect">
            <a:avLst/>
          </a:prstGeom>
        </p:spPr>
        <p:txBody>
          <a:bodyPr/>
          <a:lstStyle>
            <a:lvl2pPr marL="461963" indent="-230188">
              <a:defRPr/>
            </a:lvl2pPr>
            <a:lvl3pPr marL="682625" indent="-220663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0488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590550" y="1666496"/>
            <a:ext cx="7958138" cy="2963847"/>
          </a:xfrm>
          <a:prstGeom prst="rect">
            <a:avLst/>
          </a:prstGeom>
        </p:spPr>
        <p:txBody>
          <a:bodyPr/>
          <a:lstStyle>
            <a:lvl2pPr marL="465138" indent="-233363">
              <a:buFont typeface="Courier New" panose="02070309020205020404" pitchFamily="49" charset="0"/>
              <a:buChar char="-"/>
              <a:defRPr/>
            </a:lvl2pPr>
            <a:lvl3pPr marL="682625" indent="-220663">
              <a:defRPr/>
            </a:lvl3pPr>
            <a:lvl4pPr marL="914400" indent="-231775">
              <a:defRPr/>
            </a:lvl4pPr>
            <a:lvl5pPr marL="1146175" indent="-231775"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590550" y="1202531"/>
            <a:ext cx="7958138" cy="48006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90550" y="1202532"/>
            <a:ext cx="3840480" cy="342781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663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08208" y="1202532"/>
            <a:ext cx="3840480" cy="342781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663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0550" y="1200149"/>
            <a:ext cx="38404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b="1" dirty="0" smtClean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90550" y="1666495"/>
            <a:ext cx="3840480" cy="296265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2625" indent="-220663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08208" y="1200149"/>
            <a:ext cx="384048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800" b="1" dirty="0" smtClean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08208" y="1666495"/>
            <a:ext cx="3840480" cy="2960274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 marL="465138" indent="-233363">
              <a:spcBef>
                <a:spcPts val="500"/>
              </a:spcBef>
              <a:buFont typeface="Courier New" panose="02070309020205020404" pitchFamily="49" charset="0"/>
              <a:buChar char="-"/>
              <a:defRPr sz="1600"/>
            </a:lvl2pPr>
            <a:lvl3pPr marL="681038" indent="-219075">
              <a:spcBef>
                <a:spcPts val="500"/>
              </a:spcBef>
              <a:defRPr sz="1400"/>
            </a:lvl3pPr>
            <a:lvl4pPr marL="914400" indent="-231775">
              <a:spcBef>
                <a:spcPts val="500"/>
              </a:spcBef>
              <a:defRPr sz="1200"/>
            </a:lvl4pPr>
            <a:lvl5pPr marL="1146175" indent="-231775">
              <a:spcBef>
                <a:spcPts val="5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131458"/>
            <a:ext cx="8839200" cy="506719"/>
          </a:xfrm>
        </p:spPr>
        <p:txBody>
          <a:bodyPr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0550" y="121931"/>
            <a:ext cx="7958138" cy="7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32052" y="4804173"/>
            <a:ext cx="803275" cy="22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Shape 122"/>
          <p:cNvSpPr/>
          <p:nvPr/>
        </p:nvSpPr>
        <p:spPr>
          <a:xfrm>
            <a:off x="6376924" y="4479544"/>
            <a:ext cx="2779776" cy="676656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>
            <a:noFill/>
          </a:ln>
        </p:spPr>
        <p:txBody>
          <a:bodyPr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3"/>
          <p:cNvSpPr/>
          <p:nvPr/>
        </p:nvSpPr>
        <p:spPr>
          <a:xfrm>
            <a:off x="6724396" y="4561840"/>
            <a:ext cx="2432304" cy="594360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>
            <a:noFill/>
          </a:ln>
        </p:spPr>
        <p:txBody>
          <a:bodyPr lIns="0" tIns="45700" rIns="0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24"/>
          <p:cNvPicPr preferRelativeResize="0"/>
          <p:nvPr/>
        </p:nvPicPr>
        <p:blipFill rotWithShape="1">
          <a:blip r:embed="rId13" cstate="print">
            <a:alphaModFix/>
          </a:blip>
          <a:srcRect/>
          <a:stretch/>
        </p:blipFill>
        <p:spPr>
          <a:xfrm>
            <a:off x="8119880" y="4892042"/>
            <a:ext cx="758783" cy="1228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4360" y="1207008"/>
            <a:ext cx="795528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1775" marR="0" indent="-231775" algn="l" defTabSz="914400" rtl="0" eaLnBrk="1" fontAlgn="base" latinLnBrk="0" hangingPunct="1">
        <a:lnSpc>
          <a:spcPct val="95000"/>
        </a:lnSpc>
        <a:spcBef>
          <a:spcPts val="12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1963" marR="0" indent="-61913" algn="l" defTabSz="914400" rtl="0" eaLnBrk="1" fontAlgn="base" latinLnBrk="0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SzTx/>
        <a:buFont typeface="Courier New" panose="02070309020205020404" pitchFamily="49" charset="0"/>
        <a:buChar char="-"/>
        <a:tabLst/>
        <a:defRPr sz="1800">
          <a:solidFill>
            <a:schemeClr val="tx1"/>
          </a:solidFill>
          <a:latin typeface="+mn-lt"/>
        </a:defRPr>
      </a:lvl2pPr>
      <a:lvl3pPr marL="682625" marR="0" indent="117475" algn="l" defTabSz="914400" rtl="0" eaLnBrk="1" fontAlgn="base" latinLnBrk="0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sz="1600">
          <a:solidFill>
            <a:schemeClr val="tx1"/>
          </a:solidFill>
          <a:latin typeface="+mn-lt"/>
        </a:defRPr>
      </a:lvl3pPr>
      <a:lvl4pPr marL="914400" marR="0" indent="228600" algn="l" defTabSz="914400" rtl="0" eaLnBrk="1" fontAlgn="base" latinLnBrk="0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sz="1600">
          <a:solidFill>
            <a:schemeClr val="tx1"/>
          </a:solidFill>
          <a:latin typeface="+mn-lt"/>
        </a:defRPr>
      </a:lvl4pPr>
      <a:lvl5pPr marL="1146175" marR="0" indent="396875" algn="l" defTabSz="914400" rtl="0" eaLnBrk="1" fontAlgn="base" latinLnBrk="0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sz="14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6553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23" name="Rectangle 1027"/>
          <p:cNvSpPr>
            <a:spLocks noChangeArrowheads="1"/>
          </p:cNvSpPr>
          <p:nvPr/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zh-TW" sz="1400" dirty="0">
              <a:solidFill>
                <a:srgbClr val="1C1C1C"/>
              </a:solidFill>
            </a:endParaRPr>
          </a:p>
        </p:txBody>
      </p:sp>
      <p:sp>
        <p:nvSpPr>
          <p:cNvPr id="133124" name="Rectangle 1028"/>
          <p:cNvSpPr>
            <a:spLocks noChangeArrowheads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TW" sz="1400" dirty="0">
              <a:solidFill>
                <a:srgbClr val="1C1C1C"/>
              </a:solidFill>
            </a:endParaRPr>
          </a:p>
        </p:txBody>
      </p:sp>
      <p:sp>
        <p:nvSpPr>
          <p:cNvPr id="133125" name="Rectangle 1029"/>
          <p:cNvSpPr>
            <a:spLocks noChangeArrowheads="1"/>
          </p:cNvSpPr>
          <p:nvPr/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1400" dirty="0">
              <a:solidFill>
                <a:srgbClr val="1C1C1C"/>
              </a:solidFill>
            </a:endParaRPr>
          </a:p>
        </p:txBody>
      </p:sp>
      <p:sp>
        <p:nvSpPr>
          <p:cNvPr id="133126" name="Freeform 1030"/>
          <p:cNvSpPr>
            <a:spLocks/>
          </p:cNvSpPr>
          <p:nvPr/>
        </p:nvSpPr>
        <p:spPr bwMode="gray">
          <a:xfrm>
            <a:off x="-9524" y="-7144"/>
            <a:ext cx="9172575" cy="672704"/>
          </a:xfrm>
          <a:custGeom>
            <a:avLst/>
            <a:gdLst/>
            <a:ahLst/>
            <a:cxnLst>
              <a:cxn ang="0">
                <a:pos x="0" y="565"/>
              </a:cxn>
              <a:cxn ang="0">
                <a:pos x="0" y="0"/>
              </a:cxn>
              <a:cxn ang="0">
                <a:pos x="5766" y="0"/>
              </a:cxn>
              <a:cxn ang="0">
                <a:pos x="5778" y="565"/>
              </a:cxn>
              <a:cxn ang="0">
                <a:pos x="0" y="565"/>
              </a:cxn>
            </a:cxnLst>
            <a:rect l="0" t="0" r="r" b="b"/>
            <a:pathLst>
              <a:path w="5778" h="565">
                <a:moveTo>
                  <a:pt x="0" y="565"/>
                </a:moveTo>
                <a:lnTo>
                  <a:pt x="0" y="0"/>
                </a:lnTo>
                <a:lnTo>
                  <a:pt x="5766" y="0"/>
                </a:lnTo>
                <a:lnTo>
                  <a:pt x="5778" y="565"/>
                </a:lnTo>
                <a:lnTo>
                  <a:pt x="0" y="56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 flipH="1" flipV="1">
            <a:off x="4764088" y="4063603"/>
            <a:ext cx="4387850" cy="1138238"/>
            <a:chOff x="83" y="25"/>
            <a:chExt cx="3761" cy="1301"/>
          </a:xfrm>
        </p:grpSpPr>
        <p:sp>
          <p:nvSpPr>
            <p:cNvPr id="133128" name="Freeform 1032"/>
            <p:cNvSpPr>
              <a:spLocks/>
            </p:cNvSpPr>
            <p:nvPr userDrawn="1"/>
          </p:nvSpPr>
          <p:spPr bwMode="gray">
            <a:xfrm>
              <a:off x="90" y="39"/>
              <a:ext cx="3682" cy="1203"/>
            </a:xfrm>
            <a:custGeom>
              <a:avLst/>
              <a:gdLst/>
              <a:ahLst/>
              <a:cxnLst>
                <a:cxn ang="0">
                  <a:pos x="0" y="1203"/>
                </a:cxn>
                <a:cxn ang="0">
                  <a:pos x="0" y="51"/>
                </a:cxn>
                <a:cxn ang="0">
                  <a:pos x="3682" y="51"/>
                </a:cxn>
                <a:cxn ang="0">
                  <a:pos x="1242" y="355"/>
                </a:cxn>
                <a:cxn ang="0">
                  <a:pos x="0" y="1203"/>
                </a:cxn>
              </a:cxnLst>
              <a:rect l="0" t="0" r="r" b="b"/>
              <a:pathLst>
                <a:path w="3682" h="1203">
                  <a:moveTo>
                    <a:pt x="0" y="1203"/>
                  </a:moveTo>
                  <a:lnTo>
                    <a:pt x="0" y="51"/>
                  </a:lnTo>
                  <a:cubicBezTo>
                    <a:pt x="0" y="51"/>
                    <a:pt x="3475" y="0"/>
                    <a:pt x="3682" y="51"/>
                  </a:cubicBezTo>
                  <a:cubicBezTo>
                    <a:pt x="2491" y="76"/>
                    <a:pt x="2161" y="90"/>
                    <a:pt x="1242" y="355"/>
                  </a:cubicBezTo>
                  <a:cubicBezTo>
                    <a:pt x="323" y="620"/>
                    <a:pt x="0" y="1203"/>
                    <a:pt x="0" y="120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29" name="Freeform 1033"/>
            <p:cNvSpPr>
              <a:spLocks/>
            </p:cNvSpPr>
            <p:nvPr userDrawn="1"/>
          </p:nvSpPr>
          <p:spPr bwMode="gray">
            <a:xfrm>
              <a:off x="83" y="25"/>
              <a:ext cx="3761" cy="1301"/>
            </a:xfrm>
            <a:custGeom>
              <a:avLst/>
              <a:gdLst/>
              <a:ahLst/>
              <a:cxnLst>
                <a:cxn ang="0">
                  <a:pos x="0" y="1301"/>
                </a:cxn>
                <a:cxn ang="0">
                  <a:pos x="1514" y="330"/>
                </a:cxn>
                <a:cxn ang="0">
                  <a:pos x="3747" y="65"/>
                </a:cxn>
                <a:cxn ang="0">
                  <a:pos x="1469" y="246"/>
                </a:cxn>
                <a:cxn ang="0">
                  <a:pos x="7" y="1081"/>
                </a:cxn>
                <a:cxn ang="0">
                  <a:pos x="0" y="1301"/>
                </a:cxn>
              </a:cxnLst>
              <a:rect l="0" t="0" r="r" b="b"/>
              <a:pathLst>
                <a:path w="3761" h="1301">
                  <a:moveTo>
                    <a:pt x="0" y="1301"/>
                  </a:moveTo>
                  <a:cubicBezTo>
                    <a:pt x="537" y="615"/>
                    <a:pt x="887" y="532"/>
                    <a:pt x="1514" y="330"/>
                  </a:cubicBezTo>
                  <a:cubicBezTo>
                    <a:pt x="2141" y="128"/>
                    <a:pt x="3761" y="80"/>
                    <a:pt x="3747" y="65"/>
                  </a:cubicBezTo>
                  <a:cubicBezTo>
                    <a:pt x="2738" y="0"/>
                    <a:pt x="2001" y="110"/>
                    <a:pt x="1469" y="246"/>
                  </a:cubicBezTo>
                  <a:cubicBezTo>
                    <a:pt x="939" y="382"/>
                    <a:pt x="395" y="615"/>
                    <a:pt x="7" y="1081"/>
                  </a:cubicBezTo>
                  <a:lnTo>
                    <a:pt x="0" y="1301"/>
                  </a:lnTo>
                  <a:close/>
                </a:path>
              </a:pathLst>
            </a:custGeom>
            <a:solidFill>
              <a:srgbClr val="1C1C1C">
                <a:alpha val="10001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</p:grpSp>
      <p:sp>
        <p:nvSpPr>
          <p:cNvPr id="133130" name="Rectangle 1034"/>
          <p:cNvSpPr>
            <a:spLocks noChangeArrowheads="1"/>
          </p:cNvSpPr>
          <p:nvPr/>
        </p:nvSpPr>
        <p:spPr bwMode="gray">
          <a:xfrm>
            <a:off x="0" y="616745"/>
            <a:ext cx="9144000" cy="96441"/>
          </a:xfrm>
          <a:prstGeom prst="rect">
            <a:avLst/>
          </a:prstGeom>
          <a:solidFill>
            <a:srgbClr val="1C1C1C">
              <a:alpha val="1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grpSp>
        <p:nvGrpSpPr>
          <p:cNvPr id="3" name="Group 1035"/>
          <p:cNvGrpSpPr>
            <a:grpSpLocks/>
          </p:cNvGrpSpPr>
          <p:nvPr/>
        </p:nvGrpSpPr>
        <p:grpSpPr bwMode="auto">
          <a:xfrm>
            <a:off x="0" y="57153"/>
            <a:ext cx="1778000" cy="626269"/>
            <a:chOff x="0" y="-710"/>
            <a:chExt cx="3104" cy="1456"/>
          </a:xfrm>
        </p:grpSpPr>
        <p:sp>
          <p:nvSpPr>
            <p:cNvPr id="133132" name="Freeform 1036"/>
            <p:cNvSpPr>
              <a:spLocks/>
            </p:cNvSpPr>
            <p:nvPr userDrawn="1"/>
          </p:nvSpPr>
          <p:spPr bwMode="gray">
            <a:xfrm flipH="1">
              <a:off x="2070" y="-710"/>
              <a:ext cx="1034" cy="1452"/>
            </a:xfrm>
            <a:custGeom>
              <a:avLst/>
              <a:gdLst/>
              <a:ahLst/>
              <a:cxnLst>
                <a:cxn ang="0">
                  <a:pos x="671" y="109"/>
                </a:cxn>
                <a:cxn ang="0">
                  <a:pos x="457" y="25"/>
                </a:cxn>
                <a:cxn ang="0">
                  <a:pos x="359" y="260"/>
                </a:cxn>
                <a:cxn ang="0">
                  <a:pos x="307" y="413"/>
                </a:cxn>
                <a:cxn ang="0">
                  <a:pos x="56" y="548"/>
                </a:cxn>
                <a:cxn ang="0">
                  <a:pos x="0" y="959"/>
                </a:cxn>
                <a:cxn ang="0">
                  <a:pos x="117" y="1563"/>
                </a:cxn>
                <a:cxn ang="0">
                  <a:pos x="195" y="1750"/>
                </a:cxn>
                <a:cxn ang="0">
                  <a:pos x="174" y="2812"/>
                </a:cxn>
                <a:cxn ang="0">
                  <a:pos x="340" y="3090"/>
                </a:cxn>
                <a:cxn ang="0">
                  <a:pos x="388" y="2849"/>
                </a:cxn>
                <a:cxn ang="0">
                  <a:pos x="404" y="2121"/>
                </a:cxn>
                <a:cxn ang="0">
                  <a:pos x="513" y="1851"/>
                </a:cxn>
                <a:cxn ang="0">
                  <a:pos x="574" y="2214"/>
                </a:cxn>
                <a:cxn ang="0">
                  <a:pos x="592" y="3076"/>
                </a:cxn>
                <a:cxn ang="0">
                  <a:pos x="1026" y="3075"/>
                </a:cxn>
                <a:cxn ang="0">
                  <a:pos x="787" y="2922"/>
                </a:cxn>
                <a:cxn ang="0">
                  <a:pos x="761" y="2267"/>
                </a:cxn>
                <a:cxn ang="0">
                  <a:pos x="817" y="1646"/>
                </a:cxn>
                <a:cxn ang="0">
                  <a:pos x="878" y="1221"/>
                </a:cxn>
                <a:cxn ang="0">
                  <a:pos x="1101" y="1333"/>
                </a:cxn>
                <a:cxn ang="0">
                  <a:pos x="1298" y="1258"/>
                </a:cxn>
                <a:cxn ang="0">
                  <a:pos x="1492" y="1116"/>
                </a:cxn>
                <a:cxn ang="0">
                  <a:pos x="1408" y="1573"/>
                </a:cxn>
                <a:cxn ang="0">
                  <a:pos x="1485" y="1697"/>
                </a:cxn>
                <a:cxn ang="0">
                  <a:pos x="1655" y="2526"/>
                </a:cxn>
                <a:cxn ang="0">
                  <a:pos x="1643" y="2922"/>
                </a:cxn>
                <a:cxn ang="0">
                  <a:pos x="1550" y="3020"/>
                </a:cxn>
                <a:cxn ang="0">
                  <a:pos x="1707" y="3078"/>
                </a:cxn>
                <a:cxn ang="0">
                  <a:pos x="1946" y="2996"/>
                </a:cxn>
                <a:cxn ang="0">
                  <a:pos x="1966" y="2521"/>
                </a:cxn>
                <a:cxn ang="0">
                  <a:pos x="1966" y="1624"/>
                </a:cxn>
                <a:cxn ang="0">
                  <a:pos x="2068" y="1415"/>
                </a:cxn>
                <a:cxn ang="0">
                  <a:pos x="2209" y="971"/>
                </a:cxn>
                <a:cxn ang="0">
                  <a:pos x="2185" y="687"/>
                </a:cxn>
                <a:cxn ang="0">
                  <a:pos x="1961" y="456"/>
                </a:cxn>
                <a:cxn ang="0">
                  <a:pos x="2034" y="267"/>
                </a:cxn>
                <a:cxn ang="0">
                  <a:pos x="1924" y="146"/>
                </a:cxn>
                <a:cxn ang="0">
                  <a:pos x="1747" y="158"/>
                </a:cxn>
                <a:cxn ang="0">
                  <a:pos x="1659" y="409"/>
                </a:cxn>
                <a:cxn ang="0">
                  <a:pos x="1735" y="527"/>
                </a:cxn>
                <a:cxn ang="0">
                  <a:pos x="1500" y="674"/>
                </a:cxn>
                <a:cxn ang="0">
                  <a:pos x="1344" y="971"/>
                </a:cxn>
                <a:cxn ang="0">
                  <a:pos x="1218" y="1107"/>
                </a:cxn>
                <a:cxn ang="0">
                  <a:pos x="1076" y="1107"/>
                </a:cxn>
                <a:cxn ang="0">
                  <a:pos x="800" y="910"/>
                </a:cxn>
                <a:cxn ang="0">
                  <a:pos x="683" y="655"/>
                </a:cxn>
                <a:cxn ang="0">
                  <a:pos x="522" y="442"/>
                </a:cxn>
                <a:cxn ang="0">
                  <a:pos x="683" y="358"/>
                </a:cxn>
              </a:cxnLst>
              <a:rect l="0" t="0" r="r" b="b"/>
              <a:pathLst>
                <a:path w="2214" h="3107">
                  <a:moveTo>
                    <a:pt x="727" y="296"/>
                  </a:moveTo>
                  <a:lnTo>
                    <a:pt x="692" y="238"/>
                  </a:lnTo>
                  <a:cubicBezTo>
                    <a:pt x="697" y="223"/>
                    <a:pt x="705" y="209"/>
                    <a:pt x="705" y="194"/>
                  </a:cubicBezTo>
                  <a:cubicBezTo>
                    <a:pt x="705" y="165"/>
                    <a:pt x="671" y="140"/>
                    <a:pt x="671" y="109"/>
                  </a:cubicBezTo>
                  <a:lnTo>
                    <a:pt x="663" y="54"/>
                  </a:lnTo>
                  <a:lnTo>
                    <a:pt x="620" y="8"/>
                  </a:lnTo>
                  <a:lnTo>
                    <a:pt x="559" y="0"/>
                  </a:lnTo>
                  <a:lnTo>
                    <a:pt x="457" y="25"/>
                  </a:lnTo>
                  <a:lnTo>
                    <a:pt x="391" y="56"/>
                  </a:lnTo>
                  <a:lnTo>
                    <a:pt x="354" y="138"/>
                  </a:lnTo>
                  <a:lnTo>
                    <a:pt x="359" y="206"/>
                  </a:lnTo>
                  <a:lnTo>
                    <a:pt x="359" y="260"/>
                  </a:lnTo>
                  <a:lnTo>
                    <a:pt x="371" y="296"/>
                  </a:lnTo>
                  <a:lnTo>
                    <a:pt x="367" y="344"/>
                  </a:lnTo>
                  <a:cubicBezTo>
                    <a:pt x="346" y="391"/>
                    <a:pt x="369" y="354"/>
                    <a:pt x="329" y="371"/>
                  </a:cubicBezTo>
                  <a:cubicBezTo>
                    <a:pt x="319" y="376"/>
                    <a:pt x="316" y="405"/>
                    <a:pt x="307" y="413"/>
                  </a:cubicBezTo>
                  <a:cubicBezTo>
                    <a:pt x="301" y="437"/>
                    <a:pt x="274" y="451"/>
                    <a:pt x="250" y="456"/>
                  </a:cubicBezTo>
                  <a:cubicBezTo>
                    <a:pt x="236" y="464"/>
                    <a:pt x="228" y="476"/>
                    <a:pt x="214" y="485"/>
                  </a:cubicBezTo>
                  <a:lnTo>
                    <a:pt x="141" y="512"/>
                  </a:lnTo>
                  <a:lnTo>
                    <a:pt x="56" y="548"/>
                  </a:lnTo>
                  <a:lnTo>
                    <a:pt x="12" y="598"/>
                  </a:lnTo>
                  <a:lnTo>
                    <a:pt x="5" y="668"/>
                  </a:lnTo>
                  <a:lnTo>
                    <a:pt x="5" y="759"/>
                  </a:lnTo>
                  <a:lnTo>
                    <a:pt x="0" y="959"/>
                  </a:lnTo>
                  <a:lnTo>
                    <a:pt x="5" y="1092"/>
                  </a:lnTo>
                  <a:lnTo>
                    <a:pt x="32" y="1277"/>
                  </a:lnTo>
                  <a:lnTo>
                    <a:pt x="68" y="1453"/>
                  </a:lnTo>
                  <a:cubicBezTo>
                    <a:pt x="85" y="1541"/>
                    <a:pt x="59" y="1556"/>
                    <a:pt x="117" y="1563"/>
                  </a:cubicBezTo>
                  <a:cubicBezTo>
                    <a:pt x="129" y="1585"/>
                    <a:pt x="117" y="1558"/>
                    <a:pt x="117" y="1604"/>
                  </a:cubicBezTo>
                  <a:cubicBezTo>
                    <a:pt x="117" y="1631"/>
                    <a:pt x="129" y="1660"/>
                    <a:pt x="136" y="1684"/>
                  </a:cubicBezTo>
                  <a:cubicBezTo>
                    <a:pt x="143" y="1703"/>
                    <a:pt x="163" y="1716"/>
                    <a:pt x="178" y="1730"/>
                  </a:cubicBezTo>
                  <a:cubicBezTo>
                    <a:pt x="185" y="1738"/>
                    <a:pt x="195" y="1750"/>
                    <a:pt x="195" y="1750"/>
                  </a:cubicBezTo>
                  <a:lnTo>
                    <a:pt x="198" y="1866"/>
                  </a:lnTo>
                  <a:lnTo>
                    <a:pt x="182" y="2158"/>
                  </a:lnTo>
                  <a:lnTo>
                    <a:pt x="182" y="2383"/>
                  </a:lnTo>
                  <a:lnTo>
                    <a:pt x="174" y="2812"/>
                  </a:lnTo>
                  <a:cubicBezTo>
                    <a:pt x="166" y="2950"/>
                    <a:pt x="169" y="2956"/>
                    <a:pt x="229" y="2955"/>
                  </a:cubicBezTo>
                  <a:cubicBezTo>
                    <a:pt x="253" y="2959"/>
                    <a:pt x="234" y="2986"/>
                    <a:pt x="231" y="3019"/>
                  </a:cubicBezTo>
                  <a:cubicBezTo>
                    <a:pt x="226" y="3047"/>
                    <a:pt x="214" y="3077"/>
                    <a:pt x="228" y="3085"/>
                  </a:cubicBezTo>
                  <a:cubicBezTo>
                    <a:pt x="258" y="3107"/>
                    <a:pt x="310" y="3098"/>
                    <a:pt x="340" y="3090"/>
                  </a:cubicBezTo>
                  <a:cubicBezTo>
                    <a:pt x="344" y="3060"/>
                    <a:pt x="338" y="3041"/>
                    <a:pt x="337" y="3018"/>
                  </a:cubicBezTo>
                  <a:cubicBezTo>
                    <a:pt x="334" y="2997"/>
                    <a:pt x="337" y="2973"/>
                    <a:pt x="346" y="2962"/>
                  </a:cubicBezTo>
                  <a:lnTo>
                    <a:pt x="387" y="2953"/>
                  </a:lnTo>
                  <a:lnTo>
                    <a:pt x="388" y="2849"/>
                  </a:lnTo>
                  <a:lnTo>
                    <a:pt x="388" y="2698"/>
                  </a:lnTo>
                  <a:lnTo>
                    <a:pt x="388" y="2505"/>
                  </a:lnTo>
                  <a:lnTo>
                    <a:pt x="401" y="2310"/>
                  </a:lnTo>
                  <a:lnTo>
                    <a:pt x="404" y="2121"/>
                  </a:lnTo>
                  <a:lnTo>
                    <a:pt x="445" y="1935"/>
                  </a:lnTo>
                  <a:lnTo>
                    <a:pt x="469" y="1828"/>
                  </a:lnTo>
                  <a:cubicBezTo>
                    <a:pt x="479" y="1821"/>
                    <a:pt x="485" y="1803"/>
                    <a:pt x="498" y="1806"/>
                  </a:cubicBezTo>
                  <a:cubicBezTo>
                    <a:pt x="501" y="1806"/>
                    <a:pt x="510" y="1847"/>
                    <a:pt x="513" y="1851"/>
                  </a:cubicBezTo>
                  <a:cubicBezTo>
                    <a:pt x="530" y="1893"/>
                    <a:pt x="547" y="1932"/>
                    <a:pt x="559" y="1976"/>
                  </a:cubicBezTo>
                  <a:cubicBezTo>
                    <a:pt x="561" y="2002"/>
                    <a:pt x="561" y="2007"/>
                    <a:pt x="571" y="2029"/>
                  </a:cubicBezTo>
                  <a:cubicBezTo>
                    <a:pt x="578" y="2078"/>
                    <a:pt x="578" y="2125"/>
                    <a:pt x="571" y="2177"/>
                  </a:cubicBezTo>
                  <a:cubicBezTo>
                    <a:pt x="571" y="2189"/>
                    <a:pt x="574" y="2214"/>
                    <a:pt x="574" y="2214"/>
                  </a:cubicBezTo>
                  <a:lnTo>
                    <a:pt x="549" y="2395"/>
                  </a:lnTo>
                  <a:lnTo>
                    <a:pt x="537" y="2718"/>
                  </a:lnTo>
                  <a:cubicBezTo>
                    <a:pt x="535" y="2923"/>
                    <a:pt x="496" y="2922"/>
                    <a:pt x="591" y="2925"/>
                  </a:cubicBezTo>
                  <a:cubicBezTo>
                    <a:pt x="583" y="2983"/>
                    <a:pt x="573" y="3051"/>
                    <a:pt x="592" y="3076"/>
                  </a:cubicBezTo>
                  <a:lnTo>
                    <a:pt x="700" y="3076"/>
                  </a:lnTo>
                  <a:lnTo>
                    <a:pt x="704" y="3040"/>
                  </a:lnTo>
                  <a:lnTo>
                    <a:pt x="763" y="3076"/>
                  </a:lnTo>
                  <a:cubicBezTo>
                    <a:pt x="840" y="3078"/>
                    <a:pt x="947" y="3082"/>
                    <a:pt x="1026" y="3075"/>
                  </a:cubicBezTo>
                  <a:cubicBezTo>
                    <a:pt x="1042" y="3072"/>
                    <a:pt x="1013" y="3048"/>
                    <a:pt x="1012" y="3046"/>
                  </a:cubicBezTo>
                  <a:cubicBezTo>
                    <a:pt x="982" y="3014"/>
                    <a:pt x="948" y="3000"/>
                    <a:pt x="906" y="2995"/>
                  </a:cubicBezTo>
                  <a:cubicBezTo>
                    <a:pt x="878" y="2983"/>
                    <a:pt x="892" y="2988"/>
                    <a:pt x="865" y="2983"/>
                  </a:cubicBezTo>
                  <a:cubicBezTo>
                    <a:pt x="831" y="2968"/>
                    <a:pt x="814" y="2944"/>
                    <a:pt x="787" y="2922"/>
                  </a:cubicBezTo>
                  <a:cubicBezTo>
                    <a:pt x="785" y="2908"/>
                    <a:pt x="772" y="2898"/>
                    <a:pt x="763" y="2886"/>
                  </a:cubicBezTo>
                  <a:lnTo>
                    <a:pt x="800" y="2864"/>
                  </a:lnTo>
                  <a:lnTo>
                    <a:pt x="780" y="2614"/>
                  </a:lnTo>
                  <a:lnTo>
                    <a:pt x="761" y="2267"/>
                  </a:lnTo>
                  <a:lnTo>
                    <a:pt x="772" y="2102"/>
                  </a:lnTo>
                  <a:lnTo>
                    <a:pt x="792" y="1935"/>
                  </a:lnTo>
                  <a:lnTo>
                    <a:pt x="780" y="1660"/>
                  </a:lnTo>
                  <a:lnTo>
                    <a:pt x="817" y="1646"/>
                  </a:lnTo>
                  <a:lnTo>
                    <a:pt x="767" y="1289"/>
                  </a:lnTo>
                  <a:lnTo>
                    <a:pt x="756" y="1179"/>
                  </a:lnTo>
                  <a:cubicBezTo>
                    <a:pt x="780" y="1182"/>
                    <a:pt x="804" y="1182"/>
                    <a:pt x="829" y="1187"/>
                  </a:cubicBezTo>
                  <a:cubicBezTo>
                    <a:pt x="846" y="1189"/>
                    <a:pt x="861" y="1213"/>
                    <a:pt x="878" y="1221"/>
                  </a:cubicBezTo>
                  <a:cubicBezTo>
                    <a:pt x="895" y="1228"/>
                    <a:pt x="916" y="1230"/>
                    <a:pt x="933" y="1236"/>
                  </a:cubicBezTo>
                  <a:cubicBezTo>
                    <a:pt x="955" y="1242"/>
                    <a:pt x="960" y="1258"/>
                    <a:pt x="974" y="1270"/>
                  </a:cubicBezTo>
                  <a:cubicBezTo>
                    <a:pt x="982" y="1277"/>
                    <a:pt x="999" y="1284"/>
                    <a:pt x="999" y="1284"/>
                  </a:cubicBezTo>
                  <a:cubicBezTo>
                    <a:pt x="1018" y="1310"/>
                    <a:pt x="1071" y="1315"/>
                    <a:pt x="1101" y="1333"/>
                  </a:cubicBezTo>
                  <a:cubicBezTo>
                    <a:pt x="1113" y="1347"/>
                    <a:pt x="1126" y="1352"/>
                    <a:pt x="1145" y="1356"/>
                  </a:cubicBezTo>
                  <a:cubicBezTo>
                    <a:pt x="1178" y="1352"/>
                    <a:pt x="1172" y="1334"/>
                    <a:pt x="1205" y="1330"/>
                  </a:cubicBezTo>
                  <a:cubicBezTo>
                    <a:pt x="1215" y="1317"/>
                    <a:pt x="1213" y="1308"/>
                    <a:pt x="1230" y="1305"/>
                  </a:cubicBezTo>
                  <a:cubicBezTo>
                    <a:pt x="1259" y="1267"/>
                    <a:pt x="1244" y="1267"/>
                    <a:pt x="1298" y="1258"/>
                  </a:cubicBezTo>
                  <a:cubicBezTo>
                    <a:pt x="1305" y="1255"/>
                    <a:pt x="1332" y="1236"/>
                    <a:pt x="1332" y="1236"/>
                  </a:cubicBezTo>
                  <a:lnTo>
                    <a:pt x="1427" y="1174"/>
                  </a:lnTo>
                  <a:cubicBezTo>
                    <a:pt x="1437" y="1162"/>
                    <a:pt x="1444" y="1146"/>
                    <a:pt x="1455" y="1136"/>
                  </a:cubicBezTo>
                  <a:cubicBezTo>
                    <a:pt x="1465" y="1127"/>
                    <a:pt x="1492" y="1116"/>
                    <a:pt x="1492" y="1116"/>
                  </a:cubicBezTo>
                  <a:cubicBezTo>
                    <a:pt x="1519" y="1121"/>
                    <a:pt x="1502" y="1187"/>
                    <a:pt x="1492" y="1208"/>
                  </a:cubicBezTo>
                  <a:cubicBezTo>
                    <a:pt x="1487" y="1253"/>
                    <a:pt x="1480" y="1292"/>
                    <a:pt x="1463" y="1333"/>
                  </a:cubicBezTo>
                  <a:cubicBezTo>
                    <a:pt x="1458" y="1362"/>
                    <a:pt x="1449" y="1389"/>
                    <a:pt x="1439" y="1418"/>
                  </a:cubicBezTo>
                  <a:cubicBezTo>
                    <a:pt x="1437" y="1470"/>
                    <a:pt x="1422" y="1522"/>
                    <a:pt x="1408" y="1573"/>
                  </a:cubicBezTo>
                  <a:cubicBezTo>
                    <a:pt x="1405" y="1594"/>
                    <a:pt x="1397" y="1614"/>
                    <a:pt x="1395" y="1636"/>
                  </a:cubicBezTo>
                  <a:cubicBezTo>
                    <a:pt x="1392" y="1663"/>
                    <a:pt x="1388" y="1695"/>
                    <a:pt x="1388" y="1720"/>
                  </a:cubicBezTo>
                  <a:lnTo>
                    <a:pt x="1460" y="1730"/>
                  </a:lnTo>
                  <a:lnTo>
                    <a:pt x="1485" y="1697"/>
                  </a:lnTo>
                  <a:lnTo>
                    <a:pt x="1553" y="1713"/>
                  </a:lnTo>
                  <a:lnTo>
                    <a:pt x="1561" y="1878"/>
                  </a:lnTo>
                  <a:lnTo>
                    <a:pt x="1601" y="2261"/>
                  </a:lnTo>
                  <a:lnTo>
                    <a:pt x="1655" y="2526"/>
                  </a:lnTo>
                  <a:lnTo>
                    <a:pt x="1675" y="2820"/>
                  </a:lnTo>
                  <a:lnTo>
                    <a:pt x="1699" y="2837"/>
                  </a:lnTo>
                  <a:lnTo>
                    <a:pt x="1679" y="2893"/>
                  </a:lnTo>
                  <a:lnTo>
                    <a:pt x="1643" y="2922"/>
                  </a:lnTo>
                  <a:lnTo>
                    <a:pt x="1529" y="2966"/>
                  </a:lnTo>
                  <a:lnTo>
                    <a:pt x="1460" y="2987"/>
                  </a:lnTo>
                  <a:lnTo>
                    <a:pt x="1455" y="3014"/>
                  </a:lnTo>
                  <a:lnTo>
                    <a:pt x="1550" y="3020"/>
                  </a:lnTo>
                  <a:lnTo>
                    <a:pt x="1481" y="3053"/>
                  </a:lnTo>
                  <a:lnTo>
                    <a:pt x="1473" y="3076"/>
                  </a:lnTo>
                  <a:lnTo>
                    <a:pt x="1606" y="3076"/>
                  </a:lnTo>
                  <a:lnTo>
                    <a:pt x="1707" y="3078"/>
                  </a:lnTo>
                  <a:lnTo>
                    <a:pt x="1818" y="3041"/>
                  </a:lnTo>
                  <a:lnTo>
                    <a:pt x="1819" y="3076"/>
                  </a:lnTo>
                  <a:lnTo>
                    <a:pt x="1947" y="3078"/>
                  </a:lnTo>
                  <a:lnTo>
                    <a:pt x="1946" y="2996"/>
                  </a:lnTo>
                  <a:lnTo>
                    <a:pt x="1930" y="2922"/>
                  </a:lnTo>
                  <a:lnTo>
                    <a:pt x="1954" y="2905"/>
                  </a:lnTo>
                  <a:lnTo>
                    <a:pt x="1959" y="2767"/>
                  </a:lnTo>
                  <a:lnTo>
                    <a:pt x="1966" y="2521"/>
                  </a:lnTo>
                  <a:lnTo>
                    <a:pt x="1954" y="2150"/>
                  </a:lnTo>
                  <a:lnTo>
                    <a:pt x="1961" y="2029"/>
                  </a:lnTo>
                  <a:lnTo>
                    <a:pt x="1974" y="1750"/>
                  </a:lnTo>
                  <a:lnTo>
                    <a:pt x="1966" y="1624"/>
                  </a:lnTo>
                  <a:lnTo>
                    <a:pt x="2039" y="1596"/>
                  </a:lnTo>
                  <a:lnTo>
                    <a:pt x="2027" y="1488"/>
                  </a:lnTo>
                  <a:lnTo>
                    <a:pt x="2019" y="1463"/>
                  </a:lnTo>
                  <a:lnTo>
                    <a:pt x="2068" y="1415"/>
                  </a:lnTo>
                  <a:lnTo>
                    <a:pt x="2139" y="1362"/>
                  </a:lnTo>
                  <a:cubicBezTo>
                    <a:pt x="2153" y="1337"/>
                    <a:pt x="2175" y="1315"/>
                    <a:pt x="2185" y="1289"/>
                  </a:cubicBezTo>
                  <a:cubicBezTo>
                    <a:pt x="2187" y="1236"/>
                    <a:pt x="2185" y="1201"/>
                    <a:pt x="2205" y="1156"/>
                  </a:cubicBezTo>
                  <a:cubicBezTo>
                    <a:pt x="2202" y="1099"/>
                    <a:pt x="2187" y="1023"/>
                    <a:pt x="2209" y="971"/>
                  </a:cubicBezTo>
                  <a:cubicBezTo>
                    <a:pt x="2206" y="942"/>
                    <a:pt x="2214" y="914"/>
                    <a:pt x="2187" y="900"/>
                  </a:cubicBezTo>
                  <a:cubicBezTo>
                    <a:pt x="2192" y="884"/>
                    <a:pt x="2194" y="872"/>
                    <a:pt x="2205" y="857"/>
                  </a:cubicBezTo>
                  <a:cubicBezTo>
                    <a:pt x="2200" y="845"/>
                    <a:pt x="2192" y="820"/>
                    <a:pt x="2192" y="820"/>
                  </a:cubicBezTo>
                  <a:cubicBezTo>
                    <a:pt x="2189" y="782"/>
                    <a:pt x="2185" y="731"/>
                    <a:pt x="2185" y="687"/>
                  </a:cubicBezTo>
                  <a:lnTo>
                    <a:pt x="2160" y="668"/>
                  </a:lnTo>
                  <a:lnTo>
                    <a:pt x="2034" y="561"/>
                  </a:lnTo>
                  <a:lnTo>
                    <a:pt x="1996" y="522"/>
                  </a:lnTo>
                  <a:cubicBezTo>
                    <a:pt x="1988" y="502"/>
                    <a:pt x="1976" y="469"/>
                    <a:pt x="1961" y="456"/>
                  </a:cubicBezTo>
                  <a:cubicBezTo>
                    <a:pt x="1957" y="437"/>
                    <a:pt x="1966" y="439"/>
                    <a:pt x="1983" y="433"/>
                  </a:cubicBezTo>
                  <a:cubicBezTo>
                    <a:pt x="1986" y="417"/>
                    <a:pt x="1996" y="403"/>
                    <a:pt x="2003" y="388"/>
                  </a:cubicBezTo>
                  <a:cubicBezTo>
                    <a:pt x="2005" y="369"/>
                    <a:pt x="2003" y="349"/>
                    <a:pt x="2019" y="341"/>
                  </a:cubicBezTo>
                  <a:cubicBezTo>
                    <a:pt x="2036" y="313"/>
                    <a:pt x="2032" y="306"/>
                    <a:pt x="2034" y="267"/>
                  </a:cubicBezTo>
                  <a:cubicBezTo>
                    <a:pt x="2032" y="240"/>
                    <a:pt x="2036" y="248"/>
                    <a:pt x="2021" y="230"/>
                  </a:cubicBezTo>
                  <a:cubicBezTo>
                    <a:pt x="2016" y="226"/>
                    <a:pt x="2010" y="218"/>
                    <a:pt x="2010" y="218"/>
                  </a:cubicBezTo>
                  <a:lnTo>
                    <a:pt x="1971" y="165"/>
                  </a:lnTo>
                  <a:lnTo>
                    <a:pt x="1924" y="146"/>
                  </a:lnTo>
                  <a:lnTo>
                    <a:pt x="1852" y="146"/>
                  </a:lnTo>
                  <a:lnTo>
                    <a:pt x="1821" y="146"/>
                  </a:lnTo>
                  <a:lnTo>
                    <a:pt x="1801" y="129"/>
                  </a:lnTo>
                  <a:lnTo>
                    <a:pt x="1747" y="158"/>
                  </a:lnTo>
                  <a:cubicBezTo>
                    <a:pt x="1732" y="187"/>
                    <a:pt x="1750" y="230"/>
                    <a:pt x="1718" y="238"/>
                  </a:cubicBezTo>
                  <a:cubicBezTo>
                    <a:pt x="1716" y="255"/>
                    <a:pt x="1709" y="269"/>
                    <a:pt x="1694" y="279"/>
                  </a:cubicBezTo>
                  <a:cubicBezTo>
                    <a:pt x="1677" y="308"/>
                    <a:pt x="1696" y="338"/>
                    <a:pt x="1682" y="369"/>
                  </a:cubicBezTo>
                  <a:cubicBezTo>
                    <a:pt x="1679" y="383"/>
                    <a:pt x="1666" y="397"/>
                    <a:pt x="1659" y="409"/>
                  </a:cubicBezTo>
                  <a:cubicBezTo>
                    <a:pt x="1661" y="423"/>
                    <a:pt x="1675" y="427"/>
                    <a:pt x="1682" y="442"/>
                  </a:cubicBezTo>
                  <a:cubicBezTo>
                    <a:pt x="1677" y="467"/>
                    <a:pt x="1687" y="461"/>
                    <a:pt x="1672" y="484"/>
                  </a:cubicBezTo>
                  <a:cubicBezTo>
                    <a:pt x="1679" y="511"/>
                    <a:pt x="1678" y="496"/>
                    <a:pt x="1707" y="514"/>
                  </a:cubicBezTo>
                  <a:cubicBezTo>
                    <a:pt x="1712" y="516"/>
                    <a:pt x="1746" y="524"/>
                    <a:pt x="1735" y="527"/>
                  </a:cubicBezTo>
                  <a:lnTo>
                    <a:pt x="1637" y="546"/>
                  </a:lnTo>
                  <a:lnTo>
                    <a:pt x="1561" y="585"/>
                  </a:lnTo>
                  <a:lnTo>
                    <a:pt x="1509" y="633"/>
                  </a:lnTo>
                  <a:lnTo>
                    <a:pt x="1500" y="674"/>
                  </a:lnTo>
                  <a:lnTo>
                    <a:pt x="1460" y="754"/>
                  </a:lnTo>
                  <a:lnTo>
                    <a:pt x="1425" y="869"/>
                  </a:lnTo>
                  <a:lnTo>
                    <a:pt x="1395" y="922"/>
                  </a:lnTo>
                  <a:lnTo>
                    <a:pt x="1344" y="971"/>
                  </a:lnTo>
                  <a:cubicBezTo>
                    <a:pt x="1333" y="971"/>
                    <a:pt x="1324" y="971"/>
                    <a:pt x="1315" y="973"/>
                  </a:cubicBezTo>
                  <a:cubicBezTo>
                    <a:pt x="1300" y="978"/>
                    <a:pt x="1313" y="1026"/>
                    <a:pt x="1278" y="1034"/>
                  </a:cubicBezTo>
                  <a:cubicBezTo>
                    <a:pt x="1269" y="1053"/>
                    <a:pt x="1274" y="1077"/>
                    <a:pt x="1249" y="1082"/>
                  </a:cubicBezTo>
                  <a:cubicBezTo>
                    <a:pt x="1242" y="1092"/>
                    <a:pt x="1218" y="1107"/>
                    <a:pt x="1218" y="1107"/>
                  </a:cubicBezTo>
                  <a:cubicBezTo>
                    <a:pt x="1210" y="1121"/>
                    <a:pt x="1207" y="1129"/>
                    <a:pt x="1193" y="1136"/>
                  </a:cubicBezTo>
                  <a:cubicBezTo>
                    <a:pt x="1183" y="1150"/>
                    <a:pt x="1181" y="1156"/>
                    <a:pt x="1164" y="1149"/>
                  </a:cubicBezTo>
                  <a:cubicBezTo>
                    <a:pt x="1155" y="1133"/>
                    <a:pt x="1147" y="1132"/>
                    <a:pt x="1133" y="1124"/>
                  </a:cubicBezTo>
                  <a:cubicBezTo>
                    <a:pt x="1084" y="1136"/>
                    <a:pt x="1104" y="1112"/>
                    <a:pt x="1076" y="1107"/>
                  </a:cubicBezTo>
                  <a:cubicBezTo>
                    <a:pt x="1059" y="1104"/>
                    <a:pt x="1045" y="1104"/>
                    <a:pt x="1029" y="1104"/>
                  </a:cubicBezTo>
                  <a:lnTo>
                    <a:pt x="950" y="1034"/>
                  </a:lnTo>
                  <a:lnTo>
                    <a:pt x="846" y="971"/>
                  </a:lnTo>
                  <a:lnTo>
                    <a:pt x="800" y="910"/>
                  </a:lnTo>
                  <a:lnTo>
                    <a:pt x="780" y="881"/>
                  </a:lnTo>
                  <a:lnTo>
                    <a:pt x="761" y="850"/>
                  </a:lnTo>
                  <a:lnTo>
                    <a:pt x="727" y="743"/>
                  </a:lnTo>
                  <a:lnTo>
                    <a:pt x="683" y="655"/>
                  </a:lnTo>
                  <a:lnTo>
                    <a:pt x="632" y="585"/>
                  </a:lnTo>
                  <a:lnTo>
                    <a:pt x="608" y="561"/>
                  </a:lnTo>
                  <a:lnTo>
                    <a:pt x="596" y="509"/>
                  </a:lnTo>
                  <a:lnTo>
                    <a:pt x="522" y="442"/>
                  </a:lnTo>
                  <a:lnTo>
                    <a:pt x="608" y="450"/>
                  </a:lnTo>
                  <a:cubicBezTo>
                    <a:pt x="649" y="445"/>
                    <a:pt x="666" y="447"/>
                    <a:pt x="651" y="408"/>
                  </a:cubicBezTo>
                  <a:cubicBezTo>
                    <a:pt x="658" y="393"/>
                    <a:pt x="673" y="393"/>
                    <a:pt x="671" y="381"/>
                  </a:cubicBezTo>
                  <a:cubicBezTo>
                    <a:pt x="649" y="371"/>
                    <a:pt x="658" y="366"/>
                    <a:pt x="683" y="358"/>
                  </a:cubicBezTo>
                  <a:cubicBezTo>
                    <a:pt x="680" y="330"/>
                    <a:pt x="673" y="323"/>
                    <a:pt x="705" y="321"/>
                  </a:cubicBezTo>
                  <a:cubicBezTo>
                    <a:pt x="712" y="319"/>
                    <a:pt x="747" y="306"/>
                    <a:pt x="727" y="296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33" name="Freeform 1037"/>
            <p:cNvSpPr>
              <a:spLocks/>
            </p:cNvSpPr>
            <p:nvPr userDrawn="1"/>
          </p:nvSpPr>
          <p:spPr bwMode="gray">
            <a:xfrm>
              <a:off x="552" y="-702"/>
              <a:ext cx="28" cy="7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0"/>
                </a:cxn>
                <a:cxn ang="0">
                  <a:pos x="0" y="20"/>
                </a:cxn>
              </a:cxnLst>
              <a:rect l="0" t="0" r="r" b="b"/>
              <a:pathLst>
                <a:path w="7" h="20">
                  <a:moveTo>
                    <a:pt x="0" y="20"/>
                  </a:moveTo>
                  <a:cubicBezTo>
                    <a:pt x="2" y="13"/>
                    <a:pt x="7" y="0"/>
                    <a:pt x="7" y="0"/>
                  </a:cubicBezTo>
                  <a:cubicBezTo>
                    <a:pt x="7" y="0"/>
                    <a:pt x="2" y="13"/>
                    <a:pt x="0" y="2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73725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grpSp>
          <p:nvGrpSpPr>
            <p:cNvPr id="4" name="Group 1038"/>
            <p:cNvGrpSpPr>
              <a:grpSpLocks/>
            </p:cNvGrpSpPr>
            <p:nvPr userDrawn="1"/>
          </p:nvGrpSpPr>
          <p:grpSpPr bwMode="auto">
            <a:xfrm rot="-638871">
              <a:off x="363" y="-483"/>
              <a:ext cx="552" cy="594"/>
              <a:chOff x="173" y="1670"/>
              <a:chExt cx="676" cy="727"/>
            </a:xfrm>
          </p:grpSpPr>
          <p:sp>
            <p:nvSpPr>
              <p:cNvPr id="133135" name="Oval 1039"/>
              <p:cNvSpPr>
                <a:spLocks noChangeArrowheads="1"/>
              </p:cNvSpPr>
              <p:nvPr userDrawn="1"/>
            </p:nvSpPr>
            <p:spPr bwMode="gray">
              <a:xfrm>
                <a:off x="442" y="1670"/>
                <a:ext cx="111" cy="105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36" name="Oval 1040"/>
              <p:cNvSpPr>
                <a:spLocks noChangeArrowheads="1"/>
              </p:cNvSpPr>
              <p:nvPr userDrawn="1"/>
            </p:nvSpPr>
            <p:spPr bwMode="gray">
              <a:xfrm>
                <a:off x="276" y="1958"/>
                <a:ext cx="157" cy="149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37" name="Oval 1041"/>
              <p:cNvSpPr>
                <a:spLocks noChangeArrowheads="1"/>
              </p:cNvSpPr>
              <p:nvPr userDrawn="1"/>
            </p:nvSpPr>
            <p:spPr bwMode="gray">
              <a:xfrm>
                <a:off x="570" y="1845"/>
                <a:ext cx="117" cy="11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38" name="Oval 1042"/>
              <p:cNvSpPr>
                <a:spLocks noChangeArrowheads="1"/>
              </p:cNvSpPr>
              <p:nvPr userDrawn="1"/>
            </p:nvSpPr>
            <p:spPr bwMode="gray">
              <a:xfrm>
                <a:off x="322" y="2319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39" name="Line 1043"/>
              <p:cNvSpPr>
                <a:spLocks noChangeShapeType="1"/>
              </p:cNvSpPr>
              <p:nvPr userDrawn="1"/>
            </p:nvSpPr>
            <p:spPr bwMode="gray">
              <a:xfrm>
                <a:off x="355" y="2106"/>
                <a:ext cx="0" cy="21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0" name="Line 1044"/>
              <p:cNvSpPr>
                <a:spLocks noChangeShapeType="1"/>
              </p:cNvSpPr>
              <p:nvPr userDrawn="1"/>
            </p:nvSpPr>
            <p:spPr bwMode="gray">
              <a:xfrm flipV="1">
                <a:off x="413" y="1926"/>
                <a:ext cx="175" cy="5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1" name="Line 1045"/>
              <p:cNvSpPr>
                <a:spLocks noChangeShapeType="1"/>
              </p:cNvSpPr>
              <p:nvPr userDrawn="1"/>
            </p:nvSpPr>
            <p:spPr bwMode="gray">
              <a:xfrm flipH="1" flipV="1">
                <a:off x="524" y="1757"/>
                <a:ext cx="69" cy="9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2" name="Oval 1046"/>
              <p:cNvSpPr>
                <a:spLocks noChangeArrowheads="1"/>
              </p:cNvSpPr>
              <p:nvPr userDrawn="1"/>
            </p:nvSpPr>
            <p:spPr bwMode="gray">
              <a:xfrm>
                <a:off x="767" y="1769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3" name="Oval 1047"/>
              <p:cNvSpPr>
                <a:spLocks noChangeArrowheads="1"/>
              </p:cNvSpPr>
              <p:nvPr userDrawn="1"/>
            </p:nvSpPr>
            <p:spPr bwMode="gray">
              <a:xfrm>
                <a:off x="653" y="2069"/>
                <a:ext cx="94" cy="89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4" name="Line 1048"/>
              <p:cNvSpPr>
                <a:spLocks noChangeShapeType="1"/>
              </p:cNvSpPr>
              <p:nvPr userDrawn="1"/>
            </p:nvSpPr>
            <p:spPr bwMode="gray">
              <a:xfrm>
                <a:off x="652" y="1955"/>
                <a:ext cx="29" cy="13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5" name="Line 1049"/>
              <p:cNvSpPr>
                <a:spLocks noChangeShapeType="1"/>
              </p:cNvSpPr>
              <p:nvPr userDrawn="1"/>
            </p:nvSpPr>
            <p:spPr bwMode="gray">
              <a:xfrm flipV="1">
                <a:off x="687" y="1804"/>
                <a:ext cx="87" cy="7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6" name="Oval 1050"/>
              <p:cNvSpPr>
                <a:spLocks noChangeArrowheads="1"/>
              </p:cNvSpPr>
              <p:nvPr userDrawn="1"/>
            </p:nvSpPr>
            <p:spPr bwMode="gray">
              <a:xfrm>
                <a:off x="173" y="1839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7" name="Line 1051"/>
              <p:cNvSpPr>
                <a:spLocks noChangeShapeType="1"/>
              </p:cNvSpPr>
              <p:nvPr userDrawn="1"/>
            </p:nvSpPr>
            <p:spPr bwMode="gray">
              <a:xfrm>
                <a:off x="221" y="1908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8" name="Line 1052"/>
              <p:cNvSpPr>
                <a:spLocks noChangeShapeType="1"/>
              </p:cNvSpPr>
              <p:nvPr userDrawn="1"/>
            </p:nvSpPr>
            <p:spPr bwMode="gray">
              <a:xfrm flipH="1">
                <a:off x="550" y="2132"/>
                <a:ext cx="127" cy="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9" name="Oval 1053"/>
              <p:cNvSpPr>
                <a:spLocks noChangeArrowheads="1"/>
              </p:cNvSpPr>
              <p:nvPr userDrawn="1"/>
            </p:nvSpPr>
            <p:spPr bwMode="gray">
              <a:xfrm>
                <a:off x="493" y="2135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50" name="Line 1054"/>
              <p:cNvSpPr>
                <a:spLocks noChangeShapeType="1"/>
              </p:cNvSpPr>
              <p:nvPr userDrawn="1"/>
            </p:nvSpPr>
            <p:spPr bwMode="gray">
              <a:xfrm>
                <a:off x="727" y="2147"/>
                <a:ext cx="29" cy="3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51" name="Oval 1055"/>
              <p:cNvSpPr>
                <a:spLocks noChangeArrowheads="1"/>
              </p:cNvSpPr>
              <p:nvPr userDrawn="1"/>
            </p:nvSpPr>
            <p:spPr bwMode="gray">
              <a:xfrm>
                <a:off x="740" y="2190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</p:grpSp>
        <p:sp>
          <p:nvSpPr>
            <p:cNvPr id="133152" name="Freeform 1056"/>
            <p:cNvSpPr>
              <a:spLocks/>
            </p:cNvSpPr>
            <p:nvPr userDrawn="1"/>
          </p:nvSpPr>
          <p:spPr bwMode="gray">
            <a:xfrm>
              <a:off x="886" y="-24"/>
              <a:ext cx="290" cy="770"/>
            </a:xfrm>
            <a:custGeom>
              <a:avLst/>
              <a:gdLst/>
              <a:ahLst/>
              <a:cxnLst>
                <a:cxn ang="0">
                  <a:pos x="543" y="7"/>
                </a:cxn>
                <a:cxn ang="0">
                  <a:pos x="356" y="148"/>
                </a:cxn>
                <a:cxn ang="0">
                  <a:pos x="363" y="289"/>
                </a:cxn>
                <a:cxn ang="0">
                  <a:pos x="414" y="355"/>
                </a:cxn>
                <a:cxn ang="0">
                  <a:pos x="443" y="418"/>
                </a:cxn>
                <a:cxn ang="0">
                  <a:pos x="393" y="496"/>
                </a:cxn>
                <a:cxn ang="0">
                  <a:pos x="159" y="631"/>
                </a:cxn>
                <a:cxn ang="0">
                  <a:pos x="134" y="750"/>
                </a:cxn>
                <a:cxn ang="0">
                  <a:pos x="110" y="865"/>
                </a:cxn>
                <a:cxn ang="0">
                  <a:pos x="42" y="1006"/>
                </a:cxn>
                <a:cxn ang="0">
                  <a:pos x="15" y="1399"/>
                </a:cxn>
                <a:cxn ang="0">
                  <a:pos x="41" y="1617"/>
                </a:cxn>
                <a:cxn ang="0">
                  <a:pos x="75" y="1599"/>
                </a:cxn>
                <a:cxn ang="0">
                  <a:pos x="107" y="1585"/>
                </a:cxn>
                <a:cxn ang="0">
                  <a:pos x="147" y="1501"/>
                </a:cxn>
                <a:cxn ang="0">
                  <a:pos x="207" y="1303"/>
                </a:cxn>
                <a:cxn ang="0">
                  <a:pos x="260" y="1122"/>
                </a:cxn>
                <a:cxn ang="0">
                  <a:pos x="284" y="997"/>
                </a:cxn>
                <a:cxn ang="0">
                  <a:pos x="306" y="1332"/>
                </a:cxn>
                <a:cxn ang="0">
                  <a:pos x="270" y="1558"/>
                </a:cxn>
                <a:cxn ang="0">
                  <a:pos x="314" y="1815"/>
                </a:cxn>
                <a:cxn ang="0">
                  <a:pos x="336" y="1932"/>
                </a:cxn>
                <a:cxn ang="0">
                  <a:pos x="423" y="2401"/>
                </a:cxn>
                <a:cxn ang="0">
                  <a:pos x="462" y="2778"/>
                </a:cxn>
                <a:cxn ang="0">
                  <a:pos x="501" y="3094"/>
                </a:cxn>
                <a:cxn ang="0">
                  <a:pos x="492" y="3127"/>
                </a:cxn>
                <a:cxn ang="0">
                  <a:pos x="530" y="3256"/>
                </a:cxn>
                <a:cxn ang="0">
                  <a:pos x="665" y="3141"/>
                </a:cxn>
                <a:cxn ang="0">
                  <a:pos x="710" y="3049"/>
                </a:cxn>
                <a:cxn ang="0">
                  <a:pos x="657" y="2688"/>
                </a:cxn>
                <a:cxn ang="0">
                  <a:pos x="687" y="2455"/>
                </a:cxn>
                <a:cxn ang="0">
                  <a:pos x="683" y="2068"/>
                </a:cxn>
                <a:cxn ang="0">
                  <a:pos x="686" y="1854"/>
                </a:cxn>
                <a:cxn ang="0">
                  <a:pos x="713" y="2164"/>
                </a:cxn>
                <a:cxn ang="0">
                  <a:pos x="722" y="2548"/>
                </a:cxn>
                <a:cxn ang="0">
                  <a:pos x="728" y="3078"/>
                </a:cxn>
                <a:cxn ang="0">
                  <a:pos x="738" y="3207"/>
                </a:cxn>
                <a:cxn ang="0">
                  <a:pos x="797" y="3255"/>
                </a:cxn>
                <a:cxn ang="0">
                  <a:pos x="978" y="3276"/>
                </a:cxn>
                <a:cxn ang="0">
                  <a:pos x="918" y="3151"/>
                </a:cxn>
                <a:cxn ang="0">
                  <a:pos x="965" y="3108"/>
                </a:cxn>
                <a:cxn ang="0">
                  <a:pos x="987" y="2605"/>
                </a:cxn>
                <a:cxn ang="0">
                  <a:pos x="1037" y="2418"/>
                </a:cxn>
                <a:cxn ang="0">
                  <a:pos x="1209" y="2361"/>
                </a:cxn>
                <a:cxn ang="0">
                  <a:pos x="1241" y="2023"/>
                </a:cxn>
                <a:cxn ang="0">
                  <a:pos x="1147" y="1809"/>
                </a:cxn>
                <a:cxn ang="0">
                  <a:pos x="1149" y="1762"/>
                </a:cxn>
                <a:cxn ang="0">
                  <a:pos x="1095" y="1630"/>
                </a:cxn>
                <a:cxn ang="0">
                  <a:pos x="1118" y="1482"/>
                </a:cxn>
                <a:cxn ang="0">
                  <a:pos x="974" y="546"/>
                </a:cxn>
                <a:cxn ang="0">
                  <a:pos x="698" y="459"/>
                </a:cxn>
                <a:cxn ang="0">
                  <a:pos x="642" y="343"/>
                </a:cxn>
                <a:cxn ang="0">
                  <a:pos x="689" y="274"/>
                </a:cxn>
                <a:cxn ang="0">
                  <a:pos x="644" y="69"/>
                </a:cxn>
              </a:cxnLst>
              <a:rect l="0" t="0" r="r" b="b"/>
              <a:pathLst>
                <a:path w="1241" h="3280">
                  <a:moveTo>
                    <a:pt x="606" y="43"/>
                  </a:moveTo>
                  <a:cubicBezTo>
                    <a:pt x="589" y="33"/>
                    <a:pt x="575" y="7"/>
                    <a:pt x="543" y="7"/>
                  </a:cubicBezTo>
                  <a:cubicBezTo>
                    <a:pt x="500" y="0"/>
                    <a:pt x="448" y="29"/>
                    <a:pt x="416" y="45"/>
                  </a:cubicBezTo>
                  <a:cubicBezTo>
                    <a:pt x="385" y="68"/>
                    <a:pt x="364" y="116"/>
                    <a:pt x="356" y="148"/>
                  </a:cubicBezTo>
                  <a:cubicBezTo>
                    <a:pt x="348" y="180"/>
                    <a:pt x="369" y="216"/>
                    <a:pt x="368" y="240"/>
                  </a:cubicBezTo>
                  <a:cubicBezTo>
                    <a:pt x="369" y="263"/>
                    <a:pt x="359" y="272"/>
                    <a:pt x="363" y="289"/>
                  </a:cubicBezTo>
                  <a:cubicBezTo>
                    <a:pt x="368" y="306"/>
                    <a:pt x="379" y="326"/>
                    <a:pt x="393" y="343"/>
                  </a:cubicBezTo>
                  <a:lnTo>
                    <a:pt x="414" y="355"/>
                  </a:lnTo>
                  <a:lnTo>
                    <a:pt x="435" y="397"/>
                  </a:lnTo>
                  <a:lnTo>
                    <a:pt x="443" y="418"/>
                  </a:lnTo>
                  <a:lnTo>
                    <a:pt x="446" y="448"/>
                  </a:lnTo>
                  <a:lnTo>
                    <a:pt x="393" y="496"/>
                  </a:lnTo>
                  <a:lnTo>
                    <a:pt x="261" y="565"/>
                  </a:lnTo>
                  <a:cubicBezTo>
                    <a:pt x="222" y="587"/>
                    <a:pt x="178" y="611"/>
                    <a:pt x="159" y="631"/>
                  </a:cubicBezTo>
                  <a:cubicBezTo>
                    <a:pt x="152" y="659"/>
                    <a:pt x="146" y="688"/>
                    <a:pt x="146" y="688"/>
                  </a:cubicBezTo>
                  <a:lnTo>
                    <a:pt x="134" y="750"/>
                  </a:lnTo>
                  <a:lnTo>
                    <a:pt x="111" y="823"/>
                  </a:lnTo>
                  <a:lnTo>
                    <a:pt x="110" y="865"/>
                  </a:lnTo>
                  <a:lnTo>
                    <a:pt x="59" y="930"/>
                  </a:lnTo>
                  <a:lnTo>
                    <a:pt x="42" y="1006"/>
                  </a:lnTo>
                  <a:cubicBezTo>
                    <a:pt x="24" y="1059"/>
                    <a:pt x="8" y="1154"/>
                    <a:pt x="0" y="1218"/>
                  </a:cubicBezTo>
                  <a:lnTo>
                    <a:pt x="15" y="1399"/>
                  </a:lnTo>
                  <a:lnTo>
                    <a:pt x="14" y="1531"/>
                  </a:lnTo>
                  <a:cubicBezTo>
                    <a:pt x="18" y="1567"/>
                    <a:pt x="26" y="1620"/>
                    <a:pt x="41" y="1617"/>
                  </a:cubicBezTo>
                  <a:cubicBezTo>
                    <a:pt x="56" y="1614"/>
                    <a:pt x="55" y="1564"/>
                    <a:pt x="62" y="1560"/>
                  </a:cubicBezTo>
                  <a:cubicBezTo>
                    <a:pt x="68" y="1557"/>
                    <a:pt x="69" y="1597"/>
                    <a:pt x="75" y="1599"/>
                  </a:cubicBezTo>
                  <a:cubicBezTo>
                    <a:pt x="83" y="1603"/>
                    <a:pt x="93" y="1572"/>
                    <a:pt x="98" y="1570"/>
                  </a:cubicBezTo>
                  <a:cubicBezTo>
                    <a:pt x="103" y="1568"/>
                    <a:pt x="103" y="1585"/>
                    <a:pt x="107" y="1585"/>
                  </a:cubicBezTo>
                  <a:cubicBezTo>
                    <a:pt x="111" y="1585"/>
                    <a:pt x="118" y="1583"/>
                    <a:pt x="125" y="1569"/>
                  </a:cubicBezTo>
                  <a:lnTo>
                    <a:pt x="147" y="1501"/>
                  </a:lnTo>
                  <a:lnTo>
                    <a:pt x="159" y="1399"/>
                  </a:lnTo>
                  <a:lnTo>
                    <a:pt x="207" y="1303"/>
                  </a:lnTo>
                  <a:lnTo>
                    <a:pt x="207" y="1207"/>
                  </a:lnTo>
                  <a:lnTo>
                    <a:pt x="260" y="1122"/>
                  </a:lnTo>
                  <a:lnTo>
                    <a:pt x="258" y="1041"/>
                  </a:lnTo>
                  <a:lnTo>
                    <a:pt x="284" y="997"/>
                  </a:lnTo>
                  <a:lnTo>
                    <a:pt x="314" y="1212"/>
                  </a:lnTo>
                  <a:lnTo>
                    <a:pt x="306" y="1332"/>
                  </a:lnTo>
                  <a:lnTo>
                    <a:pt x="269" y="1500"/>
                  </a:lnTo>
                  <a:lnTo>
                    <a:pt x="270" y="1558"/>
                  </a:lnTo>
                  <a:lnTo>
                    <a:pt x="225" y="1804"/>
                  </a:lnTo>
                  <a:lnTo>
                    <a:pt x="314" y="1815"/>
                  </a:lnTo>
                  <a:lnTo>
                    <a:pt x="320" y="1905"/>
                  </a:lnTo>
                  <a:lnTo>
                    <a:pt x="336" y="1932"/>
                  </a:lnTo>
                  <a:cubicBezTo>
                    <a:pt x="336" y="1932"/>
                    <a:pt x="350" y="2065"/>
                    <a:pt x="365" y="2199"/>
                  </a:cubicBezTo>
                  <a:cubicBezTo>
                    <a:pt x="393" y="2347"/>
                    <a:pt x="387" y="2329"/>
                    <a:pt x="423" y="2401"/>
                  </a:cubicBezTo>
                  <a:cubicBezTo>
                    <a:pt x="416" y="2451"/>
                    <a:pt x="425" y="2451"/>
                    <a:pt x="428" y="2523"/>
                  </a:cubicBezTo>
                  <a:cubicBezTo>
                    <a:pt x="437" y="2646"/>
                    <a:pt x="459" y="2717"/>
                    <a:pt x="462" y="2778"/>
                  </a:cubicBezTo>
                  <a:cubicBezTo>
                    <a:pt x="470" y="2844"/>
                    <a:pt x="467" y="2867"/>
                    <a:pt x="474" y="2920"/>
                  </a:cubicBezTo>
                  <a:cubicBezTo>
                    <a:pt x="488" y="3006"/>
                    <a:pt x="495" y="3062"/>
                    <a:pt x="501" y="3094"/>
                  </a:cubicBezTo>
                  <a:lnTo>
                    <a:pt x="521" y="3094"/>
                  </a:lnTo>
                  <a:lnTo>
                    <a:pt x="492" y="3127"/>
                  </a:lnTo>
                  <a:lnTo>
                    <a:pt x="467" y="3214"/>
                  </a:lnTo>
                  <a:cubicBezTo>
                    <a:pt x="473" y="3235"/>
                    <a:pt x="497" y="3253"/>
                    <a:pt x="530" y="3256"/>
                  </a:cubicBezTo>
                  <a:cubicBezTo>
                    <a:pt x="606" y="3256"/>
                    <a:pt x="647" y="3251"/>
                    <a:pt x="665" y="3229"/>
                  </a:cubicBezTo>
                  <a:lnTo>
                    <a:pt x="665" y="3141"/>
                  </a:lnTo>
                  <a:lnTo>
                    <a:pt x="696" y="3108"/>
                  </a:lnTo>
                  <a:lnTo>
                    <a:pt x="710" y="3049"/>
                  </a:lnTo>
                  <a:lnTo>
                    <a:pt x="648" y="2791"/>
                  </a:lnTo>
                  <a:lnTo>
                    <a:pt x="657" y="2688"/>
                  </a:lnTo>
                  <a:lnTo>
                    <a:pt x="675" y="2622"/>
                  </a:lnTo>
                  <a:lnTo>
                    <a:pt x="687" y="2455"/>
                  </a:lnTo>
                  <a:lnTo>
                    <a:pt x="687" y="2263"/>
                  </a:lnTo>
                  <a:lnTo>
                    <a:pt x="683" y="2068"/>
                  </a:lnTo>
                  <a:lnTo>
                    <a:pt x="675" y="1926"/>
                  </a:lnTo>
                  <a:lnTo>
                    <a:pt x="686" y="1854"/>
                  </a:lnTo>
                  <a:lnTo>
                    <a:pt x="713" y="2025"/>
                  </a:lnTo>
                  <a:lnTo>
                    <a:pt x="713" y="2164"/>
                  </a:lnTo>
                  <a:lnTo>
                    <a:pt x="735" y="2359"/>
                  </a:lnTo>
                  <a:lnTo>
                    <a:pt x="722" y="2548"/>
                  </a:lnTo>
                  <a:lnTo>
                    <a:pt x="725" y="2836"/>
                  </a:lnTo>
                  <a:lnTo>
                    <a:pt x="728" y="3078"/>
                  </a:lnTo>
                  <a:lnTo>
                    <a:pt x="737" y="3166"/>
                  </a:lnTo>
                  <a:lnTo>
                    <a:pt x="738" y="3207"/>
                  </a:lnTo>
                  <a:lnTo>
                    <a:pt x="749" y="3252"/>
                  </a:lnTo>
                  <a:lnTo>
                    <a:pt x="797" y="3255"/>
                  </a:lnTo>
                  <a:lnTo>
                    <a:pt x="804" y="3277"/>
                  </a:lnTo>
                  <a:cubicBezTo>
                    <a:pt x="834" y="3280"/>
                    <a:pt x="881" y="3277"/>
                    <a:pt x="978" y="3276"/>
                  </a:cubicBezTo>
                  <a:cubicBezTo>
                    <a:pt x="999" y="3264"/>
                    <a:pt x="995" y="3232"/>
                    <a:pt x="995" y="3232"/>
                  </a:cubicBezTo>
                  <a:lnTo>
                    <a:pt x="918" y="3151"/>
                  </a:lnTo>
                  <a:lnTo>
                    <a:pt x="899" y="3099"/>
                  </a:lnTo>
                  <a:lnTo>
                    <a:pt x="965" y="3108"/>
                  </a:lnTo>
                  <a:lnTo>
                    <a:pt x="989" y="2794"/>
                  </a:lnTo>
                  <a:lnTo>
                    <a:pt x="987" y="2605"/>
                  </a:lnTo>
                  <a:lnTo>
                    <a:pt x="978" y="2428"/>
                  </a:lnTo>
                  <a:lnTo>
                    <a:pt x="1037" y="2418"/>
                  </a:lnTo>
                  <a:lnTo>
                    <a:pt x="1149" y="2429"/>
                  </a:lnTo>
                  <a:lnTo>
                    <a:pt x="1209" y="2361"/>
                  </a:lnTo>
                  <a:lnTo>
                    <a:pt x="1229" y="2169"/>
                  </a:lnTo>
                  <a:lnTo>
                    <a:pt x="1241" y="2023"/>
                  </a:lnTo>
                  <a:lnTo>
                    <a:pt x="1217" y="1815"/>
                  </a:lnTo>
                  <a:lnTo>
                    <a:pt x="1147" y="1809"/>
                  </a:lnTo>
                  <a:cubicBezTo>
                    <a:pt x="1132" y="1804"/>
                    <a:pt x="1125" y="1791"/>
                    <a:pt x="1125" y="1783"/>
                  </a:cubicBezTo>
                  <a:cubicBezTo>
                    <a:pt x="1125" y="1774"/>
                    <a:pt x="1143" y="1769"/>
                    <a:pt x="1149" y="1762"/>
                  </a:cubicBezTo>
                  <a:cubicBezTo>
                    <a:pt x="1155" y="1755"/>
                    <a:pt x="1165" y="1769"/>
                    <a:pt x="1160" y="1741"/>
                  </a:cubicBezTo>
                  <a:cubicBezTo>
                    <a:pt x="1139" y="1666"/>
                    <a:pt x="1102" y="1687"/>
                    <a:pt x="1095" y="1630"/>
                  </a:cubicBezTo>
                  <a:lnTo>
                    <a:pt x="1122" y="1624"/>
                  </a:lnTo>
                  <a:lnTo>
                    <a:pt x="1118" y="1482"/>
                  </a:lnTo>
                  <a:cubicBezTo>
                    <a:pt x="1108" y="1353"/>
                    <a:pt x="1083" y="1003"/>
                    <a:pt x="1059" y="847"/>
                  </a:cubicBezTo>
                  <a:cubicBezTo>
                    <a:pt x="1035" y="727"/>
                    <a:pt x="1002" y="666"/>
                    <a:pt x="974" y="546"/>
                  </a:cubicBezTo>
                  <a:cubicBezTo>
                    <a:pt x="926" y="516"/>
                    <a:pt x="827" y="498"/>
                    <a:pt x="779" y="480"/>
                  </a:cubicBezTo>
                  <a:lnTo>
                    <a:pt x="698" y="459"/>
                  </a:lnTo>
                  <a:lnTo>
                    <a:pt x="642" y="409"/>
                  </a:lnTo>
                  <a:lnTo>
                    <a:pt x="642" y="343"/>
                  </a:lnTo>
                  <a:lnTo>
                    <a:pt x="656" y="316"/>
                  </a:lnTo>
                  <a:cubicBezTo>
                    <a:pt x="664" y="305"/>
                    <a:pt x="687" y="292"/>
                    <a:pt x="689" y="274"/>
                  </a:cubicBezTo>
                  <a:cubicBezTo>
                    <a:pt x="694" y="238"/>
                    <a:pt x="684" y="214"/>
                    <a:pt x="669" y="208"/>
                  </a:cubicBezTo>
                  <a:cubicBezTo>
                    <a:pt x="665" y="130"/>
                    <a:pt x="657" y="102"/>
                    <a:pt x="644" y="69"/>
                  </a:cubicBezTo>
                  <a:lnTo>
                    <a:pt x="606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53" name="Freeform 1057"/>
            <p:cNvSpPr>
              <a:spLocks/>
            </p:cNvSpPr>
            <p:nvPr userDrawn="1"/>
          </p:nvSpPr>
          <p:spPr bwMode="gray">
            <a:xfrm>
              <a:off x="917" y="-352"/>
              <a:ext cx="1100" cy="1096"/>
            </a:xfrm>
            <a:custGeom>
              <a:avLst/>
              <a:gdLst/>
              <a:ahLst/>
              <a:cxnLst>
                <a:cxn ang="0">
                  <a:pos x="1020" y="21"/>
                </a:cxn>
                <a:cxn ang="0">
                  <a:pos x="978" y="12"/>
                </a:cxn>
                <a:cxn ang="0">
                  <a:pos x="949" y="4"/>
                </a:cxn>
                <a:cxn ang="0">
                  <a:pos x="868" y="12"/>
                </a:cxn>
                <a:cxn ang="0">
                  <a:pos x="813" y="54"/>
                </a:cxn>
                <a:cxn ang="0">
                  <a:pos x="818" y="80"/>
                </a:cxn>
                <a:cxn ang="0">
                  <a:pos x="827" y="141"/>
                </a:cxn>
                <a:cxn ang="0">
                  <a:pos x="848" y="204"/>
                </a:cxn>
                <a:cxn ang="0">
                  <a:pos x="857" y="242"/>
                </a:cxn>
                <a:cxn ang="0">
                  <a:pos x="845" y="270"/>
                </a:cxn>
                <a:cxn ang="0">
                  <a:pos x="751" y="303"/>
                </a:cxn>
                <a:cxn ang="0">
                  <a:pos x="708" y="340"/>
                </a:cxn>
                <a:cxn ang="0">
                  <a:pos x="694" y="410"/>
                </a:cxn>
                <a:cxn ang="0">
                  <a:pos x="676" y="438"/>
                </a:cxn>
                <a:cxn ang="0">
                  <a:pos x="630" y="486"/>
                </a:cxn>
                <a:cxn ang="0">
                  <a:pos x="595" y="508"/>
                </a:cxn>
                <a:cxn ang="0">
                  <a:pos x="524" y="482"/>
                </a:cxn>
                <a:cxn ang="0">
                  <a:pos x="485" y="455"/>
                </a:cxn>
                <a:cxn ang="0">
                  <a:pos x="442" y="414"/>
                </a:cxn>
                <a:cxn ang="0">
                  <a:pos x="357" y="423"/>
                </a:cxn>
                <a:cxn ang="0">
                  <a:pos x="0" y="291"/>
                </a:cxn>
                <a:cxn ang="0">
                  <a:pos x="345" y="445"/>
                </a:cxn>
                <a:cxn ang="0">
                  <a:pos x="380" y="495"/>
                </a:cxn>
                <a:cxn ang="0">
                  <a:pos x="439" y="532"/>
                </a:cxn>
                <a:cxn ang="0">
                  <a:pos x="460" y="578"/>
                </a:cxn>
                <a:cxn ang="0">
                  <a:pos x="488" y="602"/>
                </a:cxn>
                <a:cxn ang="0">
                  <a:pos x="607" y="654"/>
                </a:cxn>
                <a:cxn ang="0">
                  <a:pos x="680" y="621"/>
                </a:cxn>
                <a:cxn ang="0">
                  <a:pos x="726" y="602"/>
                </a:cxn>
                <a:cxn ang="0">
                  <a:pos x="747" y="569"/>
                </a:cxn>
                <a:cxn ang="0">
                  <a:pos x="772" y="534"/>
                </a:cxn>
                <a:cxn ang="0">
                  <a:pos x="790" y="551"/>
                </a:cxn>
                <a:cxn ang="0">
                  <a:pos x="751" y="560"/>
                </a:cxn>
                <a:cxn ang="0">
                  <a:pos x="793" y="591"/>
                </a:cxn>
                <a:cxn ang="0">
                  <a:pos x="779" y="632"/>
                </a:cxn>
                <a:cxn ang="0">
                  <a:pos x="770" y="689"/>
                </a:cxn>
                <a:cxn ang="0">
                  <a:pos x="703" y="741"/>
                </a:cxn>
                <a:cxn ang="0">
                  <a:pos x="694" y="820"/>
                </a:cxn>
                <a:cxn ang="0">
                  <a:pos x="680" y="874"/>
                </a:cxn>
                <a:cxn ang="0">
                  <a:pos x="662" y="918"/>
                </a:cxn>
                <a:cxn ang="0">
                  <a:pos x="657" y="977"/>
                </a:cxn>
                <a:cxn ang="0">
                  <a:pos x="639" y="1025"/>
                </a:cxn>
                <a:cxn ang="0">
                  <a:pos x="621" y="1108"/>
                </a:cxn>
                <a:cxn ang="0">
                  <a:pos x="891" y="1023"/>
                </a:cxn>
                <a:cxn ang="0">
                  <a:pos x="974" y="1104"/>
                </a:cxn>
                <a:cxn ang="0">
                  <a:pos x="1201" y="938"/>
                </a:cxn>
                <a:cxn ang="0">
                  <a:pos x="1169" y="787"/>
                </a:cxn>
                <a:cxn ang="0">
                  <a:pos x="1157" y="700"/>
                </a:cxn>
                <a:cxn ang="0">
                  <a:pos x="1212" y="696"/>
                </a:cxn>
                <a:cxn ang="0">
                  <a:pos x="1260" y="650"/>
                </a:cxn>
                <a:cxn ang="0">
                  <a:pos x="1265" y="608"/>
                </a:cxn>
                <a:cxn ang="0">
                  <a:pos x="1254" y="503"/>
                </a:cxn>
                <a:cxn ang="0">
                  <a:pos x="1260" y="466"/>
                </a:cxn>
                <a:cxn ang="0">
                  <a:pos x="1187" y="287"/>
                </a:cxn>
                <a:cxn ang="0">
                  <a:pos x="1084" y="255"/>
                </a:cxn>
                <a:cxn ang="0">
                  <a:pos x="1045" y="213"/>
                </a:cxn>
                <a:cxn ang="0">
                  <a:pos x="1061" y="196"/>
                </a:cxn>
                <a:cxn ang="0">
                  <a:pos x="1061" y="119"/>
                </a:cxn>
                <a:cxn ang="0">
                  <a:pos x="1052" y="63"/>
                </a:cxn>
                <a:cxn ang="0">
                  <a:pos x="1038" y="41"/>
                </a:cxn>
              </a:cxnLst>
              <a:rect l="0" t="0" r="r" b="b"/>
              <a:pathLst>
                <a:path w="1265" h="1108">
                  <a:moveTo>
                    <a:pt x="1040" y="4"/>
                  </a:moveTo>
                  <a:cubicBezTo>
                    <a:pt x="1037" y="0"/>
                    <a:pt x="1026" y="21"/>
                    <a:pt x="1020" y="21"/>
                  </a:cubicBezTo>
                  <a:lnTo>
                    <a:pt x="1004" y="4"/>
                  </a:lnTo>
                  <a:lnTo>
                    <a:pt x="978" y="12"/>
                  </a:lnTo>
                  <a:lnTo>
                    <a:pt x="960" y="12"/>
                  </a:lnTo>
                  <a:lnTo>
                    <a:pt x="949" y="4"/>
                  </a:lnTo>
                  <a:lnTo>
                    <a:pt x="914" y="6"/>
                  </a:lnTo>
                  <a:lnTo>
                    <a:pt x="868" y="12"/>
                  </a:lnTo>
                  <a:lnTo>
                    <a:pt x="852" y="28"/>
                  </a:lnTo>
                  <a:lnTo>
                    <a:pt x="813" y="54"/>
                  </a:lnTo>
                  <a:lnTo>
                    <a:pt x="820" y="67"/>
                  </a:lnTo>
                  <a:lnTo>
                    <a:pt x="818" y="80"/>
                  </a:lnTo>
                  <a:lnTo>
                    <a:pt x="827" y="113"/>
                  </a:lnTo>
                  <a:lnTo>
                    <a:pt x="827" y="141"/>
                  </a:lnTo>
                  <a:lnTo>
                    <a:pt x="834" y="170"/>
                  </a:lnTo>
                  <a:lnTo>
                    <a:pt x="848" y="204"/>
                  </a:lnTo>
                  <a:lnTo>
                    <a:pt x="850" y="220"/>
                  </a:lnTo>
                  <a:lnTo>
                    <a:pt x="857" y="242"/>
                  </a:lnTo>
                  <a:lnTo>
                    <a:pt x="859" y="255"/>
                  </a:lnTo>
                  <a:lnTo>
                    <a:pt x="845" y="270"/>
                  </a:lnTo>
                  <a:lnTo>
                    <a:pt x="788" y="287"/>
                  </a:lnTo>
                  <a:lnTo>
                    <a:pt x="751" y="303"/>
                  </a:lnTo>
                  <a:cubicBezTo>
                    <a:pt x="740" y="307"/>
                    <a:pt x="724" y="308"/>
                    <a:pt x="717" y="314"/>
                  </a:cubicBezTo>
                  <a:cubicBezTo>
                    <a:pt x="710" y="319"/>
                    <a:pt x="708" y="330"/>
                    <a:pt x="708" y="340"/>
                  </a:cubicBezTo>
                  <a:lnTo>
                    <a:pt x="712" y="377"/>
                  </a:lnTo>
                  <a:lnTo>
                    <a:pt x="694" y="410"/>
                  </a:lnTo>
                  <a:lnTo>
                    <a:pt x="692" y="425"/>
                  </a:lnTo>
                  <a:lnTo>
                    <a:pt x="676" y="438"/>
                  </a:lnTo>
                  <a:lnTo>
                    <a:pt x="664" y="460"/>
                  </a:lnTo>
                  <a:lnTo>
                    <a:pt x="630" y="486"/>
                  </a:lnTo>
                  <a:lnTo>
                    <a:pt x="618" y="508"/>
                  </a:lnTo>
                  <a:lnTo>
                    <a:pt x="595" y="508"/>
                  </a:lnTo>
                  <a:lnTo>
                    <a:pt x="549" y="495"/>
                  </a:lnTo>
                  <a:lnTo>
                    <a:pt x="524" y="482"/>
                  </a:lnTo>
                  <a:lnTo>
                    <a:pt x="504" y="466"/>
                  </a:lnTo>
                  <a:lnTo>
                    <a:pt x="485" y="455"/>
                  </a:lnTo>
                  <a:lnTo>
                    <a:pt x="465" y="429"/>
                  </a:lnTo>
                  <a:lnTo>
                    <a:pt x="442" y="414"/>
                  </a:lnTo>
                  <a:lnTo>
                    <a:pt x="400" y="414"/>
                  </a:lnTo>
                  <a:lnTo>
                    <a:pt x="357" y="423"/>
                  </a:lnTo>
                  <a:lnTo>
                    <a:pt x="293" y="407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345" y="445"/>
                  </a:lnTo>
                  <a:lnTo>
                    <a:pt x="352" y="464"/>
                  </a:lnTo>
                  <a:lnTo>
                    <a:pt x="380" y="495"/>
                  </a:lnTo>
                  <a:lnTo>
                    <a:pt x="449" y="521"/>
                  </a:lnTo>
                  <a:lnTo>
                    <a:pt x="439" y="532"/>
                  </a:lnTo>
                  <a:lnTo>
                    <a:pt x="444" y="547"/>
                  </a:lnTo>
                  <a:lnTo>
                    <a:pt x="460" y="578"/>
                  </a:lnTo>
                  <a:lnTo>
                    <a:pt x="465" y="599"/>
                  </a:lnTo>
                  <a:lnTo>
                    <a:pt x="488" y="602"/>
                  </a:lnTo>
                  <a:lnTo>
                    <a:pt x="568" y="645"/>
                  </a:lnTo>
                  <a:lnTo>
                    <a:pt x="607" y="654"/>
                  </a:lnTo>
                  <a:lnTo>
                    <a:pt x="641" y="643"/>
                  </a:lnTo>
                  <a:lnTo>
                    <a:pt x="680" y="621"/>
                  </a:lnTo>
                  <a:lnTo>
                    <a:pt x="701" y="610"/>
                  </a:lnTo>
                  <a:lnTo>
                    <a:pt x="726" y="602"/>
                  </a:lnTo>
                  <a:lnTo>
                    <a:pt x="726" y="582"/>
                  </a:lnTo>
                  <a:lnTo>
                    <a:pt x="747" y="569"/>
                  </a:lnTo>
                  <a:lnTo>
                    <a:pt x="754" y="556"/>
                  </a:lnTo>
                  <a:lnTo>
                    <a:pt x="772" y="534"/>
                  </a:lnTo>
                  <a:lnTo>
                    <a:pt x="788" y="538"/>
                  </a:lnTo>
                  <a:lnTo>
                    <a:pt x="790" y="551"/>
                  </a:lnTo>
                  <a:lnTo>
                    <a:pt x="763" y="551"/>
                  </a:lnTo>
                  <a:lnTo>
                    <a:pt x="751" y="560"/>
                  </a:lnTo>
                  <a:lnTo>
                    <a:pt x="790" y="571"/>
                  </a:lnTo>
                  <a:lnTo>
                    <a:pt x="793" y="591"/>
                  </a:lnTo>
                  <a:lnTo>
                    <a:pt x="793" y="613"/>
                  </a:lnTo>
                  <a:lnTo>
                    <a:pt x="779" y="632"/>
                  </a:lnTo>
                  <a:lnTo>
                    <a:pt x="772" y="665"/>
                  </a:lnTo>
                  <a:lnTo>
                    <a:pt x="770" y="689"/>
                  </a:lnTo>
                  <a:cubicBezTo>
                    <a:pt x="764" y="695"/>
                    <a:pt x="746" y="691"/>
                    <a:pt x="735" y="700"/>
                  </a:cubicBezTo>
                  <a:cubicBezTo>
                    <a:pt x="725" y="709"/>
                    <a:pt x="707" y="729"/>
                    <a:pt x="703" y="741"/>
                  </a:cubicBezTo>
                  <a:lnTo>
                    <a:pt x="712" y="774"/>
                  </a:lnTo>
                  <a:lnTo>
                    <a:pt x="694" y="820"/>
                  </a:lnTo>
                  <a:cubicBezTo>
                    <a:pt x="689" y="832"/>
                    <a:pt x="683" y="840"/>
                    <a:pt x="680" y="848"/>
                  </a:cubicBezTo>
                  <a:cubicBezTo>
                    <a:pt x="678" y="857"/>
                    <a:pt x="681" y="866"/>
                    <a:pt x="680" y="874"/>
                  </a:cubicBezTo>
                  <a:lnTo>
                    <a:pt x="676" y="896"/>
                  </a:lnTo>
                  <a:cubicBezTo>
                    <a:pt x="673" y="904"/>
                    <a:pt x="666" y="909"/>
                    <a:pt x="662" y="918"/>
                  </a:cubicBezTo>
                  <a:cubicBezTo>
                    <a:pt x="658" y="927"/>
                    <a:pt x="653" y="941"/>
                    <a:pt x="653" y="951"/>
                  </a:cubicBezTo>
                  <a:lnTo>
                    <a:pt x="657" y="977"/>
                  </a:lnTo>
                  <a:lnTo>
                    <a:pt x="653" y="1012"/>
                  </a:lnTo>
                  <a:cubicBezTo>
                    <a:pt x="650" y="1020"/>
                    <a:pt x="640" y="1018"/>
                    <a:pt x="639" y="1025"/>
                  </a:cubicBezTo>
                  <a:cubicBezTo>
                    <a:pt x="637" y="1032"/>
                    <a:pt x="647" y="1042"/>
                    <a:pt x="644" y="1056"/>
                  </a:cubicBezTo>
                  <a:lnTo>
                    <a:pt x="621" y="1108"/>
                  </a:lnTo>
                  <a:lnTo>
                    <a:pt x="866" y="1108"/>
                  </a:lnTo>
                  <a:lnTo>
                    <a:pt x="891" y="1023"/>
                  </a:lnTo>
                  <a:lnTo>
                    <a:pt x="930" y="990"/>
                  </a:lnTo>
                  <a:lnTo>
                    <a:pt x="974" y="1104"/>
                  </a:lnTo>
                  <a:lnTo>
                    <a:pt x="1217" y="1106"/>
                  </a:lnTo>
                  <a:lnTo>
                    <a:pt x="1201" y="938"/>
                  </a:lnTo>
                  <a:lnTo>
                    <a:pt x="1189" y="922"/>
                  </a:lnTo>
                  <a:lnTo>
                    <a:pt x="1169" y="787"/>
                  </a:lnTo>
                  <a:lnTo>
                    <a:pt x="1150" y="720"/>
                  </a:lnTo>
                  <a:lnTo>
                    <a:pt x="1157" y="700"/>
                  </a:lnTo>
                  <a:lnTo>
                    <a:pt x="1178" y="702"/>
                  </a:lnTo>
                  <a:lnTo>
                    <a:pt x="1212" y="696"/>
                  </a:lnTo>
                  <a:lnTo>
                    <a:pt x="1235" y="696"/>
                  </a:lnTo>
                  <a:cubicBezTo>
                    <a:pt x="1243" y="688"/>
                    <a:pt x="1257" y="662"/>
                    <a:pt x="1260" y="650"/>
                  </a:cubicBezTo>
                  <a:cubicBezTo>
                    <a:pt x="1264" y="637"/>
                    <a:pt x="1260" y="628"/>
                    <a:pt x="1260" y="621"/>
                  </a:cubicBezTo>
                  <a:lnTo>
                    <a:pt x="1265" y="608"/>
                  </a:lnTo>
                  <a:lnTo>
                    <a:pt x="1251" y="543"/>
                  </a:lnTo>
                  <a:lnTo>
                    <a:pt x="1254" y="503"/>
                  </a:lnTo>
                  <a:lnTo>
                    <a:pt x="1265" y="484"/>
                  </a:lnTo>
                  <a:lnTo>
                    <a:pt x="1260" y="466"/>
                  </a:lnTo>
                  <a:cubicBezTo>
                    <a:pt x="1257" y="438"/>
                    <a:pt x="1259" y="343"/>
                    <a:pt x="1247" y="314"/>
                  </a:cubicBezTo>
                  <a:cubicBezTo>
                    <a:pt x="1234" y="284"/>
                    <a:pt x="1205" y="294"/>
                    <a:pt x="1187" y="287"/>
                  </a:cubicBezTo>
                  <a:lnTo>
                    <a:pt x="1134" y="272"/>
                  </a:lnTo>
                  <a:lnTo>
                    <a:pt x="1084" y="255"/>
                  </a:lnTo>
                  <a:lnTo>
                    <a:pt x="1033" y="228"/>
                  </a:lnTo>
                  <a:lnTo>
                    <a:pt x="1045" y="213"/>
                  </a:lnTo>
                  <a:lnTo>
                    <a:pt x="1045" y="200"/>
                  </a:lnTo>
                  <a:lnTo>
                    <a:pt x="1061" y="196"/>
                  </a:lnTo>
                  <a:lnTo>
                    <a:pt x="1068" y="154"/>
                  </a:lnTo>
                  <a:lnTo>
                    <a:pt x="1061" y="119"/>
                  </a:lnTo>
                  <a:lnTo>
                    <a:pt x="1052" y="89"/>
                  </a:lnTo>
                  <a:lnTo>
                    <a:pt x="1052" y="63"/>
                  </a:lnTo>
                  <a:cubicBezTo>
                    <a:pt x="1053" y="55"/>
                    <a:pt x="1063" y="44"/>
                    <a:pt x="1061" y="41"/>
                  </a:cubicBezTo>
                  <a:cubicBezTo>
                    <a:pt x="1059" y="37"/>
                    <a:pt x="1041" y="47"/>
                    <a:pt x="1038" y="41"/>
                  </a:cubicBezTo>
                  <a:cubicBezTo>
                    <a:pt x="1035" y="35"/>
                    <a:pt x="1043" y="7"/>
                    <a:pt x="1040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54" name="Freeform 1058"/>
            <p:cNvSpPr>
              <a:spLocks/>
            </p:cNvSpPr>
            <p:nvPr userDrawn="1"/>
          </p:nvSpPr>
          <p:spPr bwMode="gray">
            <a:xfrm rot="9869714">
              <a:off x="0" y="0"/>
              <a:ext cx="526" cy="624"/>
            </a:xfrm>
            <a:custGeom>
              <a:avLst/>
              <a:gdLst/>
              <a:ahLst/>
              <a:cxnLst>
                <a:cxn ang="0">
                  <a:pos x="196" y="40"/>
                </a:cxn>
                <a:cxn ang="0">
                  <a:pos x="77" y="28"/>
                </a:cxn>
                <a:cxn ang="0">
                  <a:pos x="16" y="127"/>
                </a:cxn>
                <a:cxn ang="0">
                  <a:pos x="29" y="156"/>
                </a:cxn>
                <a:cxn ang="0">
                  <a:pos x="95" y="122"/>
                </a:cxn>
                <a:cxn ang="0">
                  <a:pos x="71" y="6"/>
                </a:cxn>
                <a:cxn ang="0">
                  <a:pos x="125" y="104"/>
                </a:cxn>
                <a:cxn ang="0">
                  <a:pos x="207" y="60"/>
                </a:cxn>
                <a:cxn ang="0">
                  <a:pos x="221" y="80"/>
                </a:cxn>
                <a:cxn ang="0">
                  <a:pos x="39" y="176"/>
                </a:cxn>
                <a:cxn ang="0">
                  <a:pos x="43" y="190"/>
                </a:cxn>
                <a:cxn ang="0">
                  <a:pos x="85" y="263"/>
                </a:cxn>
                <a:cxn ang="0">
                  <a:pos x="221" y="317"/>
                </a:cxn>
                <a:cxn ang="0">
                  <a:pos x="260" y="172"/>
                </a:cxn>
                <a:cxn ang="0">
                  <a:pos x="196" y="40"/>
                </a:cxn>
              </a:cxnLst>
              <a:rect l="0" t="0" r="r" b="b"/>
              <a:pathLst>
                <a:path w="284" h="338">
                  <a:moveTo>
                    <a:pt x="196" y="40"/>
                  </a:moveTo>
                  <a:cubicBezTo>
                    <a:pt x="174" y="0"/>
                    <a:pt x="105" y="14"/>
                    <a:pt x="77" y="28"/>
                  </a:cubicBezTo>
                  <a:cubicBezTo>
                    <a:pt x="49" y="41"/>
                    <a:pt x="0" y="87"/>
                    <a:pt x="16" y="127"/>
                  </a:cubicBezTo>
                  <a:lnTo>
                    <a:pt x="29" y="156"/>
                  </a:lnTo>
                  <a:lnTo>
                    <a:pt x="95" y="122"/>
                  </a:lnTo>
                  <a:lnTo>
                    <a:pt x="71" y="6"/>
                  </a:lnTo>
                  <a:lnTo>
                    <a:pt x="125" y="104"/>
                  </a:lnTo>
                  <a:lnTo>
                    <a:pt x="207" y="60"/>
                  </a:lnTo>
                  <a:lnTo>
                    <a:pt x="221" y="80"/>
                  </a:lnTo>
                  <a:lnTo>
                    <a:pt x="39" y="176"/>
                  </a:lnTo>
                  <a:lnTo>
                    <a:pt x="43" y="190"/>
                  </a:lnTo>
                  <a:lnTo>
                    <a:pt x="85" y="263"/>
                  </a:lnTo>
                  <a:cubicBezTo>
                    <a:pt x="110" y="316"/>
                    <a:pt x="173" y="338"/>
                    <a:pt x="221" y="317"/>
                  </a:cubicBezTo>
                  <a:cubicBezTo>
                    <a:pt x="270" y="294"/>
                    <a:pt x="284" y="221"/>
                    <a:pt x="260" y="172"/>
                  </a:cubicBezTo>
                  <a:cubicBezTo>
                    <a:pt x="230" y="107"/>
                    <a:pt x="196" y="40"/>
                    <a:pt x="196" y="40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55" name="Line 1059"/>
            <p:cNvSpPr>
              <a:spLocks noChangeShapeType="1"/>
            </p:cNvSpPr>
            <p:nvPr userDrawn="1"/>
          </p:nvSpPr>
          <p:spPr bwMode="gray">
            <a:xfrm rot="8285659" flipH="1">
              <a:off x="378" y="388"/>
              <a:ext cx="2" cy="14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56" name="Freeform 1060"/>
            <p:cNvSpPr>
              <a:spLocks/>
            </p:cNvSpPr>
            <p:nvPr userDrawn="1"/>
          </p:nvSpPr>
          <p:spPr bwMode="gray">
            <a:xfrm>
              <a:off x="395" y="-76"/>
              <a:ext cx="476" cy="686"/>
            </a:xfrm>
            <a:custGeom>
              <a:avLst/>
              <a:gdLst/>
              <a:ahLst/>
              <a:cxnLst>
                <a:cxn ang="0">
                  <a:pos x="31" y="594"/>
                </a:cxn>
                <a:cxn ang="0">
                  <a:pos x="393" y="664"/>
                </a:cxn>
                <a:cxn ang="0">
                  <a:pos x="230" y="264"/>
                </a:cxn>
                <a:cxn ang="0">
                  <a:pos x="481" y="0"/>
                </a:cxn>
              </a:cxnLst>
              <a:rect l="0" t="0" r="r" b="b"/>
              <a:pathLst>
                <a:path w="481" h="694">
                  <a:moveTo>
                    <a:pt x="31" y="594"/>
                  </a:moveTo>
                  <a:cubicBezTo>
                    <a:pt x="66" y="687"/>
                    <a:pt x="352" y="694"/>
                    <a:pt x="393" y="664"/>
                  </a:cubicBezTo>
                  <a:cubicBezTo>
                    <a:pt x="477" y="532"/>
                    <a:pt x="0" y="345"/>
                    <a:pt x="230" y="264"/>
                  </a:cubicBezTo>
                  <a:cubicBezTo>
                    <a:pt x="460" y="183"/>
                    <a:pt x="433" y="19"/>
                    <a:pt x="481" y="0"/>
                  </a:cubicBez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</p:grpSp>
      <p:pic>
        <p:nvPicPr>
          <p:cNvPr id="133157" name="Picture 1061" descr="light5"/>
          <p:cNvPicPr>
            <a:picLocks noChangeAspect="1" noChangeArrowheads="1"/>
          </p:cNvPicPr>
          <p:nvPr/>
        </p:nvPicPr>
        <p:blipFill>
          <a:blip r:embed="rId13" cstate="print"/>
          <a:srcRect t="3918"/>
          <a:stretch>
            <a:fillRect/>
          </a:stretch>
        </p:blipFill>
        <p:spPr bwMode="gray">
          <a:xfrm>
            <a:off x="0" y="1"/>
            <a:ext cx="6096000" cy="697706"/>
          </a:xfrm>
          <a:prstGeom prst="rect">
            <a:avLst/>
          </a:prstGeom>
          <a:noFill/>
        </p:spPr>
      </p:pic>
      <p:sp>
        <p:nvSpPr>
          <p:cNvPr id="133158" name="Rectangle 1062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13097"/>
            <a:ext cx="8335962" cy="64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33159" name="Text Box 1063"/>
          <p:cNvSpPr txBox="1">
            <a:spLocks noChangeArrowheads="1"/>
          </p:cNvSpPr>
          <p:nvPr/>
        </p:nvSpPr>
        <p:spPr bwMode="auto">
          <a:xfrm>
            <a:off x="7535866" y="4960147"/>
            <a:ext cx="16081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TW" sz="1000" dirty="0">
                <a:solidFill>
                  <a:srgbClr val="F8F8F8"/>
                </a:solidFill>
              </a:rPr>
              <a:t>www.themegallery.com</a:t>
            </a:r>
          </a:p>
        </p:txBody>
      </p:sp>
      <p:pic>
        <p:nvPicPr>
          <p:cNvPr id="133160" name="Picture 1064" descr="light5"/>
          <p:cNvPicPr>
            <a:picLocks noChangeAspect="1" noChangeArrowheads="1"/>
          </p:cNvPicPr>
          <p:nvPr/>
        </p:nvPicPr>
        <p:blipFill>
          <a:blip r:embed="rId14" cstate="print"/>
          <a:srcRect t="3918"/>
          <a:stretch>
            <a:fillRect/>
          </a:stretch>
        </p:blipFill>
        <p:spPr bwMode="gray">
          <a:xfrm>
            <a:off x="3048000" y="1"/>
            <a:ext cx="6096000" cy="69770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0550" y="121931"/>
            <a:ext cx="7958138" cy="7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dirty="0" smtClean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132050" y="4804173"/>
            <a:ext cx="803275" cy="22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Shape 122"/>
          <p:cNvSpPr/>
          <p:nvPr/>
        </p:nvSpPr>
        <p:spPr>
          <a:xfrm>
            <a:off x="6376924" y="4479544"/>
            <a:ext cx="2779776" cy="676656"/>
          </a:xfrm>
          <a:prstGeom prst="triangle">
            <a:avLst>
              <a:gd name="adj" fmla="val 100000"/>
            </a:avLst>
          </a:prstGeom>
          <a:solidFill>
            <a:srgbClr val="00895F"/>
          </a:solidFill>
          <a:ln>
            <a:noFill/>
          </a:ln>
        </p:spPr>
        <p:txBody>
          <a:bodyPr lIns="0" tIns="45700" rIns="0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3"/>
          <p:cNvSpPr/>
          <p:nvPr/>
        </p:nvSpPr>
        <p:spPr>
          <a:xfrm>
            <a:off x="6724396" y="4561840"/>
            <a:ext cx="2432304" cy="594360"/>
          </a:xfrm>
          <a:prstGeom prst="triangle">
            <a:avLst>
              <a:gd name="adj" fmla="val 100000"/>
            </a:avLst>
          </a:prstGeom>
          <a:solidFill>
            <a:srgbClr val="005287"/>
          </a:solidFill>
          <a:ln>
            <a:noFill/>
          </a:ln>
        </p:spPr>
        <p:txBody>
          <a:bodyPr lIns="0" tIns="45700" rIns="0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24"/>
          <p:cNvPicPr preferRelativeResize="0"/>
          <p:nvPr/>
        </p:nvPicPr>
        <p:blipFill rotWithShape="1">
          <a:blip r:embed="rId13" cstate="print">
            <a:alphaModFix/>
          </a:blip>
          <a:srcRect/>
          <a:stretch/>
        </p:blipFill>
        <p:spPr>
          <a:xfrm>
            <a:off x="8119878" y="4892042"/>
            <a:ext cx="758783" cy="1228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4360" y="1207008"/>
            <a:ext cx="795528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1775" marR="0" indent="-231775" algn="l" defTabSz="914400" rtl="0" eaLnBrk="1" fontAlgn="base" latinLnBrk="0" hangingPunct="1">
        <a:lnSpc>
          <a:spcPct val="95000"/>
        </a:lnSpc>
        <a:spcBef>
          <a:spcPts val="12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1963" marR="0" indent="-61913" algn="l" defTabSz="914400" rtl="0" eaLnBrk="1" fontAlgn="base" latinLnBrk="0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SzTx/>
        <a:buFont typeface="Courier New" panose="02070309020205020404" pitchFamily="49" charset="0"/>
        <a:buChar char="-"/>
        <a:tabLst/>
        <a:defRPr sz="1800">
          <a:solidFill>
            <a:schemeClr val="tx1"/>
          </a:solidFill>
          <a:latin typeface="+mn-lt"/>
        </a:defRPr>
      </a:lvl2pPr>
      <a:lvl3pPr marL="682625" marR="0" indent="117475" algn="l" defTabSz="914400" rtl="0" eaLnBrk="1" fontAlgn="base" latinLnBrk="0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sz="1600">
          <a:solidFill>
            <a:schemeClr val="tx1"/>
          </a:solidFill>
          <a:latin typeface="+mn-lt"/>
        </a:defRPr>
      </a:lvl3pPr>
      <a:lvl4pPr marL="914400" marR="0" indent="228600" algn="l" defTabSz="914400" rtl="0" eaLnBrk="1" fontAlgn="base" latinLnBrk="0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sz="1600">
          <a:solidFill>
            <a:schemeClr val="tx1"/>
          </a:solidFill>
          <a:latin typeface="+mn-lt"/>
        </a:defRPr>
      </a:lvl4pPr>
      <a:lvl5pPr marL="1146175" marR="0" indent="396875" algn="l" defTabSz="914400" rtl="0" eaLnBrk="1" fontAlgn="base" latinLnBrk="0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§"/>
        <a:tabLst/>
        <a:defRPr sz="14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6553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23" name="Rectangle 1027"/>
          <p:cNvSpPr>
            <a:spLocks noChangeArrowheads="1"/>
          </p:cNvSpPr>
          <p:nvPr/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altLang="zh-TW" sz="1400" dirty="0">
              <a:solidFill>
                <a:srgbClr val="1C1C1C"/>
              </a:solidFill>
            </a:endParaRPr>
          </a:p>
        </p:txBody>
      </p:sp>
      <p:sp>
        <p:nvSpPr>
          <p:cNvPr id="133124" name="Rectangle 1028"/>
          <p:cNvSpPr>
            <a:spLocks noChangeArrowheads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TW" sz="1400" dirty="0">
              <a:solidFill>
                <a:srgbClr val="1C1C1C"/>
              </a:solidFill>
            </a:endParaRPr>
          </a:p>
        </p:txBody>
      </p:sp>
      <p:sp>
        <p:nvSpPr>
          <p:cNvPr id="133125" name="Rectangle 1029"/>
          <p:cNvSpPr>
            <a:spLocks noChangeArrowheads="1"/>
          </p:cNvSpPr>
          <p:nvPr/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1400" dirty="0">
              <a:solidFill>
                <a:srgbClr val="1C1C1C"/>
              </a:solidFill>
            </a:endParaRPr>
          </a:p>
        </p:txBody>
      </p:sp>
      <p:sp>
        <p:nvSpPr>
          <p:cNvPr id="133126" name="Freeform 1030"/>
          <p:cNvSpPr>
            <a:spLocks/>
          </p:cNvSpPr>
          <p:nvPr/>
        </p:nvSpPr>
        <p:spPr bwMode="gray">
          <a:xfrm>
            <a:off x="-9524" y="-7144"/>
            <a:ext cx="9172575" cy="672704"/>
          </a:xfrm>
          <a:custGeom>
            <a:avLst/>
            <a:gdLst/>
            <a:ahLst/>
            <a:cxnLst>
              <a:cxn ang="0">
                <a:pos x="0" y="565"/>
              </a:cxn>
              <a:cxn ang="0">
                <a:pos x="0" y="0"/>
              </a:cxn>
              <a:cxn ang="0">
                <a:pos x="5766" y="0"/>
              </a:cxn>
              <a:cxn ang="0">
                <a:pos x="5778" y="565"/>
              </a:cxn>
              <a:cxn ang="0">
                <a:pos x="0" y="565"/>
              </a:cxn>
            </a:cxnLst>
            <a:rect l="0" t="0" r="r" b="b"/>
            <a:pathLst>
              <a:path w="5778" h="565">
                <a:moveTo>
                  <a:pt x="0" y="565"/>
                </a:moveTo>
                <a:lnTo>
                  <a:pt x="0" y="0"/>
                </a:lnTo>
                <a:lnTo>
                  <a:pt x="5766" y="0"/>
                </a:lnTo>
                <a:lnTo>
                  <a:pt x="5778" y="565"/>
                </a:lnTo>
                <a:lnTo>
                  <a:pt x="0" y="56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 flipH="1" flipV="1">
            <a:off x="4764088" y="4063603"/>
            <a:ext cx="4387850" cy="1138238"/>
            <a:chOff x="83" y="25"/>
            <a:chExt cx="3761" cy="1301"/>
          </a:xfrm>
        </p:grpSpPr>
        <p:sp>
          <p:nvSpPr>
            <p:cNvPr id="133128" name="Freeform 1032"/>
            <p:cNvSpPr>
              <a:spLocks/>
            </p:cNvSpPr>
            <p:nvPr userDrawn="1"/>
          </p:nvSpPr>
          <p:spPr bwMode="gray">
            <a:xfrm>
              <a:off x="90" y="39"/>
              <a:ext cx="3682" cy="1203"/>
            </a:xfrm>
            <a:custGeom>
              <a:avLst/>
              <a:gdLst/>
              <a:ahLst/>
              <a:cxnLst>
                <a:cxn ang="0">
                  <a:pos x="0" y="1203"/>
                </a:cxn>
                <a:cxn ang="0">
                  <a:pos x="0" y="51"/>
                </a:cxn>
                <a:cxn ang="0">
                  <a:pos x="3682" y="51"/>
                </a:cxn>
                <a:cxn ang="0">
                  <a:pos x="1242" y="355"/>
                </a:cxn>
                <a:cxn ang="0">
                  <a:pos x="0" y="1203"/>
                </a:cxn>
              </a:cxnLst>
              <a:rect l="0" t="0" r="r" b="b"/>
              <a:pathLst>
                <a:path w="3682" h="1203">
                  <a:moveTo>
                    <a:pt x="0" y="1203"/>
                  </a:moveTo>
                  <a:lnTo>
                    <a:pt x="0" y="51"/>
                  </a:lnTo>
                  <a:cubicBezTo>
                    <a:pt x="0" y="51"/>
                    <a:pt x="3475" y="0"/>
                    <a:pt x="3682" y="51"/>
                  </a:cubicBezTo>
                  <a:cubicBezTo>
                    <a:pt x="2491" y="76"/>
                    <a:pt x="2161" y="90"/>
                    <a:pt x="1242" y="355"/>
                  </a:cubicBezTo>
                  <a:cubicBezTo>
                    <a:pt x="323" y="620"/>
                    <a:pt x="0" y="1203"/>
                    <a:pt x="0" y="1203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29" name="Freeform 1033"/>
            <p:cNvSpPr>
              <a:spLocks/>
            </p:cNvSpPr>
            <p:nvPr userDrawn="1"/>
          </p:nvSpPr>
          <p:spPr bwMode="gray">
            <a:xfrm>
              <a:off x="83" y="25"/>
              <a:ext cx="3761" cy="1301"/>
            </a:xfrm>
            <a:custGeom>
              <a:avLst/>
              <a:gdLst/>
              <a:ahLst/>
              <a:cxnLst>
                <a:cxn ang="0">
                  <a:pos x="0" y="1301"/>
                </a:cxn>
                <a:cxn ang="0">
                  <a:pos x="1514" y="330"/>
                </a:cxn>
                <a:cxn ang="0">
                  <a:pos x="3747" y="65"/>
                </a:cxn>
                <a:cxn ang="0">
                  <a:pos x="1469" y="246"/>
                </a:cxn>
                <a:cxn ang="0">
                  <a:pos x="7" y="1081"/>
                </a:cxn>
                <a:cxn ang="0">
                  <a:pos x="0" y="1301"/>
                </a:cxn>
              </a:cxnLst>
              <a:rect l="0" t="0" r="r" b="b"/>
              <a:pathLst>
                <a:path w="3761" h="1301">
                  <a:moveTo>
                    <a:pt x="0" y="1301"/>
                  </a:moveTo>
                  <a:cubicBezTo>
                    <a:pt x="537" y="615"/>
                    <a:pt x="887" y="532"/>
                    <a:pt x="1514" y="330"/>
                  </a:cubicBezTo>
                  <a:cubicBezTo>
                    <a:pt x="2141" y="128"/>
                    <a:pt x="3761" y="80"/>
                    <a:pt x="3747" y="65"/>
                  </a:cubicBezTo>
                  <a:cubicBezTo>
                    <a:pt x="2738" y="0"/>
                    <a:pt x="2001" y="110"/>
                    <a:pt x="1469" y="246"/>
                  </a:cubicBezTo>
                  <a:cubicBezTo>
                    <a:pt x="939" y="382"/>
                    <a:pt x="395" y="615"/>
                    <a:pt x="7" y="1081"/>
                  </a:cubicBezTo>
                  <a:lnTo>
                    <a:pt x="0" y="1301"/>
                  </a:lnTo>
                  <a:close/>
                </a:path>
              </a:pathLst>
            </a:custGeom>
            <a:solidFill>
              <a:srgbClr val="1C1C1C">
                <a:alpha val="10001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</p:grpSp>
      <p:sp>
        <p:nvSpPr>
          <p:cNvPr id="133130" name="Rectangle 1034"/>
          <p:cNvSpPr>
            <a:spLocks noChangeArrowheads="1"/>
          </p:cNvSpPr>
          <p:nvPr/>
        </p:nvSpPr>
        <p:spPr bwMode="gray">
          <a:xfrm>
            <a:off x="0" y="616745"/>
            <a:ext cx="9144000" cy="96441"/>
          </a:xfrm>
          <a:prstGeom prst="rect">
            <a:avLst/>
          </a:prstGeom>
          <a:solidFill>
            <a:srgbClr val="1C1C1C">
              <a:alpha val="10001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en-US" dirty="0">
              <a:solidFill>
                <a:srgbClr val="1C1C1C"/>
              </a:solidFill>
            </a:endParaRPr>
          </a:p>
        </p:txBody>
      </p:sp>
      <p:grpSp>
        <p:nvGrpSpPr>
          <p:cNvPr id="3" name="Group 1035"/>
          <p:cNvGrpSpPr>
            <a:grpSpLocks/>
          </p:cNvGrpSpPr>
          <p:nvPr/>
        </p:nvGrpSpPr>
        <p:grpSpPr bwMode="auto">
          <a:xfrm>
            <a:off x="0" y="57152"/>
            <a:ext cx="1778000" cy="626269"/>
            <a:chOff x="0" y="-710"/>
            <a:chExt cx="3104" cy="1456"/>
          </a:xfrm>
        </p:grpSpPr>
        <p:sp>
          <p:nvSpPr>
            <p:cNvPr id="133132" name="Freeform 1036"/>
            <p:cNvSpPr>
              <a:spLocks/>
            </p:cNvSpPr>
            <p:nvPr userDrawn="1"/>
          </p:nvSpPr>
          <p:spPr bwMode="gray">
            <a:xfrm flipH="1">
              <a:off x="2070" y="-710"/>
              <a:ext cx="1034" cy="1452"/>
            </a:xfrm>
            <a:custGeom>
              <a:avLst/>
              <a:gdLst/>
              <a:ahLst/>
              <a:cxnLst>
                <a:cxn ang="0">
                  <a:pos x="671" y="109"/>
                </a:cxn>
                <a:cxn ang="0">
                  <a:pos x="457" y="25"/>
                </a:cxn>
                <a:cxn ang="0">
                  <a:pos x="359" y="260"/>
                </a:cxn>
                <a:cxn ang="0">
                  <a:pos x="307" y="413"/>
                </a:cxn>
                <a:cxn ang="0">
                  <a:pos x="56" y="548"/>
                </a:cxn>
                <a:cxn ang="0">
                  <a:pos x="0" y="959"/>
                </a:cxn>
                <a:cxn ang="0">
                  <a:pos x="117" y="1563"/>
                </a:cxn>
                <a:cxn ang="0">
                  <a:pos x="195" y="1750"/>
                </a:cxn>
                <a:cxn ang="0">
                  <a:pos x="174" y="2812"/>
                </a:cxn>
                <a:cxn ang="0">
                  <a:pos x="340" y="3090"/>
                </a:cxn>
                <a:cxn ang="0">
                  <a:pos x="388" y="2849"/>
                </a:cxn>
                <a:cxn ang="0">
                  <a:pos x="404" y="2121"/>
                </a:cxn>
                <a:cxn ang="0">
                  <a:pos x="513" y="1851"/>
                </a:cxn>
                <a:cxn ang="0">
                  <a:pos x="574" y="2214"/>
                </a:cxn>
                <a:cxn ang="0">
                  <a:pos x="592" y="3076"/>
                </a:cxn>
                <a:cxn ang="0">
                  <a:pos x="1026" y="3075"/>
                </a:cxn>
                <a:cxn ang="0">
                  <a:pos x="787" y="2922"/>
                </a:cxn>
                <a:cxn ang="0">
                  <a:pos x="761" y="2267"/>
                </a:cxn>
                <a:cxn ang="0">
                  <a:pos x="817" y="1646"/>
                </a:cxn>
                <a:cxn ang="0">
                  <a:pos x="878" y="1221"/>
                </a:cxn>
                <a:cxn ang="0">
                  <a:pos x="1101" y="1333"/>
                </a:cxn>
                <a:cxn ang="0">
                  <a:pos x="1298" y="1258"/>
                </a:cxn>
                <a:cxn ang="0">
                  <a:pos x="1492" y="1116"/>
                </a:cxn>
                <a:cxn ang="0">
                  <a:pos x="1408" y="1573"/>
                </a:cxn>
                <a:cxn ang="0">
                  <a:pos x="1485" y="1697"/>
                </a:cxn>
                <a:cxn ang="0">
                  <a:pos x="1655" y="2526"/>
                </a:cxn>
                <a:cxn ang="0">
                  <a:pos x="1643" y="2922"/>
                </a:cxn>
                <a:cxn ang="0">
                  <a:pos x="1550" y="3020"/>
                </a:cxn>
                <a:cxn ang="0">
                  <a:pos x="1707" y="3078"/>
                </a:cxn>
                <a:cxn ang="0">
                  <a:pos x="1946" y="2996"/>
                </a:cxn>
                <a:cxn ang="0">
                  <a:pos x="1966" y="2521"/>
                </a:cxn>
                <a:cxn ang="0">
                  <a:pos x="1966" y="1624"/>
                </a:cxn>
                <a:cxn ang="0">
                  <a:pos x="2068" y="1415"/>
                </a:cxn>
                <a:cxn ang="0">
                  <a:pos x="2209" y="971"/>
                </a:cxn>
                <a:cxn ang="0">
                  <a:pos x="2185" y="687"/>
                </a:cxn>
                <a:cxn ang="0">
                  <a:pos x="1961" y="456"/>
                </a:cxn>
                <a:cxn ang="0">
                  <a:pos x="2034" y="267"/>
                </a:cxn>
                <a:cxn ang="0">
                  <a:pos x="1924" y="146"/>
                </a:cxn>
                <a:cxn ang="0">
                  <a:pos x="1747" y="158"/>
                </a:cxn>
                <a:cxn ang="0">
                  <a:pos x="1659" y="409"/>
                </a:cxn>
                <a:cxn ang="0">
                  <a:pos x="1735" y="527"/>
                </a:cxn>
                <a:cxn ang="0">
                  <a:pos x="1500" y="674"/>
                </a:cxn>
                <a:cxn ang="0">
                  <a:pos x="1344" y="971"/>
                </a:cxn>
                <a:cxn ang="0">
                  <a:pos x="1218" y="1107"/>
                </a:cxn>
                <a:cxn ang="0">
                  <a:pos x="1076" y="1107"/>
                </a:cxn>
                <a:cxn ang="0">
                  <a:pos x="800" y="910"/>
                </a:cxn>
                <a:cxn ang="0">
                  <a:pos x="683" y="655"/>
                </a:cxn>
                <a:cxn ang="0">
                  <a:pos x="522" y="442"/>
                </a:cxn>
                <a:cxn ang="0">
                  <a:pos x="683" y="358"/>
                </a:cxn>
              </a:cxnLst>
              <a:rect l="0" t="0" r="r" b="b"/>
              <a:pathLst>
                <a:path w="2214" h="3107">
                  <a:moveTo>
                    <a:pt x="727" y="296"/>
                  </a:moveTo>
                  <a:lnTo>
                    <a:pt x="692" y="238"/>
                  </a:lnTo>
                  <a:cubicBezTo>
                    <a:pt x="697" y="223"/>
                    <a:pt x="705" y="209"/>
                    <a:pt x="705" y="194"/>
                  </a:cubicBezTo>
                  <a:cubicBezTo>
                    <a:pt x="705" y="165"/>
                    <a:pt x="671" y="140"/>
                    <a:pt x="671" y="109"/>
                  </a:cubicBezTo>
                  <a:lnTo>
                    <a:pt x="663" y="54"/>
                  </a:lnTo>
                  <a:lnTo>
                    <a:pt x="620" y="8"/>
                  </a:lnTo>
                  <a:lnTo>
                    <a:pt x="559" y="0"/>
                  </a:lnTo>
                  <a:lnTo>
                    <a:pt x="457" y="25"/>
                  </a:lnTo>
                  <a:lnTo>
                    <a:pt x="391" y="56"/>
                  </a:lnTo>
                  <a:lnTo>
                    <a:pt x="354" y="138"/>
                  </a:lnTo>
                  <a:lnTo>
                    <a:pt x="359" y="206"/>
                  </a:lnTo>
                  <a:lnTo>
                    <a:pt x="359" y="260"/>
                  </a:lnTo>
                  <a:lnTo>
                    <a:pt x="371" y="296"/>
                  </a:lnTo>
                  <a:lnTo>
                    <a:pt x="367" y="344"/>
                  </a:lnTo>
                  <a:cubicBezTo>
                    <a:pt x="346" y="391"/>
                    <a:pt x="369" y="354"/>
                    <a:pt x="329" y="371"/>
                  </a:cubicBezTo>
                  <a:cubicBezTo>
                    <a:pt x="319" y="376"/>
                    <a:pt x="316" y="405"/>
                    <a:pt x="307" y="413"/>
                  </a:cubicBezTo>
                  <a:cubicBezTo>
                    <a:pt x="301" y="437"/>
                    <a:pt x="274" y="451"/>
                    <a:pt x="250" y="456"/>
                  </a:cubicBezTo>
                  <a:cubicBezTo>
                    <a:pt x="236" y="464"/>
                    <a:pt x="228" y="476"/>
                    <a:pt x="214" y="485"/>
                  </a:cubicBezTo>
                  <a:lnTo>
                    <a:pt x="141" y="512"/>
                  </a:lnTo>
                  <a:lnTo>
                    <a:pt x="56" y="548"/>
                  </a:lnTo>
                  <a:lnTo>
                    <a:pt x="12" y="598"/>
                  </a:lnTo>
                  <a:lnTo>
                    <a:pt x="5" y="668"/>
                  </a:lnTo>
                  <a:lnTo>
                    <a:pt x="5" y="759"/>
                  </a:lnTo>
                  <a:lnTo>
                    <a:pt x="0" y="959"/>
                  </a:lnTo>
                  <a:lnTo>
                    <a:pt x="5" y="1092"/>
                  </a:lnTo>
                  <a:lnTo>
                    <a:pt x="32" y="1277"/>
                  </a:lnTo>
                  <a:lnTo>
                    <a:pt x="68" y="1453"/>
                  </a:lnTo>
                  <a:cubicBezTo>
                    <a:pt x="85" y="1541"/>
                    <a:pt x="59" y="1556"/>
                    <a:pt x="117" y="1563"/>
                  </a:cubicBezTo>
                  <a:cubicBezTo>
                    <a:pt x="129" y="1585"/>
                    <a:pt x="117" y="1558"/>
                    <a:pt x="117" y="1604"/>
                  </a:cubicBezTo>
                  <a:cubicBezTo>
                    <a:pt x="117" y="1631"/>
                    <a:pt x="129" y="1660"/>
                    <a:pt x="136" y="1684"/>
                  </a:cubicBezTo>
                  <a:cubicBezTo>
                    <a:pt x="143" y="1703"/>
                    <a:pt x="163" y="1716"/>
                    <a:pt x="178" y="1730"/>
                  </a:cubicBezTo>
                  <a:cubicBezTo>
                    <a:pt x="185" y="1738"/>
                    <a:pt x="195" y="1750"/>
                    <a:pt x="195" y="1750"/>
                  </a:cubicBezTo>
                  <a:lnTo>
                    <a:pt x="198" y="1866"/>
                  </a:lnTo>
                  <a:lnTo>
                    <a:pt x="182" y="2158"/>
                  </a:lnTo>
                  <a:lnTo>
                    <a:pt x="182" y="2383"/>
                  </a:lnTo>
                  <a:lnTo>
                    <a:pt x="174" y="2812"/>
                  </a:lnTo>
                  <a:cubicBezTo>
                    <a:pt x="166" y="2950"/>
                    <a:pt x="169" y="2956"/>
                    <a:pt x="229" y="2955"/>
                  </a:cubicBezTo>
                  <a:cubicBezTo>
                    <a:pt x="253" y="2959"/>
                    <a:pt x="234" y="2986"/>
                    <a:pt x="231" y="3019"/>
                  </a:cubicBezTo>
                  <a:cubicBezTo>
                    <a:pt x="226" y="3047"/>
                    <a:pt x="214" y="3077"/>
                    <a:pt x="228" y="3085"/>
                  </a:cubicBezTo>
                  <a:cubicBezTo>
                    <a:pt x="258" y="3107"/>
                    <a:pt x="310" y="3098"/>
                    <a:pt x="340" y="3090"/>
                  </a:cubicBezTo>
                  <a:cubicBezTo>
                    <a:pt x="344" y="3060"/>
                    <a:pt x="338" y="3041"/>
                    <a:pt x="337" y="3018"/>
                  </a:cubicBezTo>
                  <a:cubicBezTo>
                    <a:pt x="334" y="2997"/>
                    <a:pt x="337" y="2973"/>
                    <a:pt x="346" y="2962"/>
                  </a:cubicBezTo>
                  <a:lnTo>
                    <a:pt x="387" y="2953"/>
                  </a:lnTo>
                  <a:lnTo>
                    <a:pt x="388" y="2849"/>
                  </a:lnTo>
                  <a:lnTo>
                    <a:pt x="388" y="2698"/>
                  </a:lnTo>
                  <a:lnTo>
                    <a:pt x="388" y="2505"/>
                  </a:lnTo>
                  <a:lnTo>
                    <a:pt x="401" y="2310"/>
                  </a:lnTo>
                  <a:lnTo>
                    <a:pt x="404" y="2121"/>
                  </a:lnTo>
                  <a:lnTo>
                    <a:pt x="445" y="1935"/>
                  </a:lnTo>
                  <a:lnTo>
                    <a:pt x="469" y="1828"/>
                  </a:lnTo>
                  <a:cubicBezTo>
                    <a:pt x="479" y="1821"/>
                    <a:pt x="485" y="1803"/>
                    <a:pt x="498" y="1806"/>
                  </a:cubicBezTo>
                  <a:cubicBezTo>
                    <a:pt x="501" y="1806"/>
                    <a:pt x="510" y="1847"/>
                    <a:pt x="513" y="1851"/>
                  </a:cubicBezTo>
                  <a:cubicBezTo>
                    <a:pt x="530" y="1893"/>
                    <a:pt x="547" y="1932"/>
                    <a:pt x="559" y="1976"/>
                  </a:cubicBezTo>
                  <a:cubicBezTo>
                    <a:pt x="561" y="2002"/>
                    <a:pt x="561" y="2007"/>
                    <a:pt x="571" y="2029"/>
                  </a:cubicBezTo>
                  <a:cubicBezTo>
                    <a:pt x="578" y="2078"/>
                    <a:pt x="578" y="2125"/>
                    <a:pt x="571" y="2177"/>
                  </a:cubicBezTo>
                  <a:cubicBezTo>
                    <a:pt x="571" y="2189"/>
                    <a:pt x="574" y="2214"/>
                    <a:pt x="574" y="2214"/>
                  </a:cubicBezTo>
                  <a:lnTo>
                    <a:pt x="549" y="2395"/>
                  </a:lnTo>
                  <a:lnTo>
                    <a:pt x="537" y="2718"/>
                  </a:lnTo>
                  <a:cubicBezTo>
                    <a:pt x="535" y="2923"/>
                    <a:pt x="496" y="2922"/>
                    <a:pt x="591" y="2925"/>
                  </a:cubicBezTo>
                  <a:cubicBezTo>
                    <a:pt x="583" y="2983"/>
                    <a:pt x="573" y="3051"/>
                    <a:pt x="592" y="3076"/>
                  </a:cubicBezTo>
                  <a:lnTo>
                    <a:pt x="700" y="3076"/>
                  </a:lnTo>
                  <a:lnTo>
                    <a:pt x="704" y="3040"/>
                  </a:lnTo>
                  <a:lnTo>
                    <a:pt x="763" y="3076"/>
                  </a:lnTo>
                  <a:cubicBezTo>
                    <a:pt x="840" y="3078"/>
                    <a:pt x="947" y="3082"/>
                    <a:pt x="1026" y="3075"/>
                  </a:cubicBezTo>
                  <a:cubicBezTo>
                    <a:pt x="1042" y="3072"/>
                    <a:pt x="1013" y="3048"/>
                    <a:pt x="1012" y="3046"/>
                  </a:cubicBezTo>
                  <a:cubicBezTo>
                    <a:pt x="982" y="3014"/>
                    <a:pt x="948" y="3000"/>
                    <a:pt x="906" y="2995"/>
                  </a:cubicBezTo>
                  <a:cubicBezTo>
                    <a:pt x="878" y="2983"/>
                    <a:pt x="892" y="2988"/>
                    <a:pt x="865" y="2983"/>
                  </a:cubicBezTo>
                  <a:cubicBezTo>
                    <a:pt x="831" y="2968"/>
                    <a:pt x="814" y="2944"/>
                    <a:pt x="787" y="2922"/>
                  </a:cubicBezTo>
                  <a:cubicBezTo>
                    <a:pt x="785" y="2908"/>
                    <a:pt x="772" y="2898"/>
                    <a:pt x="763" y="2886"/>
                  </a:cubicBezTo>
                  <a:lnTo>
                    <a:pt x="800" y="2864"/>
                  </a:lnTo>
                  <a:lnTo>
                    <a:pt x="780" y="2614"/>
                  </a:lnTo>
                  <a:lnTo>
                    <a:pt x="761" y="2267"/>
                  </a:lnTo>
                  <a:lnTo>
                    <a:pt x="772" y="2102"/>
                  </a:lnTo>
                  <a:lnTo>
                    <a:pt x="792" y="1935"/>
                  </a:lnTo>
                  <a:lnTo>
                    <a:pt x="780" y="1660"/>
                  </a:lnTo>
                  <a:lnTo>
                    <a:pt x="817" y="1646"/>
                  </a:lnTo>
                  <a:lnTo>
                    <a:pt x="767" y="1289"/>
                  </a:lnTo>
                  <a:lnTo>
                    <a:pt x="756" y="1179"/>
                  </a:lnTo>
                  <a:cubicBezTo>
                    <a:pt x="780" y="1182"/>
                    <a:pt x="804" y="1182"/>
                    <a:pt x="829" y="1187"/>
                  </a:cubicBezTo>
                  <a:cubicBezTo>
                    <a:pt x="846" y="1189"/>
                    <a:pt x="861" y="1213"/>
                    <a:pt x="878" y="1221"/>
                  </a:cubicBezTo>
                  <a:cubicBezTo>
                    <a:pt x="895" y="1228"/>
                    <a:pt x="916" y="1230"/>
                    <a:pt x="933" y="1236"/>
                  </a:cubicBezTo>
                  <a:cubicBezTo>
                    <a:pt x="955" y="1242"/>
                    <a:pt x="960" y="1258"/>
                    <a:pt x="974" y="1270"/>
                  </a:cubicBezTo>
                  <a:cubicBezTo>
                    <a:pt x="982" y="1277"/>
                    <a:pt x="999" y="1284"/>
                    <a:pt x="999" y="1284"/>
                  </a:cubicBezTo>
                  <a:cubicBezTo>
                    <a:pt x="1018" y="1310"/>
                    <a:pt x="1071" y="1315"/>
                    <a:pt x="1101" y="1333"/>
                  </a:cubicBezTo>
                  <a:cubicBezTo>
                    <a:pt x="1113" y="1347"/>
                    <a:pt x="1126" y="1352"/>
                    <a:pt x="1145" y="1356"/>
                  </a:cubicBezTo>
                  <a:cubicBezTo>
                    <a:pt x="1178" y="1352"/>
                    <a:pt x="1172" y="1334"/>
                    <a:pt x="1205" y="1330"/>
                  </a:cubicBezTo>
                  <a:cubicBezTo>
                    <a:pt x="1215" y="1317"/>
                    <a:pt x="1213" y="1308"/>
                    <a:pt x="1230" y="1305"/>
                  </a:cubicBezTo>
                  <a:cubicBezTo>
                    <a:pt x="1259" y="1267"/>
                    <a:pt x="1244" y="1267"/>
                    <a:pt x="1298" y="1258"/>
                  </a:cubicBezTo>
                  <a:cubicBezTo>
                    <a:pt x="1305" y="1255"/>
                    <a:pt x="1332" y="1236"/>
                    <a:pt x="1332" y="1236"/>
                  </a:cubicBezTo>
                  <a:lnTo>
                    <a:pt x="1427" y="1174"/>
                  </a:lnTo>
                  <a:cubicBezTo>
                    <a:pt x="1437" y="1162"/>
                    <a:pt x="1444" y="1146"/>
                    <a:pt x="1455" y="1136"/>
                  </a:cubicBezTo>
                  <a:cubicBezTo>
                    <a:pt x="1465" y="1127"/>
                    <a:pt x="1492" y="1116"/>
                    <a:pt x="1492" y="1116"/>
                  </a:cubicBezTo>
                  <a:cubicBezTo>
                    <a:pt x="1519" y="1121"/>
                    <a:pt x="1502" y="1187"/>
                    <a:pt x="1492" y="1208"/>
                  </a:cubicBezTo>
                  <a:cubicBezTo>
                    <a:pt x="1487" y="1253"/>
                    <a:pt x="1480" y="1292"/>
                    <a:pt x="1463" y="1333"/>
                  </a:cubicBezTo>
                  <a:cubicBezTo>
                    <a:pt x="1458" y="1362"/>
                    <a:pt x="1449" y="1389"/>
                    <a:pt x="1439" y="1418"/>
                  </a:cubicBezTo>
                  <a:cubicBezTo>
                    <a:pt x="1437" y="1470"/>
                    <a:pt x="1422" y="1522"/>
                    <a:pt x="1408" y="1573"/>
                  </a:cubicBezTo>
                  <a:cubicBezTo>
                    <a:pt x="1405" y="1594"/>
                    <a:pt x="1397" y="1614"/>
                    <a:pt x="1395" y="1636"/>
                  </a:cubicBezTo>
                  <a:cubicBezTo>
                    <a:pt x="1392" y="1663"/>
                    <a:pt x="1388" y="1695"/>
                    <a:pt x="1388" y="1720"/>
                  </a:cubicBezTo>
                  <a:lnTo>
                    <a:pt x="1460" y="1730"/>
                  </a:lnTo>
                  <a:lnTo>
                    <a:pt x="1485" y="1697"/>
                  </a:lnTo>
                  <a:lnTo>
                    <a:pt x="1553" y="1713"/>
                  </a:lnTo>
                  <a:lnTo>
                    <a:pt x="1561" y="1878"/>
                  </a:lnTo>
                  <a:lnTo>
                    <a:pt x="1601" y="2261"/>
                  </a:lnTo>
                  <a:lnTo>
                    <a:pt x="1655" y="2526"/>
                  </a:lnTo>
                  <a:lnTo>
                    <a:pt x="1675" y="2820"/>
                  </a:lnTo>
                  <a:lnTo>
                    <a:pt x="1699" y="2837"/>
                  </a:lnTo>
                  <a:lnTo>
                    <a:pt x="1679" y="2893"/>
                  </a:lnTo>
                  <a:lnTo>
                    <a:pt x="1643" y="2922"/>
                  </a:lnTo>
                  <a:lnTo>
                    <a:pt x="1529" y="2966"/>
                  </a:lnTo>
                  <a:lnTo>
                    <a:pt x="1460" y="2987"/>
                  </a:lnTo>
                  <a:lnTo>
                    <a:pt x="1455" y="3014"/>
                  </a:lnTo>
                  <a:lnTo>
                    <a:pt x="1550" y="3020"/>
                  </a:lnTo>
                  <a:lnTo>
                    <a:pt x="1481" y="3053"/>
                  </a:lnTo>
                  <a:lnTo>
                    <a:pt x="1473" y="3076"/>
                  </a:lnTo>
                  <a:lnTo>
                    <a:pt x="1606" y="3076"/>
                  </a:lnTo>
                  <a:lnTo>
                    <a:pt x="1707" y="3078"/>
                  </a:lnTo>
                  <a:lnTo>
                    <a:pt x="1818" y="3041"/>
                  </a:lnTo>
                  <a:lnTo>
                    <a:pt x="1819" y="3076"/>
                  </a:lnTo>
                  <a:lnTo>
                    <a:pt x="1947" y="3078"/>
                  </a:lnTo>
                  <a:lnTo>
                    <a:pt x="1946" y="2996"/>
                  </a:lnTo>
                  <a:lnTo>
                    <a:pt x="1930" y="2922"/>
                  </a:lnTo>
                  <a:lnTo>
                    <a:pt x="1954" y="2905"/>
                  </a:lnTo>
                  <a:lnTo>
                    <a:pt x="1959" y="2767"/>
                  </a:lnTo>
                  <a:lnTo>
                    <a:pt x="1966" y="2521"/>
                  </a:lnTo>
                  <a:lnTo>
                    <a:pt x="1954" y="2150"/>
                  </a:lnTo>
                  <a:lnTo>
                    <a:pt x="1961" y="2029"/>
                  </a:lnTo>
                  <a:lnTo>
                    <a:pt x="1974" y="1750"/>
                  </a:lnTo>
                  <a:lnTo>
                    <a:pt x="1966" y="1624"/>
                  </a:lnTo>
                  <a:lnTo>
                    <a:pt x="2039" y="1596"/>
                  </a:lnTo>
                  <a:lnTo>
                    <a:pt x="2027" y="1488"/>
                  </a:lnTo>
                  <a:lnTo>
                    <a:pt x="2019" y="1463"/>
                  </a:lnTo>
                  <a:lnTo>
                    <a:pt x="2068" y="1415"/>
                  </a:lnTo>
                  <a:lnTo>
                    <a:pt x="2139" y="1362"/>
                  </a:lnTo>
                  <a:cubicBezTo>
                    <a:pt x="2153" y="1337"/>
                    <a:pt x="2175" y="1315"/>
                    <a:pt x="2185" y="1289"/>
                  </a:cubicBezTo>
                  <a:cubicBezTo>
                    <a:pt x="2187" y="1236"/>
                    <a:pt x="2185" y="1201"/>
                    <a:pt x="2205" y="1156"/>
                  </a:cubicBezTo>
                  <a:cubicBezTo>
                    <a:pt x="2202" y="1099"/>
                    <a:pt x="2187" y="1023"/>
                    <a:pt x="2209" y="971"/>
                  </a:cubicBezTo>
                  <a:cubicBezTo>
                    <a:pt x="2206" y="942"/>
                    <a:pt x="2214" y="914"/>
                    <a:pt x="2187" y="900"/>
                  </a:cubicBezTo>
                  <a:cubicBezTo>
                    <a:pt x="2192" y="884"/>
                    <a:pt x="2194" y="872"/>
                    <a:pt x="2205" y="857"/>
                  </a:cubicBezTo>
                  <a:cubicBezTo>
                    <a:pt x="2200" y="845"/>
                    <a:pt x="2192" y="820"/>
                    <a:pt x="2192" y="820"/>
                  </a:cubicBezTo>
                  <a:cubicBezTo>
                    <a:pt x="2189" y="782"/>
                    <a:pt x="2185" y="731"/>
                    <a:pt x="2185" y="687"/>
                  </a:cubicBezTo>
                  <a:lnTo>
                    <a:pt x="2160" y="668"/>
                  </a:lnTo>
                  <a:lnTo>
                    <a:pt x="2034" y="561"/>
                  </a:lnTo>
                  <a:lnTo>
                    <a:pt x="1996" y="522"/>
                  </a:lnTo>
                  <a:cubicBezTo>
                    <a:pt x="1988" y="502"/>
                    <a:pt x="1976" y="469"/>
                    <a:pt x="1961" y="456"/>
                  </a:cubicBezTo>
                  <a:cubicBezTo>
                    <a:pt x="1957" y="437"/>
                    <a:pt x="1966" y="439"/>
                    <a:pt x="1983" y="433"/>
                  </a:cubicBezTo>
                  <a:cubicBezTo>
                    <a:pt x="1986" y="417"/>
                    <a:pt x="1996" y="403"/>
                    <a:pt x="2003" y="388"/>
                  </a:cubicBezTo>
                  <a:cubicBezTo>
                    <a:pt x="2005" y="369"/>
                    <a:pt x="2003" y="349"/>
                    <a:pt x="2019" y="341"/>
                  </a:cubicBezTo>
                  <a:cubicBezTo>
                    <a:pt x="2036" y="313"/>
                    <a:pt x="2032" y="306"/>
                    <a:pt x="2034" y="267"/>
                  </a:cubicBezTo>
                  <a:cubicBezTo>
                    <a:pt x="2032" y="240"/>
                    <a:pt x="2036" y="248"/>
                    <a:pt x="2021" y="230"/>
                  </a:cubicBezTo>
                  <a:cubicBezTo>
                    <a:pt x="2016" y="226"/>
                    <a:pt x="2010" y="218"/>
                    <a:pt x="2010" y="218"/>
                  </a:cubicBezTo>
                  <a:lnTo>
                    <a:pt x="1971" y="165"/>
                  </a:lnTo>
                  <a:lnTo>
                    <a:pt x="1924" y="146"/>
                  </a:lnTo>
                  <a:lnTo>
                    <a:pt x="1852" y="146"/>
                  </a:lnTo>
                  <a:lnTo>
                    <a:pt x="1821" y="146"/>
                  </a:lnTo>
                  <a:lnTo>
                    <a:pt x="1801" y="129"/>
                  </a:lnTo>
                  <a:lnTo>
                    <a:pt x="1747" y="158"/>
                  </a:lnTo>
                  <a:cubicBezTo>
                    <a:pt x="1732" y="187"/>
                    <a:pt x="1750" y="230"/>
                    <a:pt x="1718" y="238"/>
                  </a:cubicBezTo>
                  <a:cubicBezTo>
                    <a:pt x="1716" y="255"/>
                    <a:pt x="1709" y="269"/>
                    <a:pt x="1694" y="279"/>
                  </a:cubicBezTo>
                  <a:cubicBezTo>
                    <a:pt x="1677" y="308"/>
                    <a:pt x="1696" y="338"/>
                    <a:pt x="1682" y="369"/>
                  </a:cubicBezTo>
                  <a:cubicBezTo>
                    <a:pt x="1679" y="383"/>
                    <a:pt x="1666" y="397"/>
                    <a:pt x="1659" y="409"/>
                  </a:cubicBezTo>
                  <a:cubicBezTo>
                    <a:pt x="1661" y="423"/>
                    <a:pt x="1675" y="427"/>
                    <a:pt x="1682" y="442"/>
                  </a:cubicBezTo>
                  <a:cubicBezTo>
                    <a:pt x="1677" y="467"/>
                    <a:pt x="1687" y="461"/>
                    <a:pt x="1672" y="484"/>
                  </a:cubicBezTo>
                  <a:cubicBezTo>
                    <a:pt x="1679" y="511"/>
                    <a:pt x="1678" y="496"/>
                    <a:pt x="1707" y="514"/>
                  </a:cubicBezTo>
                  <a:cubicBezTo>
                    <a:pt x="1712" y="516"/>
                    <a:pt x="1746" y="524"/>
                    <a:pt x="1735" y="527"/>
                  </a:cubicBezTo>
                  <a:lnTo>
                    <a:pt x="1637" y="546"/>
                  </a:lnTo>
                  <a:lnTo>
                    <a:pt x="1561" y="585"/>
                  </a:lnTo>
                  <a:lnTo>
                    <a:pt x="1509" y="633"/>
                  </a:lnTo>
                  <a:lnTo>
                    <a:pt x="1500" y="674"/>
                  </a:lnTo>
                  <a:lnTo>
                    <a:pt x="1460" y="754"/>
                  </a:lnTo>
                  <a:lnTo>
                    <a:pt x="1425" y="869"/>
                  </a:lnTo>
                  <a:lnTo>
                    <a:pt x="1395" y="922"/>
                  </a:lnTo>
                  <a:lnTo>
                    <a:pt x="1344" y="971"/>
                  </a:lnTo>
                  <a:cubicBezTo>
                    <a:pt x="1333" y="971"/>
                    <a:pt x="1324" y="971"/>
                    <a:pt x="1315" y="973"/>
                  </a:cubicBezTo>
                  <a:cubicBezTo>
                    <a:pt x="1300" y="978"/>
                    <a:pt x="1313" y="1026"/>
                    <a:pt x="1278" y="1034"/>
                  </a:cubicBezTo>
                  <a:cubicBezTo>
                    <a:pt x="1269" y="1053"/>
                    <a:pt x="1274" y="1077"/>
                    <a:pt x="1249" y="1082"/>
                  </a:cubicBezTo>
                  <a:cubicBezTo>
                    <a:pt x="1242" y="1092"/>
                    <a:pt x="1218" y="1107"/>
                    <a:pt x="1218" y="1107"/>
                  </a:cubicBezTo>
                  <a:cubicBezTo>
                    <a:pt x="1210" y="1121"/>
                    <a:pt x="1207" y="1129"/>
                    <a:pt x="1193" y="1136"/>
                  </a:cubicBezTo>
                  <a:cubicBezTo>
                    <a:pt x="1183" y="1150"/>
                    <a:pt x="1181" y="1156"/>
                    <a:pt x="1164" y="1149"/>
                  </a:cubicBezTo>
                  <a:cubicBezTo>
                    <a:pt x="1155" y="1133"/>
                    <a:pt x="1147" y="1132"/>
                    <a:pt x="1133" y="1124"/>
                  </a:cubicBezTo>
                  <a:cubicBezTo>
                    <a:pt x="1084" y="1136"/>
                    <a:pt x="1104" y="1112"/>
                    <a:pt x="1076" y="1107"/>
                  </a:cubicBezTo>
                  <a:cubicBezTo>
                    <a:pt x="1059" y="1104"/>
                    <a:pt x="1045" y="1104"/>
                    <a:pt x="1029" y="1104"/>
                  </a:cubicBezTo>
                  <a:lnTo>
                    <a:pt x="950" y="1034"/>
                  </a:lnTo>
                  <a:lnTo>
                    <a:pt x="846" y="971"/>
                  </a:lnTo>
                  <a:lnTo>
                    <a:pt x="800" y="910"/>
                  </a:lnTo>
                  <a:lnTo>
                    <a:pt x="780" y="881"/>
                  </a:lnTo>
                  <a:lnTo>
                    <a:pt x="761" y="850"/>
                  </a:lnTo>
                  <a:lnTo>
                    <a:pt x="727" y="743"/>
                  </a:lnTo>
                  <a:lnTo>
                    <a:pt x="683" y="655"/>
                  </a:lnTo>
                  <a:lnTo>
                    <a:pt x="632" y="585"/>
                  </a:lnTo>
                  <a:lnTo>
                    <a:pt x="608" y="561"/>
                  </a:lnTo>
                  <a:lnTo>
                    <a:pt x="596" y="509"/>
                  </a:lnTo>
                  <a:lnTo>
                    <a:pt x="522" y="442"/>
                  </a:lnTo>
                  <a:lnTo>
                    <a:pt x="608" y="450"/>
                  </a:lnTo>
                  <a:cubicBezTo>
                    <a:pt x="649" y="445"/>
                    <a:pt x="666" y="447"/>
                    <a:pt x="651" y="408"/>
                  </a:cubicBezTo>
                  <a:cubicBezTo>
                    <a:pt x="658" y="393"/>
                    <a:pt x="673" y="393"/>
                    <a:pt x="671" y="381"/>
                  </a:cubicBezTo>
                  <a:cubicBezTo>
                    <a:pt x="649" y="371"/>
                    <a:pt x="658" y="366"/>
                    <a:pt x="683" y="358"/>
                  </a:cubicBezTo>
                  <a:cubicBezTo>
                    <a:pt x="680" y="330"/>
                    <a:pt x="673" y="323"/>
                    <a:pt x="705" y="321"/>
                  </a:cubicBezTo>
                  <a:cubicBezTo>
                    <a:pt x="712" y="319"/>
                    <a:pt x="747" y="306"/>
                    <a:pt x="727" y="296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33" name="Freeform 1037"/>
            <p:cNvSpPr>
              <a:spLocks/>
            </p:cNvSpPr>
            <p:nvPr userDrawn="1"/>
          </p:nvSpPr>
          <p:spPr bwMode="gray">
            <a:xfrm>
              <a:off x="552" y="-702"/>
              <a:ext cx="28" cy="7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7" y="0"/>
                </a:cxn>
                <a:cxn ang="0">
                  <a:pos x="0" y="20"/>
                </a:cxn>
              </a:cxnLst>
              <a:rect l="0" t="0" r="r" b="b"/>
              <a:pathLst>
                <a:path w="7" h="20">
                  <a:moveTo>
                    <a:pt x="0" y="20"/>
                  </a:moveTo>
                  <a:cubicBezTo>
                    <a:pt x="2" y="13"/>
                    <a:pt x="7" y="0"/>
                    <a:pt x="7" y="0"/>
                  </a:cubicBezTo>
                  <a:cubicBezTo>
                    <a:pt x="7" y="0"/>
                    <a:pt x="2" y="13"/>
                    <a:pt x="0" y="2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73725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grpSp>
          <p:nvGrpSpPr>
            <p:cNvPr id="4" name="Group 1038"/>
            <p:cNvGrpSpPr>
              <a:grpSpLocks/>
            </p:cNvGrpSpPr>
            <p:nvPr userDrawn="1"/>
          </p:nvGrpSpPr>
          <p:grpSpPr bwMode="auto">
            <a:xfrm rot="-638871">
              <a:off x="363" y="-483"/>
              <a:ext cx="552" cy="594"/>
              <a:chOff x="173" y="1670"/>
              <a:chExt cx="676" cy="727"/>
            </a:xfrm>
          </p:grpSpPr>
          <p:sp>
            <p:nvSpPr>
              <p:cNvPr id="133135" name="Oval 1039"/>
              <p:cNvSpPr>
                <a:spLocks noChangeArrowheads="1"/>
              </p:cNvSpPr>
              <p:nvPr userDrawn="1"/>
            </p:nvSpPr>
            <p:spPr bwMode="gray">
              <a:xfrm>
                <a:off x="442" y="1670"/>
                <a:ext cx="111" cy="105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36" name="Oval 1040"/>
              <p:cNvSpPr>
                <a:spLocks noChangeArrowheads="1"/>
              </p:cNvSpPr>
              <p:nvPr userDrawn="1"/>
            </p:nvSpPr>
            <p:spPr bwMode="gray">
              <a:xfrm>
                <a:off x="276" y="1958"/>
                <a:ext cx="157" cy="149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37" name="Oval 1041"/>
              <p:cNvSpPr>
                <a:spLocks noChangeArrowheads="1"/>
              </p:cNvSpPr>
              <p:nvPr userDrawn="1"/>
            </p:nvSpPr>
            <p:spPr bwMode="gray">
              <a:xfrm>
                <a:off x="570" y="1845"/>
                <a:ext cx="117" cy="11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38" name="Oval 1042"/>
              <p:cNvSpPr>
                <a:spLocks noChangeArrowheads="1"/>
              </p:cNvSpPr>
              <p:nvPr userDrawn="1"/>
            </p:nvSpPr>
            <p:spPr bwMode="gray">
              <a:xfrm>
                <a:off x="322" y="2319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39" name="Line 1043"/>
              <p:cNvSpPr>
                <a:spLocks noChangeShapeType="1"/>
              </p:cNvSpPr>
              <p:nvPr userDrawn="1"/>
            </p:nvSpPr>
            <p:spPr bwMode="gray">
              <a:xfrm>
                <a:off x="355" y="2106"/>
                <a:ext cx="0" cy="21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0" name="Line 1044"/>
              <p:cNvSpPr>
                <a:spLocks noChangeShapeType="1"/>
              </p:cNvSpPr>
              <p:nvPr userDrawn="1"/>
            </p:nvSpPr>
            <p:spPr bwMode="gray">
              <a:xfrm flipV="1">
                <a:off x="413" y="1926"/>
                <a:ext cx="175" cy="5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1" name="Line 1045"/>
              <p:cNvSpPr>
                <a:spLocks noChangeShapeType="1"/>
              </p:cNvSpPr>
              <p:nvPr userDrawn="1"/>
            </p:nvSpPr>
            <p:spPr bwMode="gray">
              <a:xfrm flipH="1" flipV="1">
                <a:off x="524" y="1757"/>
                <a:ext cx="69" cy="9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2" name="Oval 1046"/>
              <p:cNvSpPr>
                <a:spLocks noChangeArrowheads="1"/>
              </p:cNvSpPr>
              <p:nvPr userDrawn="1"/>
            </p:nvSpPr>
            <p:spPr bwMode="gray">
              <a:xfrm>
                <a:off x="767" y="1769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3" name="Oval 1047"/>
              <p:cNvSpPr>
                <a:spLocks noChangeArrowheads="1"/>
              </p:cNvSpPr>
              <p:nvPr userDrawn="1"/>
            </p:nvSpPr>
            <p:spPr bwMode="gray">
              <a:xfrm>
                <a:off x="653" y="2069"/>
                <a:ext cx="94" cy="89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4" name="Line 1048"/>
              <p:cNvSpPr>
                <a:spLocks noChangeShapeType="1"/>
              </p:cNvSpPr>
              <p:nvPr userDrawn="1"/>
            </p:nvSpPr>
            <p:spPr bwMode="gray">
              <a:xfrm>
                <a:off x="652" y="1955"/>
                <a:ext cx="29" cy="13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5" name="Line 1049"/>
              <p:cNvSpPr>
                <a:spLocks noChangeShapeType="1"/>
              </p:cNvSpPr>
              <p:nvPr userDrawn="1"/>
            </p:nvSpPr>
            <p:spPr bwMode="gray">
              <a:xfrm flipV="1">
                <a:off x="687" y="1804"/>
                <a:ext cx="87" cy="7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6" name="Oval 1050"/>
              <p:cNvSpPr>
                <a:spLocks noChangeArrowheads="1"/>
              </p:cNvSpPr>
              <p:nvPr userDrawn="1"/>
            </p:nvSpPr>
            <p:spPr bwMode="gray">
              <a:xfrm>
                <a:off x="173" y="1839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7" name="Line 1051"/>
              <p:cNvSpPr>
                <a:spLocks noChangeShapeType="1"/>
              </p:cNvSpPr>
              <p:nvPr userDrawn="1"/>
            </p:nvSpPr>
            <p:spPr bwMode="gray">
              <a:xfrm>
                <a:off x="221" y="1908"/>
                <a:ext cx="70" cy="7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8" name="Line 1052"/>
              <p:cNvSpPr>
                <a:spLocks noChangeShapeType="1"/>
              </p:cNvSpPr>
              <p:nvPr userDrawn="1"/>
            </p:nvSpPr>
            <p:spPr bwMode="gray">
              <a:xfrm flipH="1">
                <a:off x="550" y="2132"/>
                <a:ext cx="127" cy="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49" name="Oval 1053"/>
              <p:cNvSpPr>
                <a:spLocks noChangeArrowheads="1"/>
              </p:cNvSpPr>
              <p:nvPr userDrawn="1"/>
            </p:nvSpPr>
            <p:spPr bwMode="gray">
              <a:xfrm>
                <a:off x="493" y="2135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50" name="Line 1054"/>
              <p:cNvSpPr>
                <a:spLocks noChangeShapeType="1"/>
              </p:cNvSpPr>
              <p:nvPr userDrawn="1"/>
            </p:nvSpPr>
            <p:spPr bwMode="gray">
              <a:xfrm>
                <a:off x="727" y="2147"/>
                <a:ext cx="29" cy="3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  <p:sp>
            <p:nvSpPr>
              <p:cNvPr id="133151" name="Oval 1055"/>
              <p:cNvSpPr>
                <a:spLocks noChangeArrowheads="1"/>
              </p:cNvSpPr>
              <p:nvPr userDrawn="1"/>
            </p:nvSpPr>
            <p:spPr bwMode="gray">
              <a:xfrm>
                <a:off x="740" y="2190"/>
                <a:ext cx="82" cy="7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endParaRPr kumimoji="1" lang="en-US" dirty="0">
                  <a:solidFill>
                    <a:srgbClr val="1C1C1C"/>
                  </a:solidFill>
                </a:endParaRPr>
              </a:p>
            </p:txBody>
          </p:sp>
        </p:grpSp>
        <p:sp>
          <p:nvSpPr>
            <p:cNvPr id="133152" name="Freeform 1056"/>
            <p:cNvSpPr>
              <a:spLocks/>
            </p:cNvSpPr>
            <p:nvPr userDrawn="1"/>
          </p:nvSpPr>
          <p:spPr bwMode="gray">
            <a:xfrm>
              <a:off x="886" y="-24"/>
              <a:ext cx="290" cy="770"/>
            </a:xfrm>
            <a:custGeom>
              <a:avLst/>
              <a:gdLst/>
              <a:ahLst/>
              <a:cxnLst>
                <a:cxn ang="0">
                  <a:pos x="543" y="7"/>
                </a:cxn>
                <a:cxn ang="0">
                  <a:pos x="356" y="148"/>
                </a:cxn>
                <a:cxn ang="0">
                  <a:pos x="363" y="289"/>
                </a:cxn>
                <a:cxn ang="0">
                  <a:pos x="414" y="355"/>
                </a:cxn>
                <a:cxn ang="0">
                  <a:pos x="443" y="418"/>
                </a:cxn>
                <a:cxn ang="0">
                  <a:pos x="393" y="496"/>
                </a:cxn>
                <a:cxn ang="0">
                  <a:pos x="159" y="631"/>
                </a:cxn>
                <a:cxn ang="0">
                  <a:pos x="134" y="750"/>
                </a:cxn>
                <a:cxn ang="0">
                  <a:pos x="110" y="865"/>
                </a:cxn>
                <a:cxn ang="0">
                  <a:pos x="42" y="1006"/>
                </a:cxn>
                <a:cxn ang="0">
                  <a:pos x="15" y="1399"/>
                </a:cxn>
                <a:cxn ang="0">
                  <a:pos x="41" y="1617"/>
                </a:cxn>
                <a:cxn ang="0">
                  <a:pos x="75" y="1599"/>
                </a:cxn>
                <a:cxn ang="0">
                  <a:pos x="107" y="1585"/>
                </a:cxn>
                <a:cxn ang="0">
                  <a:pos x="147" y="1501"/>
                </a:cxn>
                <a:cxn ang="0">
                  <a:pos x="207" y="1303"/>
                </a:cxn>
                <a:cxn ang="0">
                  <a:pos x="260" y="1122"/>
                </a:cxn>
                <a:cxn ang="0">
                  <a:pos x="284" y="997"/>
                </a:cxn>
                <a:cxn ang="0">
                  <a:pos x="306" y="1332"/>
                </a:cxn>
                <a:cxn ang="0">
                  <a:pos x="270" y="1558"/>
                </a:cxn>
                <a:cxn ang="0">
                  <a:pos x="314" y="1815"/>
                </a:cxn>
                <a:cxn ang="0">
                  <a:pos x="336" y="1932"/>
                </a:cxn>
                <a:cxn ang="0">
                  <a:pos x="423" y="2401"/>
                </a:cxn>
                <a:cxn ang="0">
                  <a:pos x="462" y="2778"/>
                </a:cxn>
                <a:cxn ang="0">
                  <a:pos x="501" y="3094"/>
                </a:cxn>
                <a:cxn ang="0">
                  <a:pos x="492" y="3127"/>
                </a:cxn>
                <a:cxn ang="0">
                  <a:pos x="530" y="3256"/>
                </a:cxn>
                <a:cxn ang="0">
                  <a:pos x="665" y="3141"/>
                </a:cxn>
                <a:cxn ang="0">
                  <a:pos x="710" y="3049"/>
                </a:cxn>
                <a:cxn ang="0">
                  <a:pos x="657" y="2688"/>
                </a:cxn>
                <a:cxn ang="0">
                  <a:pos x="687" y="2455"/>
                </a:cxn>
                <a:cxn ang="0">
                  <a:pos x="683" y="2068"/>
                </a:cxn>
                <a:cxn ang="0">
                  <a:pos x="686" y="1854"/>
                </a:cxn>
                <a:cxn ang="0">
                  <a:pos x="713" y="2164"/>
                </a:cxn>
                <a:cxn ang="0">
                  <a:pos x="722" y="2548"/>
                </a:cxn>
                <a:cxn ang="0">
                  <a:pos x="728" y="3078"/>
                </a:cxn>
                <a:cxn ang="0">
                  <a:pos x="738" y="3207"/>
                </a:cxn>
                <a:cxn ang="0">
                  <a:pos x="797" y="3255"/>
                </a:cxn>
                <a:cxn ang="0">
                  <a:pos x="978" y="3276"/>
                </a:cxn>
                <a:cxn ang="0">
                  <a:pos x="918" y="3151"/>
                </a:cxn>
                <a:cxn ang="0">
                  <a:pos x="965" y="3108"/>
                </a:cxn>
                <a:cxn ang="0">
                  <a:pos x="987" y="2605"/>
                </a:cxn>
                <a:cxn ang="0">
                  <a:pos x="1037" y="2418"/>
                </a:cxn>
                <a:cxn ang="0">
                  <a:pos x="1209" y="2361"/>
                </a:cxn>
                <a:cxn ang="0">
                  <a:pos x="1241" y="2023"/>
                </a:cxn>
                <a:cxn ang="0">
                  <a:pos x="1147" y="1809"/>
                </a:cxn>
                <a:cxn ang="0">
                  <a:pos x="1149" y="1762"/>
                </a:cxn>
                <a:cxn ang="0">
                  <a:pos x="1095" y="1630"/>
                </a:cxn>
                <a:cxn ang="0">
                  <a:pos x="1118" y="1482"/>
                </a:cxn>
                <a:cxn ang="0">
                  <a:pos x="974" y="546"/>
                </a:cxn>
                <a:cxn ang="0">
                  <a:pos x="698" y="459"/>
                </a:cxn>
                <a:cxn ang="0">
                  <a:pos x="642" y="343"/>
                </a:cxn>
                <a:cxn ang="0">
                  <a:pos x="689" y="274"/>
                </a:cxn>
                <a:cxn ang="0">
                  <a:pos x="644" y="69"/>
                </a:cxn>
              </a:cxnLst>
              <a:rect l="0" t="0" r="r" b="b"/>
              <a:pathLst>
                <a:path w="1241" h="3280">
                  <a:moveTo>
                    <a:pt x="606" y="43"/>
                  </a:moveTo>
                  <a:cubicBezTo>
                    <a:pt x="589" y="33"/>
                    <a:pt x="575" y="7"/>
                    <a:pt x="543" y="7"/>
                  </a:cubicBezTo>
                  <a:cubicBezTo>
                    <a:pt x="500" y="0"/>
                    <a:pt x="448" y="29"/>
                    <a:pt x="416" y="45"/>
                  </a:cubicBezTo>
                  <a:cubicBezTo>
                    <a:pt x="385" y="68"/>
                    <a:pt x="364" y="116"/>
                    <a:pt x="356" y="148"/>
                  </a:cubicBezTo>
                  <a:cubicBezTo>
                    <a:pt x="348" y="180"/>
                    <a:pt x="369" y="216"/>
                    <a:pt x="368" y="240"/>
                  </a:cubicBezTo>
                  <a:cubicBezTo>
                    <a:pt x="369" y="263"/>
                    <a:pt x="359" y="272"/>
                    <a:pt x="363" y="289"/>
                  </a:cubicBezTo>
                  <a:cubicBezTo>
                    <a:pt x="368" y="306"/>
                    <a:pt x="379" y="326"/>
                    <a:pt x="393" y="343"/>
                  </a:cubicBezTo>
                  <a:lnTo>
                    <a:pt x="414" y="355"/>
                  </a:lnTo>
                  <a:lnTo>
                    <a:pt x="435" y="397"/>
                  </a:lnTo>
                  <a:lnTo>
                    <a:pt x="443" y="418"/>
                  </a:lnTo>
                  <a:lnTo>
                    <a:pt x="446" y="448"/>
                  </a:lnTo>
                  <a:lnTo>
                    <a:pt x="393" y="496"/>
                  </a:lnTo>
                  <a:lnTo>
                    <a:pt x="261" y="565"/>
                  </a:lnTo>
                  <a:cubicBezTo>
                    <a:pt x="222" y="587"/>
                    <a:pt x="178" y="611"/>
                    <a:pt x="159" y="631"/>
                  </a:cubicBezTo>
                  <a:cubicBezTo>
                    <a:pt x="152" y="659"/>
                    <a:pt x="146" y="688"/>
                    <a:pt x="146" y="688"/>
                  </a:cubicBezTo>
                  <a:lnTo>
                    <a:pt x="134" y="750"/>
                  </a:lnTo>
                  <a:lnTo>
                    <a:pt x="111" y="823"/>
                  </a:lnTo>
                  <a:lnTo>
                    <a:pt x="110" y="865"/>
                  </a:lnTo>
                  <a:lnTo>
                    <a:pt x="59" y="930"/>
                  </a:lnTo>
                  <a:lnTo>
                    <a:pt x="42" y="1006"/>
                  </a:lnTo>
                  <a:cubicBezTo>
                    <a:pt x="24" y="1059"/>
                    <a:pt x="8" y="1154"/>
                    <a:pt x="0" y="1218"/>
                  </a:cubicBezTo>
                  <a:lnTo>
                    <a:pt x="15" y="1399"/>
                  </a:lnTo>
                  <a:lnTo>
                    <a:pt x="14" y="1531"/>
                  </a:lnTo>
                  <a:cubicBezTo>
                    <a:pt x="18" y="1567"/>
                    <a:pt x="26" y="1620"/>
                    <a:pt x="41" y="1617"/>
                  </a:cubicBezTo>
                  <a:cubicBezTo>
                    <a:pt x="56" y="1614"/>
                    <a:pt x="55" y="1564"/>
                    <a:pt x="62" y="1560"/>
                  </a:cubicBezTo>
                  <a:cubicBezTo>
                    <a:pt x="68" y="1557"/>
                    <a:pt x="69" y="1597"/>
                    <a:pt x="75" y="1599"/>
                  </a:cubicBezTo>
                  <a:cubicBezTo>
                    <a:pt x="83" y="1603"/>
                    <a:pt x="93" y="1572"/>
                    <a:pt x="98" y="1570"/>
                  </a:cubicBezTo>
                  <a:cubicBezTo>
                    <a:pt x="103" y="1568"/>
                    <a:pt x="103" y="1585"/>
                    <a:pt x="107" y="1585"/>
                  </a:cubicBezTo>
                  <a:cubicBezTo>
                    <a:pt x="111" y="1585"/>
                    <a:pt x="118" y="1583"/>
                    <a:pt x="125" y="1569"/>
                  </a:cubicBezTo>
                  <a:lnTo>
                    <a:pt x="147" y="1501"/>
                  </a:lnTo>
                  <a:lnTo>
                    <a:pt x="159" y="1399"/>
                  </a:lnTo>
                  <a:lnTo>
                    <a:pt x="207" y="1303"/>
                  </a:lnTo>
                  <a:lnTo>
                    <a:pt x="207" y="1207"/>
                  </a:lnTo>
                  <a:lnTo>
                    <a:pt x="260" y="1122"/>
                  </a:lnTo>
                  <a:lnTo>
                    <a:pt x="258" y="1041"/>
                  </a:lnTo>
                  <a:lnTo>
                    <a:pt x="284" y="997"/>
                  </a:lnTo>
                  <a:lnTo>
                    <a:pt x="314" y="1212"/>
                  </a:lnTo>
                  <a:lnTo>
                    <a:pt x="306" y="1332"/>
                  </a:lnTo>
                  <a:lnTo>
                    <a:pt x="269" y="1500"/>
                  </a:lnTo>
                  <a:lnTo>
                    <a:pt x="270" y="1558"/>
                  </a:lnTo>
                  <a:lnTo>
                    <a:pt x="225" y="1804"/>
                  </a:lnTo>
                  <a:lnTo>
                    <a:pt x="314" y="1815"/>
                  </a:lnTo>
                  <a:lnTo>
                    <a:pt x="320" y="1905"/>
                  </a:lnTo>
                  <a:lnTo>
                    <a:pt x="336" y="1932"/>
                  </a:lnTo>
                  <a:cubicBezTo>
                    <a:pt x="336" y="1932"/>
                    <a:pt x="350" y="2065"/>
                    <a:pt x="365" y="2199"/>
                  </a:cubicBezTo>
                  <a:cubicBezTo>
                    <a:pt x="393" y="2347"/>
                    <a:pt x="387" y="2329"/>
                    <a:pt x="423" y="2401"/>
                  </a:cubicBezTo>
                  <a:cubicBezTo>
                    <a:pt x="416" y="2451"/>
                    <a:pt x="425" y="2451"/>
                    <a:pt x="428" y="2523"/>
                  </a:cubicBezTo>
                  <a:cubicBezTo>
                    <a:pt x="437" y="2646"/>
                    <a:pt x="459" y="2717"/>
                    <a:pt x="462" y="2778"/>
                  </a:cubicBezTo>
                  <a:cubicBezTo>
                    <a:pt x="470" y="2844"/>
                    <a:pt x="467" y="2867"/>
                    <a:pt x="474" y="2920"/>
                  </a:cubicBezTo>
                  <a:cubicBezTo>
                    <a:pt x="488" y="3006"/>
                    <a:pt x="495" y="3062"/>
                    <a:pt x="501" y="3094"/>
                  </a:cubicBezTo>
                  <a:lnTo>
                    <a:pt x="521" y="3094"/>
                  </a:lnTo>
                  <a:lnTo>
                    <a:pt x="492" y="3127"/>
                  </a:lnTo>
                  <a:lnTo>
                    <a:pt x="467" y="3214"/>
                  </a:lnTo>
                  <a:cubicBezTo>
                    <a:pt x="473" y="3235"/>
                    <a:pt x="497" y="3253"/>
                    <a:pt x="530" y="3256"/>
                  </a:cubicBezTo>
                  <a:cubicBezTo>
                    <a:pt x="606" y="3256"/>
                    <a:pt x="647" y="3251"/>
                    <a:pt x="665" y="3229"/>
                  </a:cubicBezTo>
                  <a:lnTo>
                    <a:pt x="665" y="3141"/>
                  </a:lnTo>
                  <a:lnTo>
                    <a:pt x="696" y="3108"/>
                  </a:lnTo>
                  <a:lnTo>
                    <a:pt x="710" y="3049"/>
                  </a:lnTo>
                  <a:lnTo>
                    <a:pt x="648" y="2791"/>
                  </a:lnTo>
                  <a:lnTo>
                    <a:pt x="657" y="2688"/>
                  </a:lnTo>
                  <a:lnTo>
                    <a:pt x="675" y="2622"/>
                  </a:lnTo>
                  <a:lnTo>
                    <a:pt x="687" y="2455"/>
                  </a:lnTo>
                  <a:lnTo>
                    <a:pt x="687" y="2263"/>
                  </a:lnTo>
                  <a:lnTo>
                    <a:pt x="683" y="2068"/>
                  </a:lnTo>
                  <a:lnTo>
                    <a:pt x="675" y="1926"/>
                  </a:lnTo>
                  <a:lnTo>
                    <a:pt x="686" y="1854"/>
                  </a:lnTo>
                  <a:lnTo>
                    <a:pt x="713" y="2025"/>
                  </a:lnTo>
                  <a:lnTo>
                    <a:pt x="713" y="2164"/>
                  </a:lnTo>
                  <a:lnTo>
                    <a:pt x="735" y="2359"/>
                  </a:lnTo>
                  <a:lnTo>
                    <a:pt x="722" y="2548"/>
                  </a:lnTo>
                  <a:lnTo>
                    <a:pt x="725" y="2836"/>
                  </a:lnTo>
                  <a:lnTo>
                    <a:pt x="728" y="3078"/>
                  </a:lnTo>
                  <a:lnTo>
                    <a:pt x="737" y="3166"/>
                  </a:lnTo>
                  <a:lnTo>
                    <a:pt x="738" y="3207"/>
                  </a:lnTo>
                  <a:lnTo>
                    <a:pt x="749" y="3252"/>
                  </a:lnTo>
                  <a:lnTo>
                    <a:pt x="797" y="3255"/>
                  </a:lnTo>
                  <a:lnTo>
                    <a:pt x="804" y="3277"/>
                  </a:lnTo>
                  <a:cubicBezTo>
                    <a:pt x="834" y="3280"/>
                    <a:pt x="881" y="3277"/>
                    <a:pt x="978" y="3276"/>
                  </a:cubicBezTo>
                  <a:cubicBezTo>
                    <a:pt x="999" y="3264"/>
                    <a:pt x="995" y="3232"/>
                    <a:pt x="995" y="3232"/>
                  </a:cubicBezTo>
                  <a:lnTo>
                    <a:pt x="918" y="3151"/>
                  </a:lnTo>
                  <a:lnTo>
                    <a:pt x="899" y="3099"/>
                  </a:lnTo>
                  <a:lnTo>
                    <a:pt x="965" y="3108"/>
                  </a:lnTo>
                  <a:lnTo>
                    <a:pt x="989" y="2794"/>
                  </a:lnTo>
                  <a:lnTo>
                    <a:pt x="987" y="2605"/>
                  </a:lnTo>
                  <a:lnTo>
                    <a:pt x="978" y="2428"/>
                  </a:lnTo>
                  <a:lnTo>
                    <a:pt x="1037" y="2418"/>
                  </a:lnTo>
                  <a:lnTo>
                    <a:pt x="1149" y="2429"/>
                  </a:lnTo>
                  <a:lnTo>
                    <a:pt x="1209" y="2361"/>
                  </a:lnTo>
                  <a:lnTo>
                    <a:pt x="1229" y="2169"/>
                  </a:lnTo>
                  <a:lnTo>
                    <a:pt x="1241" y="2023"/>
                  </a:lnTo>
                  <a:lnTo>
                    <a:pt x="1217" y="1815"/>
                  </a:lnTo>
                  <a:lnTo>
                    <a:pt x="1147" y="1809"/>
                  </a:lnTo>
                  <a:cubicBezTo>
                    <a:pt x="1132" y="1804"/>
                    <a:pt x="1125" y="1791"/>
                    <a:pt x="1125" y="1783"/>
                  </a:cubicBezTo>
                  <a:cubicBezTo>
                    <a:pt x="1125" y="1774"/>
                    <a:pt x="1143" y="1769"/>
                    <a:pt x="1149" y="1762"/>
                  </a:cubicBezTo>
                  <a:cubicBezTo>
                    <a:pt x="1155" y="1755"/>
                    <a:pt x="1165" y="1769"/>
                    <a:pt x="1160" y="1741"/>
                  </a:cubicBezTo>
                  <a:cubicBezTo>
                    <a:pt x="1139" y="1666"/>
                    <a:pt x="1102" y="1687"/>
                    <a:pt x="1095" y="1630"/>
                  </a:cubicBezTo>
                  <a:lnTo>
                    <a:pt x="1122" y="1624"/>
                  </a:lnTo>
                  <a:lnTo>
                    <a:pt x="1118" y="1482"/>
                  </a:lnTo>
                  <a:cubicBezTo>
                    <a:pt x="1108" y="1353"/>
                    <a:pt x="1083" y="1003"/>
                    <a:pt x="1059" y="847"/>
                  </a:cubicBezTo>
                  <a:cubicBezTo>
                    <a:pt x="1035" y="727"/>
                    <a:pt x="1002" y="666"/>
                    <a:pt x="974" y="546"/>
                  </a:cubicBezTo>
                  <a:cubicBezTo>
                    <a:pt x="926" y="516"/>
                    <a:pt x="827" y="498"/>
                    <a:pt x="779" y="480"/>
                  </a:cubicBezTo>
                  <a:lnTo>
                    <a:pt x="698" y="459"/>
                  </a:lnTo>
                  <a:lnTo>
                    <a:pt x="642" y="409"/>
                  </a:lnTo>
                  <a:lnTo>
                    <a:pt x="642" y="343"/>
                  </a:lnTo>
                  <a:lnTo>
                    <a:pt x="656" y="316"/>
                  </a:lnTo>
                  <a:cubicBezTo>
                    <a:pt x="664" y="305"/>
                    <a:pt x="687" y="292"/>
                    <a:pt x="689" y="274"/>
                  </a:cubicBezTo>
                  <a:cubicBezTo>
                    <a:pt x="694" y="238"/>
                    <a:pt x="684" y="214"/>
                    <a:pt x="669" y="208"/>
                  </a:cubicBezTo>
                  <a:cubicBezTo>
                    <a:pt x="665" y="130"/>
                    <a:pt x="657" y="102"/>
                    <a:pt x="644" y="69"/>
                  </a:cubicBezTo>
                  <a:lnTo>
                    <a:pt x="606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53" name="Freeform 1057"/>
            <p:cNvSpPr>
              <a:spLocks/>
            </p:cNvSpPr>
            <p:nvPr userDrawn="1"/>
          </p:nvSpPr>
          <p:spPr bwMode="gray">
            <a:xfrm>
              <a:off x="917" y="-352"/>
              <a:ext cx="1100" cy="1096"/>
            </a:xfrm>
            <a:custGeom>
              <a:avLst/>
              <a:gdLst/>
              <a:ahLst/>
              <a:cxnLst>
                <a:cxn ang="0">
                  <a:pos x="1020" y="21"/>
                </a:cxn>
                <a:cxn ang="0">
                  <a:pos x="978" y="12"/>
                </a:cxn>
                <a:cxn ang="0">
                  <a:pos x="949" y="4"/>
                </a:cxn>
                <a:cxn ang="0">
                  <a:pos x="868" y="12"/>
                </a:cxn>
                <a:cxn ang="0">
                  <a:pos x="813" y="54"/>
                </a:cxn>
                <a:cxn ang="0">
                  <a:pos x="818" y="80"/>
                </a:cxn>
                <a:cxn ang="0">
                  <a:pos x="827" y="141"/>
                </a:cxn>
                <a:cxn ang="0">
                  <a:pos x="848" y="204"/>
                </a:cxn>
                <a:cxn ang="0">
                  <a:pos x="857" y="242"/>
                </a:cxn>
                <a:cxn ang="0">
                  <a:pos x="845" y="270"/>
                </a:cxn>
                <a:cxn ang="0">
                  <a:pos x="751" y="303"/>
                </a:cxn>
                <a:cxn ang="0">
                  <a:pos x="708" y="340"/>
                </a:cxn>
                <a:cxn ang="0">
                  <a:pos x="694" y="410"/>
                </a:cxn>
                <a:cxn ang="0">
                  <a:pos x="676" y="438"/>
                </a:cxn>
                <a:cxn ang="0">
                  <a:pos x="630" y="486"/>
                </a:cxn>
                <a:cxn ang="0">
                  <a:pos x="595" y="508"/>
                </a:cxn>
                <a:cxn ang="0">
                  <a:pos x="524" y="482"/>
                </a:cxn>
                <a:cxn ang="0">
                  <a:pos x="485" y="455"/>
                </a:cxn>
                <a:cxn ang="0">
                  <a:pos x="442" y="414"/>
                </a:cxn>
                <a:cxn ang="0">
                  <a:pos x="357" y="423"/>
                </a:cxn>
                <a:cxn ang="0">
                  <a:pos x="0" y="291"/>
                </a:cxn>
                <a:cxn ang="0">
                  <a:pos x="345" y="445"/>
                </a:cxn>
                <a:cxn ang="0">
                  <a:pos x="380" y="495"/>
                </a:cxn>
                <a:cxn ang="0">
                  <a:pos x="439" y="532"/>
                </a:cxn>
                <a:cxn ang="0">
                  <a:pos x="460" y="578"/>
                </a:cxn>
                <a:cxn ang="0">
                  <a:pos x="488" y="602"/>
                </a:cxn>
                <a:cxn ang="0">
                  <a:pos x="607" y="654"/>
                </a:cxn>
                <a:cxn ang="0">
                  <a:pos x="680" y="621"/>
                </a:cxn>
                <a:cxn ang="0">
                  <a:pos x="726" y="602"/>
                </a:cxn>
                <a:cxn ang="0">
                  <a:pos x="747" y="569"/>
                </a:cxn>
                <a:cxn ang="0">
                  <a:pos x="772" y="534"/>
                </a:cxn>
                <a:cxn ang="0">
                  <a:pos x="790" y="551"/>
                </a:cxn>
                <a:cxn ang="0">
                  <a:pos x="751" y="560"/>
                </a:cxn>
                <a:cxn ang="0">
                  <a:pos x="793" y="591"/>
                </a:cxn>
                <a:cxn ang="0">
                  <a:pos x="779" y="632"/>
                </a:cxn>
                <a:cxn ang="0">
                  <a:pos x="770" y="689"/>
                </a:cxn>
                <a:cxn ang="0">
                  <a:pos x="703" y="741"/>
                </a:cxn>
                <a:cxn ang="0">
                  <a:pos x="694" y="820"/>
                </a:cxn>
                <a:cxn ang="0">
                  <a:pos x="680" y="874"/>
                </a:cxn>
                <a:cxn ang="0">
                  <a:pos x="662" y="918"/>
                </a:cxn>
                <a:cxn ang="0">
                  <a:pos x="657" y="977"/>
                </a:cxn>
                <a:cxn ang="0">
                  <a:pos x="639" y="1025"/>
                </a:cxn>
                <a:cxn ang="0">
                  <a:pos x="621" y="1108"/>
                </a:cxn>
                <a:cxn ang="0">
                  <a:pos x="891" y="1023"/>
                </a:cxn>
                <a:cxn ang="0">
                  <a:pos x="974" y="1104"/>
                </a:cxn>
                <a:cxn ang="0">
                  <a:pos x="1201" y="938"/>
                </a:cxn>
                <a:cxn ang="0">
                  <a:pos x="1169" y="787"/>
                </a:cxn>
                <a:cxn ang="0">
                  <a:pos x="1157" y="700"/>
                </a:cxn>
                <a:cxn ang="0">
                  <a:pos x="1212" y="696"/>
                </a:cxn>
                <a:cxn ang="0">
                  <a:pos x="1260" y="650"/>
                </a:cxn>
                <a:cxn ang="0">
                  <a:pos x="1265" y="608"/>
                </a:cxn>
                <a:cxn ang="0">
                  <a:pos x="1254" y="503"/>
                </a:cxn>
                <a:cxn ang="0">
                  <a:pos x="1260" y="466"/>
                </a:cxn>
                <a:cxn ang="0">
                  <a:pos x="1187" y="287"/>
                </a:cxn>
                <a:cxn ang="0">
                  <a:pos x="1084" y="255"/>
                </a:cxn>
                <a:cxn ang="0">
                  <a:pos x="1045" y="213"/>
                </a:cxn>
                <a:cxn ang="0">
                  <a:pos x="1061" y="196"/>
                </a:cxn>
                <a:cxn ang="0">
                  <a:pos x="1061" y="119"/>
                </a:cxn>
                <a:cxn ang="0">
                  <a:pos x="1052" y="63"/>
                </a:cxn>
                <a:cxn ang="0">
                  <a:pos x="1038" y="41"/>
                </a:cxn>
              </a:cxnLst>
              <a:rect l="0" t="0" r="r" b="b"/>
              <a:pathLst>
                <a:path w="1265" h="1108">
                  <a:moveTo>
                    <a:pt x="1040" y="4"/>
                  </a:moveTo>
                  <a:cubicBezTo>
                    <a:pt x="1037" y="0"/>
                    <a:pt x="1026" y="21"/>
                    <a:pt x="1020" y="21"/>
                  </a:cubicBezTo>
                  <a:lnTo>
                    <a:pt x="1004" y="4"/>
                  </a:lnTo>
                  <a:lnTo>
                    <a:pt x="978" y="12"/>
                  </a:lnTo>
                  <a:lnTo>
                    <a:pt x="960" y="12"/>
                  </a:lnTo>
                  <a:lnTo>
                    <a:pt x="949" y="4"/>
                  </a:lnTo>
                  <a:lnTo>
                    <a:pt x="914" y="6"/>
                  </a:lnTo>
                  <a:lnTo>
                    <a:pt x="868" y="12"/>
                  </a:lnTo>
                  <a:lnTo>
                    <a:pt x="852" y="28"/>
                  </a:lnTo>
                  <a:lnTo>
                    <a:pt x="813" y="54"/>
                  </a:lnTo>
                  <a:lnTo>
                    <a:pt x="820" y="67"/>
                  </a:lnTo>
                  <a:lnTo>
                    <a:pt x="818" y="80"/>
                  </a:lnTo>
                  <a:lnTo>
                    <a:pt x="827" y="113"/>
                  </a:lnTo>
                  <a:lnTo>
                    <a:pt x="827" y="141"/>
                  </a:lnTo>
                  <a:lnTo>
                    <a:pt x="834" y="170"/>
                  </a:lnTo>
                  <a:lnTo>
                    <a:pt x="848" y="204"/>
                  </a:lnTo>
                  <a:lnTo>
                    <a:pt x="850" y="220"/>
                  </a:lnTo>
                  <a:lnTo>
                    <a:pt x="857" y="242"/>
                  </a:lnTo>
                  <a:lnTo>
                    <a:pt x="859" y="255"/>
                  </a:lnTo>
                  <a:lnTo>
                    <a:pt x="845" y="270"/>
                  </a:lnTo>
                  <a:lnTo>
                    <a:pt x="788" y="287"/>
                  </a:lnTo>
                  <a:lnTo>
                    <a:pt x="751" y="303"/>
                  </a:lnTo>
                  <a:cubicBezTo>
                    <a:pt x="740" y="307"/>
                    <a:pt x="724" y="308"/>
                    <a:pt x="717" y="314"/>
                  </a:cubicBezTo>
                  <a:cubicBezTo>
                    <a:pt x="710" y="319"/>
                    <a:pt x="708" y="330"/>
                    <a:pt x="708" y="340"/>
                  </a:cubicBezTo>
                  <a:lnTo>
                    <a:pt x="712" y="377"/>
                  </a:lnTo>
                  <a:lnTo>
                    <a:pt x="694" y="410"/>
                  </a:lnTo>
                  <a:lnTo>
                    <a:pt x="692" y="425"/>
                  </a:lnTo>
                  <a:lnTo>
                    <a:pt x="676" y="438"/>
                  </a:lnTo>
                  <a:lnTo>
                    <a:pt x="664" y="460"/>
                  </a:lnTo>
                  <a:lnTo>
                    <a:pt x="630" y="486"/>
                  </a:lnTo>
                  <a:lnTo>
                    <a:pt x="618" y="508"/>
                  </a:lnTo>
                  <a:lnTo>
                    <a:pt x="595" y="508"/>
                  </a:lnTo>
                  <a:lnTo>
                    <a:pt x="549" y="495"/>
                  </a:lnTo>
                  <a:lnTo>
                    <a:pt x="524" y="482"/>
                  </a:lnTo>
                  <a:lnTo>
                    <a:pt x="504" y="466"/>
                  </a:lnTo>
                  <a:lnTo>
                    <a:pt x="485" y="455"/>
                  </a:lnTo>
                  <a:lnTo>
                    <a:pt x="465" y="429"/>
                  </a:lnTo>
                  <a:lnTo>
                    <a:pt x="442" y="414"/>
                  </a:lnTo>
                  <a:lnTo>
                    <a:pt x="400" y="414"/>
                  </a:lnTo>
                  <a:lnTo>
                    <a:pt x="357" y="423"/>
                  </a:lnTo>
                  <a:lnTo>
                    <a:pt x="293" y="407"/>
                  </a:lnTo>
                  <a:lnTo>
                    <a:pt x="0" y="291"/>
                  </a:lnTo>
                  <a:lnTo>
                    <a:pt x="0" y="271"/>
                  </a:lnTo>
                  <a:lnTo>
                    <a:pt x="345" y="445"/>
                  </a:lnTo>
                  <a:lnTo>
                    <a:pt x="352" y="464"/>
                  </a:lnTo>
                  <a:lnTo>
                    <a:pt x="380" y="495"/>
                  </a:lnTo>
                  <a:lnTo>
                    <a:pt x="449" y="521"/>
                  </a:lnTo>
                  <a:lnTo>
                    <a:pt x="439" y="532"/>
                  </a:lnTo>
                  <a:lnTo>
                    <a:pt x="444" y="547"/>
                  </a:lnTo>
                  <a:lnTo>
                    <a:pt x="460" y="578"/>
                  </a:lnTo>
                  <a:lnTo>
                    <a:pt x="465" y="599"/>
                  </a:lnTo>
                  <a:lnTo>
                    <a:pt x="488" y="602"/>
                  </a:lnTo>
                  <a:lnTo>
                    <a:pt x="568" y="645"/>
                  </a:lnTo>
                  <a:lnTo>
                    <a:pt x="607" y="654"/>
                  </a:lnTo>
                  <a:lnTo>
                    <a:pt x="641" y="643"/>
                  </a:lnTo>
                  <a:lnTo>
                    <a:pt x="680" y="621"/>
                  </a:lnTo>
                  <a:lnTo>
                    <a:pt x="701" y="610"/>
                  </a:lnTo>
                  <a:lnTo>
                    <a:pt x="726" y="602"/>
                  </a:lnTo>
                  <a:lnTo>
                    <a:pt x="726" y="582"/>
                  </a:lnTo>
                  <a:lnTo>
                    <a:pt x="747" y="569"/>
                  </a:lnTo>
                  <a:lnTo>
                    <a:pt x="754" y="556"/>
                  </a:lnTo>
                  <a:lnTo>
                    <a:pt x="772" y="534"/>
                  </a:lnTo>
                  <a:lnTo>
                    <a:pt x="788" y="538"/>
                  </a:lnTo>
                  <a:lnTo>
                    <a:pt x="790" y="551"/>
                  </a:lnTo>
                  <a:lnTo>
                    <a:pt x="763" y="551"/>
                  </a:lnTo>
                  <a:lnTo>
                    <a:pt x="751" y="560"/>
                  </a:lnTo>
                  <a:lnTo>
                    <a:pt x="790" y="571"/>
                  </a:lnTo>
                  <a:lnTo>
                    <a:pt x="793" y="591"/>
                  </a:lnTo>
                  <a:lnTo>
                    <a:pt x="793" y="613"/>
                  </a:lnTo>
                  <a:lnTo>
                    <a:pt x="779" y="632"/>
                  </a:lnTo>
                  <a:lnTo>
                    <a:pt x="772" y="665"/>
                  </a:lnTo>
                  <a:lnTo>
                    <a:pt x="770" y="689"/>
                  </a:lnTo>
                  <a:cubicBezTo>
                    <a:pt x="764" y="695"/>
                    <a:pt x="746" y="691"/>
                    <a:pt x="735" y="700"/>
                  </a:cubicBezTo>
                  <a:cubicBezTo>
                    <a:pt x="725" y="709"/>
                    <a:pt x="707" y="729"/>
                    <a:pt x="703" y="741"/>
                  </a:cubicBezTo>
                  <a:lnTo>
                    <a:pt x="712" y="774"/>
                  </a:lnTo>
                  <a:lnTo>
                    <a:pt x="694" y="820"/>
                  </a:lnTo>
                  <a:cubicBezTo>
                    <a:pt x="689" y="832"/>
                    <a:pt x="683" y="840"/>
                    <a:pt x="680" y="848"/>
                  </a:cubicBezTo>
                  <a:cubicBezTo>
                    <a:pt x="678" y="857"/>
                    <a:pt x="681" y="866"/>
                    <a:pt x="680" y="874"/>
                  </a:cubicBezTo>
                  <a:lnTo>
                    <a:pt x="676" y="896"/>
                  </a:lnTo>
                  <a:cubicBezTo>
                    <a:pt x="673" y="904"/>
                    <a:pt x="666" y="909"/>
                    <a:pt x="662" y="918"/>
                  </a:cubicBezTo>
                  <a:cubicBezTo>
                    <a:pt x="658" y="927"/>
                    <a:pt x="653" y="941"/>
                    <a:pt x="653" y="951"/>
                  </a:cubicBezTo>
                  <a:lnTo>
                    <a:pt x="657" y="977"/>
                  </a:lnTo>
                  <a:lnTo>
                    <a:pt x="653" y="1012"/>
                  </a:lnTo>
                  <a:cubicBezTo>
                    <a:pt x="650" y="1020"/>
                    <a:pt x="640" y="1018"/>
                    <a:pt x="639" y="1025"/>
                  </a:cubicBezTo>
                  <a:cubicBezTo>
                    <a:pt x="637" y="1032"/>
                    <a:pt x="647" y="1042"/>
                    <a:pt x="644" y="1056"/>
                  </a:cubicBezTo>
                  <a:lnTo>
                    <a:pt x="621" y="1108"/>
                  </a:lnTo>
                  <a:lnTo>
                    <a:pt x="866" y="1108"/>
                  </a:lnTo>
                  <a:lnTo>
                    <a:pt x="891" y="1023"/>
                  </a:lnTo>
                  <a:lnTo>
                    <a:pt x="930" y="990"/>
                  </a:lnTo>
                  <a:lnTo>
                    <a:pt x="974" y="1104"/>
                  </a:lnTo>
                  <a:lnTo>
                    <a:pt x="1217" y="1106"/>
                  </a:lnTo>
                  <a:lnTo>
                    <a:pt x="1201" y="938"/>
                  </a:lnTo>
                  <a:lnTo>
                    <a:pt x="1189" y="922"/>
                  </a:lnTo>
                  <a:lnTo>
                    <a:pt x="1169" y="787"/>
                  </a:lnTo>
                  <a:lnTo>
                    <a:pt x="1150" y="720"/>
                  </a:lnTo>
                  <a:lnTo>
                    <a:pt x="1157" y="700"/>
                  </a:lnTo>
                  <a:lnTo>
                    <a:pt x="1178" y="702"/>
                  </a:lnTo>
                  <a:lnTo>
                    <a:pt x="1212" y="696"/>
                  </a:lnTo>
                  <a:lnTo>
                    <a:pt x="1235" y="696"/>
                  </a:lnTo>
                  <a:cubicBezTo>
                    <a:pt x="1243" y="688"/>
                    <a:pt x="1257" y="662"/>
                    <a:pt x="1260" y="650"/>
                  </a:cubicBezTo>
                  <a:cubicBezTo>
                    <a:pt x="1264" y="637"/>
                    <a:pt x="1260" y="628"/>
                    <a:pt x="1260" y="621"/>
                  </a:cubicBezTo>
                  <a:lnTo>
                    <a:pt x="1265" y="608"/>
                  </a:lnTo>
                  <a:lnTo>
                    <a:pt x="1251" y="543"/>
                  </a:lnTo>
                  <a:lnTo>
                    <a:pt x="1254" y="503"/>
                  </a:lnTo>
                  <a:lnTo>
                    <a:pt x="1265" y="484"/>
                  </a:lnTo>
                  <a:lnTo>
                    <a:pt x="1260" y="466"/>
                  </a:lnTo>
                  <a:cubicBezTo>
                    <a:pt x="1257" y="438"/>
                    <a:pt x="1259" y="343"/>
                    <a:pt x="1247" y="314"/>
                  </a:cubicBezTo>
                  <a:cubicBezTo>
                    <a:pt x="1234" y="284"/>
                    <a:pt x="1205" y="294"/>
                    <a:pt x="1187" y="287"/>
                  </a:cubicBezTo>
                  <a:lnTo>
                    <a:pt x="1134" y="272"/>
                  </a:lnTo>
                  <a:lnTo>
                    <a:pt x="1084" y="255"/>
                  </a:lnTo>
                  <a:lnTo>
                    <a:pt x="1033" y="228"/>
                  </a:lnTo>
                  <a:lnTo>
                    <a:pt x="1045" y="213"/>
                  </a:lnTo>
                  <a:lnTo>
                    <a:pt x="1045" y="200"/>
                  </a:lnTo>
                  <a:lnTo>
                    <a:pt x="1061" y="196"/>
                  </a:lnTo>
                  <a:lnTo>
                    <a:pt x="1068" y="154"/>
                  </a:lnTo>
                  <a:lnTo>
                    <a:pt x="1061" y="119"/>
                  </a:lnTo>
                  <a:lnTo>
                    <a:pt x="1052" y="89"/>
                  </a:lnTo>
                  <a:lnTo>
                    <a:pt x="1052" y="63"/>
                  </a:lnTo>
                  <a:cubicBezTo>
                    <a:pt x="1053" y="55"/>
                    <a:pt x="1063" y="44"/>
                    <a:pt x="1061" y="41"/>
                  </a:cubicBezTo>
                  <a:cubicBezTo>
                    <a:pt x="1059" y="37"/>
                    <a:pt x="1041" y="47"/>
                    <a:pt x="1038" y="41"/>
                  </a:cubicBezTo>
                  <a:cubicBezTo>
                    <a:pt x="1035" y="35"/>
                    <a:pt x="1043" y="7"/>
                    <a:pt x="1040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54" name="Freeform 1058"/>
            <p:cNvSpPr>
              <a:spLocks/>
            </p:cNvSpPr>
            <p:nvPr userDrawn="1"/>
          </p:nvSpPr>
          <p:spPr bwMode="gray">
            <a:xfrm rot="9869714">
              <a:off x="0" y="0"/>
              <a:ext cx="526" cy="624"/>
            </a:xfrm>
            <a:custGeom>
              <a:avLst/>
              <a:gdLst/>
              <a:ahLst/>
              <a:cxnLst>
                <a:cxn ang="0">
                  <a:pos x="196" y="40"/>
                </a:cxn>
                <a:cxn ang="0">
                  <a:pos x="77" y="28"/>
                </a:cxn>
                <a:cxn ang="0">
                  <a:pos x="16" y="127"/>
                </a:cxn>
                <a:cxn ang="0">
                  <a:pos x="29" y="156"/>
                </a:cxn>
                <a:cxn ang="0">
                  <a:pos x="95" y="122"/>
                </a:cxn>
                <a:cxn ang="0">
                  <a:pos x="71" y="6"/>
                </a:cxn>
                <a:cxn ang="0">
                  <a:pos x="125" y="104"/>
                </a:cxn>
                <a:cxn ang="0">
                  <a:pos x="207" y="60"/>
                </a:cxn>
                <a:cxn ang="0">
                  <a:pos x="221" y="80"/>
                </a:cxn>
                <a:cxn ang="0">
                  <a:pos x="39" y="176"/>
                </a:cxn>
                <a:cxn ang="0">
                  <a:pos x="43" y="190"/>
                </a:cxn>
                <a:cxn ang="0">
                  <a:pos x="85" y="263"/>
                </a:cxn>
                <a:cxn ang="0">
                  <a:pos x="221" y="317"/>
                </a:cxn>
                <a:cxn ang="0">
                  <a:pos x="260" y="172"/>
                </a:cxn>
                <a:cxn ang="0">
                  <a:pos x="196" y="40"/>
                </a:cxn>
              </a:cxnLst>
              <a:rect l="0" t="0" r="r" b="b"/>
              <a:pathLst>
                <a:path w="284" h="338">
                  <a:moveTo>
                    <a:pt x="196" y="40"/>
                  </a:moveTo>
                  <a:cubicBezTo>
                    <a:pt x="174" y="0"/>
                    <a:pt x="105" y="14"/>
                    <a:pt x="77" y="28"/>
                  </a:cubicBezTo>
                  <a:cubicBezTo>
                    <a:pt x="49" y="41"/>
                    <a:pt x="0" y="87"/>
                    <a:pt x="16" y="127"/>
                  </a:cubicBezTo>
                  <a:lnTo>
                    <a:pt x="29" y="156"/>
                  </a:lnTo>
                  <a:lnTo>
                    <a:pt x="95" y="122"/>
                  </a:lnTo>
                  <a:lnTo>
                    <a:pt x="71" y="6"/>
                  </a:lnTo>
                  <a:lnTo>
                    <a:pt x="125" y="104"/>
                  </a:lnTo>
                  <a:lnTo>
                    <a:pt x="207" y="60"/>
                  </a:lnTo>
                  <a:lnTo>
                    <a:pt x="221" y="80"/>
                  </a:lnTo>
                  <a:lnTo>
                    <a:pt x="39" y="176"/>
                  </a:lnTo>
                  <a:lnTo>
                    <a:pt x="43" y="190"/>
                  </a:lnTo>
                  <a:lnTo>
                    <a:pt x="85" y="263"/>
                  </a:lnTo>
                  <a:cubicBezTo>
                    <a:pt x="110" y="316"/>
                    <a:pt x="173" y="338"/>
                    <a:pt x="221" y="317"/>
                  </a:cubicBezTo>
                  <a:cubicBezTo>
                    <a:pt x="270" y="294"/>
                    <a:pt x="284" y="221"/>
                    <a:pt x="260" y="172"/>
                  </a:cubicBezTo>
                  <a:cubicBezTo>
                    <a:pt x="230" y="107"/>
                    <a:pt x="196" y="40"/>
                    <a:pt x="196" y="40"/>
                  </a:cubicBezTo>
                  <a:close/>
                </a:path>
              </a:pathLst>
            </a:custGeom>
            <a:solidFill>
              <a:schemeClr val="bg1"/>
            </a:solidFill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55" name="Line 1059"/>
            <p:cNvSpPr>
              <a:spLocks noChangeShapeType="1"/>
            </p:cNvSpPr>
            <p:nvPr userDrawn="1"/>
          </p:nvSpPr>
          <p:spPr bwMode="gray">
            <a:xfrm rot="8285659" flipH="1">
              <a:off x="378" y="388"/>
              <a:ext cx="2" cy="14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  <p:sp>
          <p:nvSpPr>
            <p:cNvPr id="133156" name="Freeform 1060"/>
            <p:cNvSpPr>
              <a:spLocks/>
            </p:cNvSpPr>
            <p:nvPr userDrawn="1"/>
          </p:nvSpPr>
          <p:spPr bwMode="gray">
            <a:xfrm>
              <a:off x="395" y="-76"/>
              <a:ext cx="476" cy="686"/>
            </a:xfrm>
            <a:custGeom>
              <a:avLst/>
              <a:gdLst/>
              <a:ahLst/>
              <a:cxnLst>
                <a:cxn ang="0">
                  <a:pos x="31" y="594"/>
                </a:cxn>
                <a:cxn ang="0">
                  <a:pos x="393" y="664"/>
                </a:cxn>
                <a:cxn ang="0">
                  <a:pos x="230" y="264"/>
                </a:cxn>
                <a:cxn ang="0">
                  <a:pos x="481" y="0"/>
                </a:cxn>
              </a:cxnLst>
              <a:rect l="0" t="0" r="r" b="b"/>
              <a:pathLst>
                <a:path w="481" h="694">
                  <a:moveTo>
                    <a:pt x="31" y="594"/>
                  </a:moveTo>
                  <a:cubicBezTo>
                    <a:pt x="66" y="687"/>
                    <a:pt x="352" y="694"/>
                    <a:pt x="393" y="664"/>
                  </a:cubicBezTo>
                  <a:cubicBezTo>
                    <a:pt x="477" y="532"/>
                    <a:pt x="0" y="345"/>
                    <a:pt x="230" y="264"/>
                  </a:cubicBezTo>
                  <a:cubicBezTo>
                    <a:pt x="460" y="183"/>
                    <a:pt x="433" y="19"/>
                    <a:pt x="481" y="0"/>
                  </a:cubicBez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endParaRPr kumimoji="1" lang="en-US" dirty="0">
                <a:solidFill>
                  <a:srgbClr val="1C1C1C"/>
                </a:solidFill>
              </a:endParaRPr>
            </a:p>
          </p:txBody>
        </p:sp>
      </p:grpSp>
      <p:pic>
        <p:nvPicPr>
          <p:cNvPr id="133157" name="Picture 1061" descr="light5"/>
          <p:cNvPicPr>
            <a:picLocks noChangeAspect="1" noChangeArrowheads="1"/>
          </p:cNvPicPr>
          <p:nvPr/>
        </p:nvPicPr>
        <p:blipFill>
          <a:blip r:embed="rId13" cstate="print"/>
          <a:srcRect t="3918"/>
          <a:stretch>
            <a:fillRect/>
          </a:stretch>
        </p:blipFill>
        <p:spPr bwMode="gray">
          <a:xfrm>
            <a:off x="0" y="1"/>
            <a:ext cx="6096000" cy="697706"/>
          </a:xfrm>
          <a:prstGeom prst="rect">
            <a:avLst/>
          </a:prstGeom>
          <a:noFill/>
        </p:spPr>
      </p:pic>
      <p:sp>
        <p:nvSpPr>
          <p:cNvPr id="133158" name="Rectangle 1062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13097"/>
            <a:ext cx="8335962" cy="64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33159" name="Text Box 1063"/>
          <p:cNvSpPr txBox="1">
            <a:spLocks noChangeArrowheads="1"/>
          </p:cNvSpPr>
          <p:nvPr/>
        </p:nvSpPr>
        <p:spPr bwMode="auto">
          <a:xfrm>
            <a:off x="7535866" y="4960146"/>
            <a:ext cx="16081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zh-TW" sz="1000" dirty="0">
                <a:solidFill>
                  <a:srgbClr val="F8F8F8"/>
                </a:solidFill>
              </a:rPr>
              <a:t>www.themegallery.com</a:t>
            </a:r>
          </a:p>
        </p:txBody>
      </p:sp>
      <p:pic>
        <p:nvPicPr>
          <p:cNvPr id="133160" name="Picture 1064" descr="light5"/>
          <p:cNvPicPr>
            <a:picLocks noChangeAspect="1" noChangeArrowheads="1"/>
          </p:cNvPicPr>
          <p:nvPr/>
        </p:nvPicPr>
        <p:blipFill>
          <a:blip r:embed="rId14" cstate="print"/>
          <a:srcRect t="3918"/>
          <a:stretch>
            <a:fillRect/>
          </a:stretch>
        </p:blipFill>
        <p:spPr bwMode="gray">
          <a:xfrm>
            <a:off x="3048000" y="1"/>
            <a:ext cx="6096000" cy="69770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139" y="1828800"/>
            <a:ext cx="7885788" cy="593820"/>
          </a:xfrm>
        </p:spPr>
        <p:txBody>
          <a:bodyPr>
            <a:normAutofit fontScale="90000"/>
          </a:bodyPr>
          <a:lstStyle/>
          <a:p>
            <a:r>
              <a:rPr lang="en-US" sz="4800" kern="1600" dirty="0" err="1" smtClean="0">
                <a:cs typeface="Tahoma" pitchFamily="34" charset="0"/>
              </a:rPr>
              <a:t>RabbitMQ</a:t>
            </a:r>
            <a:r>
              <a:rPr lang="en-US" sz="4800" kern="1600" dirty="0" smtClean="0">
                <a:cs typeface="Tahoma" pitchFamily="34" charset="0"/>
              </a:rPr>
              <a:t> </a:t>
            </a:r>
            <a:r>
              <a:rPr lang="zh-CN" altLang="en-US" sz="4800" kern="1600" dirty="0" smtClean="0">
                <a:cs typeface="Tahoma" pitchFamily="34" charset="0"/>
              </a:rPr>
              <a:t>简单使用 </a:t>
            </a:r>
            <a:endParaRPr lang="en-US" sz="4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4832712"/>
            <a:ext cx="6387007" cy="310788"/>
          </a:xfrm>
        </p:spPr>
        <p:txBody>
          <a:bodyPr>
            <a:normAutofit fontScale="92500" lnSpcReduction="20000"/>
          </a:bodyPr>
          <a:lstStyle/>
          <a:p>
            <a:r>
              <a:rPr lang="en-US" kern="1600" dirty="0" smtClean="0">
                <a:solidFill>
                  <a:schemeClr val="bg1"/>
                </a:solidFill>
                <a:cs typeface="Tahoma" pitchFamily="34" charset="0"/>
              </a:rPr>
              <a:t>Prepared by LiJun</a:t>
            </a:r>
            <a:endParaRPr lang="en-US" kern="1600" dirty="0">
              <a:solidFill>
                <a:schemeClr val="bg1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158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52400" y="361950"/>
            <a:ext cx="472440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altLang="zh-CN" sz="2800" dirty="0" smtClean="0"/>
              <a:t>RabbitMQ</a:t>
            </a:r>
            <a:r>
              <a:rPr lang="zh-CN" altLang="en-US" sz="2800" dirty="0" smtClean="0"/>
              <a:t>简单使用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接收方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04800" y="971550"/>
            <a:ext cx="30480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latin typeface="+mn-lt"/>
            </a:endParaRP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71550"/>
            <a:ext cx="75438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9550"/>
            <a:ext cx="9334476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438400" y="2419350"/>
            <a:ext cx="4684713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Thank You!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52400" y="361950"/>
            <a:ext cx="472440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Agenda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304800" y="971550"/>
            <a:ext cx="30480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" y="742950"/>
            <a:ext cx="8610600" cy="2209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 smtClean="0">
                <a:latin typeface="+mn-lt"/>
              </a:rPr>
              <a:t>RabbitMQ</a:t>
            </a:r>
            <a:r>
              <a:rPr lang="zh-CN" altLang="en-US" dirty="0" smtClean="0">
                <a:latin typeface="+mn-lt"/>
              </a:rPr>
              <a:t>简介</a:t>
            </a:r>
            <a:endParaRPr lang="en-US" altLang="zh-CN" dirty="0" smtClean="0">
              <a:latin typeface="+mn-lt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 smtClean="0"/>
              <a:t>RabbitMQ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 smtClean="0"/>
              <a:t>RabbitMQ</a:t>
            </a:r>
            <a:r>
              <a:rPr lang="zh-CN" altLang="en-US" dirty="0" smtClean="0"/>
              <a:t>简单使用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52400" y="361950"/>
            <a:ext cx="472440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altLang="zh-CN" sz="2800" dirty="0" smtClean="0"/>
              <a:t>RabbitMQ</a:t>
            </a:r>
            <a:r>
              <a:rPr lang="zh-CN" altLang="en-US" sz="2800" dirty="0" smtClean="0"/>
              <a:t>简介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04800" y="971550"/>
            <a:ext cx="30480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" y="742950"/>
            <a:ext cx="8610600" cy="3962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altLang="zh-CN" dirty="0" smtClean="0"/>
              <a:t>       RabbitMQ</a:t>
            </a:r>
            <a:r>
              <a:rPr lang="zh-CN" altLang="en-US" dirty="0" smtClean="0"/>
              <a:t>是一个开源的</a:t>
            </a:r>
            <a:r>
              <a:rPr lang="en-US" altLang="zh-CN" dirty="0" smtClean="0"/>
              <a:t>AMQP</a:t>
            </a:r>
            <a:r>
              <a:rPr lang="zh-CN" altLang="en-US" dirty="0" smtClean="0"/>
              <a:t>实现，服务器端用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语言编写，支持多种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</a:pPr>
            <a:r>
              <a:rPr lang="zh-CN" altLang="en-US" dirty="0" smtClean="0"/>
              <a:t>客户端如：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ActionScript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XMPP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</a:pPr>
            <a:r>
              <a:rPr lang="en-US" altLang="zh-CN" dirty="0" smtClean="0"/>
              <a:t>STOMP</a:t>
            </a:r>
            <a:r>
              <a:rPr lang="zh-CN" altLang="en-US" dirty="0" smtClean="0"/>
              <a:t>等，支持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。用于在分布式系统中存储转发消息，在易用性、扩展性、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</a:pPr>
            <a:r>
              <a:rPr lang="zh-CN" altLang="en-US" dirty="0" smtClean="0"/>
              <a:t>高可用性等方面表现不俗。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</a:pPr>
            <a:r>
              <a:rPr lang="en-US" altLang="zh-CN" dirty="0" smtClean="0">
                <a:latin typeface="+mn-lt"/>
              </a:rPr>
              <a:t>        </a:t>
            </a:r>
            <a:r>
              <a:rPr lang="en-US" altLang="zh-CN" dirty="0" smtClean="0"/>
              <a:t>AMQP(Advanced Message Queuing Protocol)</a:t>
            </a:r>
            <a:r>
              <a:rPr lang="zh-CN" altLang="en-US" dirty="0" smtClean="0"/>
              <a:t>高级消息队列协议，是应用层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</a:pPr>
            <a:r>
              <a:rPr lang="zh-CN" altLang="en-US" dirty="0" smtClean="0"/>
              <a:t>协议的一个开放标准，为面向消息的中间件设计。消息中间件主要用于组件之间的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</a:pPr>
            <a:r>
              <a:rPr lang="zh-CN" altLang="en-US" dirty="0" smtClean="0"/>
              <a:t>解耦，消息的发送者无需知道消息使用者的存在，反之亦然。</a:t>
            </a:r>
            <a:r>
              <a:rPr lang="en-US" altLang="zh-CN" dirty="0" smtClean="0"/>
              <a:t>AMQP</a:t>
            </a:r>
            <a:r>
              <a:rPr lang="zh-CN" altLang="en-US" dirty="0" smtClean="0"/>
              <a:t>的主要特征是</a:t>
            </a:r>
            <a:endParaRPr lang="en-US" altLang="zh-CN" dirty="0" smtClean="0"/>
          </a:p>
          <a:p>
            <a:pPr marL="342900" indent="-342900">
              <a:spcBef>
                <a:spcPts val="1200"/>
              </a:spcBef>
            </a:pPr>
            <a:r>
              <a:rPr lang="zh-CN" altLang="en-US" dirty="0" smtClean="0"/>
              <a:t>面向消息、队列、路由（包括点对点和发布</a:t>
            </a:r>
            <a:r>
              <a:rPr lang="en-US" altLang="zh-CN" dirty="0" smtClean="0"/>
              <a:t>/</a:t>
            </a:r>
            <a:r>
              <a:rPr lang="zh-CN" altLang="en-US" dirty="0" smtClean="0"/>
              <a:t>订阅）、可靠性、安全。</a:t>
            </a:r>
            <a:endParaRPr lang="zh-CN" altLang="en-US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52400" y="361950"/>
            <a:ext cx="472440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altLang="zh-CN" sz="2800" dirty="0" smtClean="0"/>
              <a:t>RabbitMQ</a:t>
            </a:r>
            <a:r>
              <a:rPr lang="zh-CN" altLang="en-US" sz="2800" dirty="0" smtClean="0"/>
              <a:t>简介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04800" y="971550"/>
            <a:ext cx="30480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28600" y="742950"/>
            <a:ext cx="8610600" cy="3962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t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endParaRPr lang="zh-CN" altLang="en-US" dirty="0" smtClean="0">
              <a:latin typeface="+mn-lt"/>
            </a:endParaRPr>
          </a:p>
        </p:txBody>
      </p:sp>
      <p:pic>
        <p:nvPicPr>
          <p:cNvPr id="135172" name="Picture 4" descr="http://img.blog.csdn.net/2016081021453152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819150"/>
            <a:ext cx="7924800" cy="3933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52400" y="361950"/>
            <a:ext cx="472440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altLang="zh-CN" sz="2800" dirty="0" smtClean="0"/>
              <a:t>RabbitMQ</a:t>
            </a:r>
            <a:r>
              <a:rPr lang="zh-CN" altLang="en-US" sz="2800" dirty="0" smtClean="0"/>
              <a:t>简介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04800" y="971550"/>
            <a:ext cx="30480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74295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 smtClean="0"/>
              <a:t>P</a:t>
            </a:r>
            <a:r>
              <a:rPr lang="zh-CN" altLang="en-US" dirty="0" smtClean="0"/>
              <a:t>： 为</a:t>
            </a:r>
            <a:r>
              <a:rPr lang="en-US" altLang="zh-CN" dirty="0" smtClean="0"/>
              <a:t>Producer</a:t>
            </a:r>
            <a:r>
              <a:rPr lang="zh-CN" altLang="en-US" dirty="0" smtClean="0"/>
              <a:t>，数据的发送方。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C</a:t>
            </a:r>
            <a:r>
              <a:rPr lang="zh-CN" altLang="en-US" dirty="0" smtClean="0"/>
              <a:t>：为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，数据的接收方。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Exchange</a:t>
            </a:r>
            <a:r>
              <a:rPr lang="zh-CN" altLang="en-US" dirty="0" smtClean="0"/>
              <a:t>：消息交换机，它指定消息按什么规则，路由到哪个队列。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Queue</a:t>
            </a:r>
            <a:r>
              <a:rPr lang="zh-CN" altLang="en-US" dirty="0" smtClean="0"/>
              <a:t>：消息队列载体，每个消息都会被投入到一个或多个队列。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Routing Key</a:t>
            </a:r>
            <a:r>
              <a:rPr lang="zh-CN" altLang="en-US" dirty="0" smtClean="0"/>
              <a:t>：路由关键字，</a:t>
            </a:r>
            <a:r>
              <a:rPr lang="en-US" altLang="zh-CN" dirty="0" smtClean="0"/>
              <a:t>exchange</a:t>
            </a:r>
            <a:r>
              <a:rPr lang="zh-CN" altLang="en-US" dirty="0" smtClean="0"/>
              <a:t>根据这个关键字进行消息投递。</a:t>
            </a:r>
            <a:endParaRPr lang="en-US" altLang="zh-CN" dirty="0" smtClean="0"/>
          </a:p>
          <a:p>
            <a:pPr latinLnBrk="1"/>
            <a:endParaRPr lang="zh-CN" altLang="en-US" dirty="0" smtClean="0"/>
          </a:p>
          <a:p>
            <a:pPr latinLnBrk="1"/>
            <a:r>
              <a:rPr lang="en-US" altLang="zh-CN" dirty="0" smtClean="0"/>
              <a:t>channel</a:t>
            </a:r>
            <a:r>
              <a:rPr lang="zh-CN" altLang="en-US" dirty="0" smtClean="0"/>
              <a:t>：消息通道，在客户端的每个连接里，可建立多个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代表一个会话任务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52400" y="361950"/>
            <a:ext cx="472440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altLang="zh-CN" sz="2800" dirty="0" smtClean="0"/>
              <a:t>RabbitMQ</a:t>
            </a:r>
            <a:r>
              <a:rPr lang="zh-CN" altLang="en-US" sz="2800" dirty="0" smtClean="0"/>
              <a:t>安装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04800" y="971550"/>
            <a:ext cx="30480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7429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 smtClean="0"/>
              <a:t>Rabbit </a:t>
            </a:r>
            <a:r>
              <a:rPr lang="zh-CN" altLang="en-US" dirty="0" smtClean="0"/>
              <a:t>安装之前要先安装</a:t>
            </a:r>
            <a:r>
              <a:rPr lang="en-US" altLang="zh-CN" dirty="0" err="1" smtClean="0"/>
              <a:t>Erlang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r>
              <a:rPr lang="en-US" altLang="zh-CN" dirty="0" smtClean="0"/>
              <a:t>“C:\Program Files\RabbitMQ Server\rabbitmq_server-3.6.5\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\rabbitmq-plugins.bat” enable </a:t>
            </a:r>
            <a:r>
              <a:rPr lang="en-US" altLang="zh-CN" dirty="0" err="1" smtClean="0"/>
              <a:t>rabbitmq_management</a:t>
            </a:r>
            <a:r>
              <a:rPr lang="en-US" altLang="zh-CN" dirty="0" smtClean="0"/>
              <a:t>     -----------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插件管理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r>
              <a:rPr lang="en-US" altLang="zh-CN" dirty="0" smtClean="0"/>
              <a:t>http://wuxengser04:15672/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52400" y="361950"/>
            <a:ext cx="472440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altLang="zh-CN" sz="2800" dirty="0" smtClean="0"/>
              <a:t>RabbitMQ</a:t>
            </a:r>
            <a:r>
              <a:rPr lang="zh-CN" altLang="en-US" sz="2800" dirty="0" smtClean="0"/>
              <a:t>简单使用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发送方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04800" y="971550"/>
            <a:ext cx="30480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74295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 smtClean="0"/>
              <a:t>1.</a:t>
            </a:r>
            <a:r>
              <a:rPr lang="zh-CN" altLang="en-US" dirty="0" smtClean="0"/>
              <a:t>引入</a:t>
            </a:r>
            <a:r>
              <a:rPr lang="en-US" altLang="zh-CN" dirty="0" err="1" smtClean="0"/>
              <a:t>RabbitMQ.Client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2.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factory = new </a:t>
            </a:r>
            <a:r>
              <a:rPr lang="en-US" altLang="zh-CN" dirty="0" err="1" smtClean="0"/>
              <a:t>ConnectionFactory</a:t>
            </a:r>
            <a:r>
              <a:rPr lang="en-US" altLang="zh-CN" dirty="0" smtClean="0"/>
              <a:t>() { </a:t>
            </a:r>
            <a:r>
              <a:rPr lang="en-US" altLang="zh-CN" dirty="0" err="1" smtClean="0"/>
              <a:t>HostName</a:t>
            </a:r>
            <a:r>
              <a:rPr lang="en-US" altLang="zh-CN" dirty="0" smtClean="0"/>
              <a:t> = "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" };</a:t>
            </a:r>
          </a:p>
          <a:p>
            <a:pPr latinLnBrk="1"/>
            <a:r>
              <a:rPr lang="en-US" altLang="zh-CN" dirty="0" smtClean="0"/>
              <a:t>3. </a:t>
            </a:r>
            <a:r>
              <a:rPr lang="en-US" altLang="zh-CN" dirty="0" err="1" smtClean="0"/>
              <a:t>IConnection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factory.CreateConnection</a:t>
            </a:r>
            <a:r>
              <a:rPr lang="en-US" altLang="zh-CN" dirty="0" smtClean="0"/>
              <a:t>()</a:t>
            </a:r>
          </a:p>
          <a:p>
            <a:pPr latinLnBrk="1"/>
            <a:r>
              <a:rPr lang="en-US" altLang="zh-CN" dirty="0" smtClean="0"/>
              <a:t>4. </a:t>
            </a:r>
            <a:r>
              <a:rPr lang="en-US" altLang="zh-CN" dirty="0" err="1" smtClean="0"/>
              <a:t>IModel</a:t>
            </a:r>
            <a:r>
              <a:rPr lang="en-US" altLang="zh-CN" dirty="0" smtClean="0"/>
              <a:t> channel = </a:t>
            </a:r>
            <a:r>
              <a:rPr lang="en-US" altLang="zh-CN" dirty="0" err="1" smtClean="0"/>
              <a:t>conn.CreateModel</a:t>
            </a:r>
            <a:r>
              <a:rPr lang="en-US" altLang="zh-CN" dirty="0" smtClean="0"/>
              <a:t>()</a:t>
            </a:r>
          </a:p>
          <a:p>
            <a:pPr latinLnBrk="1"/>
            <a:r>
              <a:rPr lang="zh-CN" altLang="en-US" dirty="0" smtClean="0"/>
              <a:t> </a:t>
            </a:r>
            <a:r>
              <a:rPr lang="en-US" altLang="zh-CN" dirty="0" smtClean="0"/>
              <a:t>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MQ</a:t>
            </a:r>
            <a:r>
              <a:rPr lang="zh-CN" altLang="en-US" dirty="0" smtClean="0"/>
              <a:t>上定义一个持久化队列，如果名称相同不会重复创建</a:t>
            </a:r>
          </a:p>
          <a:p>
            <a:pPr latinLnBrk="1"/>
            <a:r>
              <a:rPr lang="en-US" altLang="zh-CN" dirty="0" smtClean="0"/>
              <a:t>   </a:t>
            </a:r>
            <a:r>
              <a:rPr lang="en-US" altLang="zh-CN" dirty="0" err="1" smtClean="0"/>
              <a:t>channel.QueueDeclare</a:t>
            </a:r>
            <a:r>
              <a:rPr lang="en-US" altLang="zh-CN" dirty="0" smtClean="0"/>
              <a:t>(" </a:t>
            </a:r>
            <a:r>
              <a:rPr lang="en-US" altLang="zh-CN" dirty="0" err="1" smtClean="0"/>
              <a:t>MyTest</a:t>
            </a:r>
            <a:r>
              <a:rPr lang="en-US" altLang="zh-CN" dirty="0" smtClean="0"/>
              <a:t> ", true, false, false, null);</a:t>
            </a:r>
          </a:p>
          <a:p>
            <a:pPr latinLnBrk="1"/>
            <a:r>
              <a:rPr lang="en-US" altLang="zh-CN" dirty="0" smtClean="0"/>
              <a:t>6.string message = "Hello World!"; </a:t>
            </a:r>
          </a:p>
          <a:p>
            <a:pPr latinLnBrk="1"/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body = Encoding.UTF8.GetBytes(message); </a:t>
            </a:r>
          </a:p>
          <a:p>
            <a:pPr latinLnBrk="1"/>
            <a:r>
              <a:rPr lang="en-US" altLang="zh-CN" dirty="0" smtClean="0"/>
              <a:t>   </a:t>
            </a:r>
            <a:r>
              <a:rPr lang="en-US" altLang="zh-CN" dirty="0" err="1" smtClean="0"/>
              <a:t>channel.BasicPublish</a:t>
            </a:r>
            <a:r>
              <a:rPr lang="en-US" altLang="zh-CN" dirty="0" smtClean="0"/>
              <a:t>(exchange: "", </a:t>
            </a:r>
            <a:r>
              <a:rPr lang="en-US" altLang="zh-CN" dirty="0" err="1" smtClean="0"/>
              <a:t>routingKey</a:t>
            </a:r>
            <a:r>
              <a:rPr lang="en-US" altLang="zh-CN" dirty="0" smtClean="0"/>
              <a:t>: " </a:t>
            </a:r>
            <a:r>
              <a:rPr lang="en-US" altLang="zh-CN" dirty="0" err="1" smtClean="0"/>
              <a:t>MyTest</a:t>
            </a:r>
            <a:r>
              <a:rPr lang="en-US" altLang="zh-CN" dirty="0" smtClean="0"/>
              <a:t> ", </a:t>
            </a:r>
            <a:r>
              <a:rPr lang="en-US" altLang="zh-CN" dirty="0" err="1" smtClean="0"/>
              <a:t>basicProperties</a:t>
            </a:r>
            <a:r>
              <a:rPr lang="en-US" altLang="zh-CN" dirty="0" smtClean="0"/>
              <a:t>: null, body: body);</a:t>
            </a:r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auto">
          <a:xfrm>
            <a:off x="152400" y="361950"/>
            <a:ext cx="472440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altLang="zh-CN" sz="2800" dirty="0" smtClean="0"/>
              <a:t>RabbitMQ</a:t>
            </a:r>
            <a:r>
              <a:rPr lang="zh-CN" altLang="en-US" sz="2800" dirty="0" smtClean="0"/>
              <a:t>简单使用</a:t>
            </a:r>
            <a:r>
              <a:rPr lang="en-US" altLang="zh-CN" sz="2800" dirty="0" smtClean="0"/>
              <a:t>---</a:t>
            </a:r>
            <a:r>
              <a:rPr lang="zh-CN" altLang="en-US" sz="2800" dirty="0" smtClean="0"/>
              <a:t>发送方</a:t>
            </a:r>
            <a:endParaRPr lang="en-US" altLang="zh-CN" sz="280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04800" y="971550"/>
            <a:ext cx="30480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endParaRPr lang="zh-CN" altLang="en-US" dirty="0" smtClean="0">
              <a:latin typeface="+mn-lt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00150"/>
            <a:ext cx="746121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33450"/>
            <a:ext cx="11212513" cy="697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bil PPT Format">
  <a:themeElements>
    <a:clrScheme name="Jabile template colors">
      <a:dk1>
        <a:srgbClr val="494949"/>
      </a:dk1>
      <a:lt1>
        <a:sysClr val="window" lastClr="FFFFFF"/>
      </a:lt1>
      <a:dk2>
        <a:srgbClr val="005287"/>
      </a:dk2>
      <a:lt2>
        <a:srgbClr val="BFBFBF"/>
      </a:lt2>
      <a:accent1>
        <a:srgbClr val="00895F"/>
      </a:accent1>
      <a:accent2>
        <a:srgbClr val="005287"/>
      </a:accent2>
      <a:accent3>
        <a:srgbClr val="43B7FF"/>
      </a:accent3>
      <a:accent4>
        <a:srgbClr val="F15D22"/>
      </a:accent4>
      <a:accent5>
        <a:srgbClr val="002D48"/>
      </a:accent5>
      <a:accent6>
        <a:srgbClr val="8BB503"/>
      </a:accent6>
      <a:hlink>
        <a:srgbClr val="43B7FF"/>
      </a:hlink>
      <a:folHlink>
        <a:srgbClr val="F15D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2">
                <a:tint val="66000"/>
                <a:satMod val="160000"/>
              </a:schemeClr>
            </a:gs>
            <a:gs pos="50000">
              <a:schemeClr val="bg2">
                <a:tint val="44500"/>
                <a:satMod val="160000"/>
              </a:schemeClr>
            </a:gs>
            <a:gs pos="100000">
              <a:schemeClr val="bg2">
                <a:tint val="23500"/>
                <a:satMod val="160000"/>
              </a:schemeClr>
            </a:gs>
          </a:gsLst>
          <a:lin ang="16200000" scaled="1"/>
          <a:tileRect/>
        </a:gradFill>
        <a:ln w="12700" cap="sq" algn="ctr">
          <a:noFill/>
          <a:miter lim="800000"/>
          <a:headEnd/>
          <a:tailEnd/>
        </a:ln>
        <a:effectLst/>
      </a:spPr>
      <a:bodyPr wrap="square" lIns="0" rIns="0" anchor="ctr"/>
      <a:lstStyle>
        <a:defPPr>
          <a:spcBef>
            <a:spcPts val="1080"/>
          </a:spcBef>
          <a:defRPr sz="1600" dirty="0" smtClean="0">
            <a:solidFill>
              <a:schemeClr val="accent2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anchor="ctr" anchorCtr="0">
        <a:noAutofit/>
      </a:bodyPr>
      <a:lstStyle>
        <a:defPPr>
          <a:spcBef>
            <a:spcPts val="1200"/>
          </a:spcBef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時尚">
  <a:themeElements>
    <a:clrScheme name="時尚 2">
      <a:dk1>
        <a:srgbClr val="1C1C1C"/>
      </a:dk1>
      <a:lt1>
        <a:srgbClr val="FFFFFF"/>
      </a:lt1>
      <a:dk2>
        <a:srgbClr val="292929"/>
      </a:dk2>
      <a:lt2>
        <a:srgbClr val="DDDDDD"/>
      </a:lt2>
      <a:accent1>
        <a:srgbClr val="9A2FBB"/>
      </a:accent1>
      <a:accent2>
        <a:srgbClr val="0091D2"/>
      </a:accent2>
      <a:accent3>
        <a:srgbClr val="FFFFFF"/>
      </a:accent3>
      <a:accent4>
        <a:srgbClr val="161616"/>
      </a:accent4>
      <a:accent5>
        <a:srgbClr val="CAADDA"/>
      </a:accent5>
      <a:accent6>
        <a:srgbClr val="0083BE"/>
      </a:accent6>
      <a:hlink>
        <a:srgbClr val="FCA11C"/>
      </a:hlink>
      <a:folHlink>
        <a:srgbClr val="89BC36"/>
      </a:folHlink>
    </a:clrScheme>
    <a:fontScheme name="時尚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時尚 1">
        <a:dk1>
          <a:srgbClr val="1C1C1C"/>
        </a:dk1>
        <a:lt1>
          <a:srgbClr val="FFFFFF"/>
        </a:lt1>
        <a:dk2>
          <a:srgbClr val="292929"/>
        </a:dk2>
        <a:lt2>
          <a:srgbClr val="DDDDDD"/>
        </a:lt2>
        <a:accent1>
          <a:srgbClr val="1F4377"/>
        </a:accent1>
        <a:accent2>
          <a:srgbClr val="A4CB5D"/>
        </a:accent2>
        <a:accent3>
          <a:srgbClr val="FFFFFF"/>
        </a:accent3>
        <a:accent4>
          <a:srgbClr val="161616"/>
        </a:accent4>
        <a:accent5>
          <a:srgbClr val="ABB0BD"/>
        </a:accent5>
        <a:accent6>
          <a:srgbClr val="94B853"/>
        </a:accent6>
        <a:hlink>
          <a:srgbClr val="83BFDD"/>
        </a:hlink>
        <a:folHlink>
          <a:srgbClr val="FF87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時尚 2">
        <a:dk1>
          <a:srgbClr val="1C1C1C"/>
        </a:dk1>
        <a:lt1>
          <a:srgbClr val="FFFFFF"/>
        </a:lt1>
        <a:dk2>
          <a:srgbClr val="292929"/>
        </a:dk2>
        <a:lt2>
          <a:srgbClr val="DDDDDD"/>
        </a:lt2>
        <a:accent1>
          <a:srgbClr val="9A2FBB"/>
        </a:accent1>
        <a:accent2>
          <a:srgbClr val="0091D2"/>
        </a:accent2>
        <a:accent3>
          <a:srgbClr val="FFFFFF"/>
        </a:accent3>
        <a:accent4>
          <a:srgbClr val="161616"/>
        </a:accent4>
        <a:accent5>
          <a:srgbClr val="CAADDA"/>
        </a:accent5>
        <a:accent6>
          <a:srgbClr val="0083BE"/>
        </a:accent6>
        <a:hlink>
          <a:srgbClr val="FCA11C"/>
        </a:hlink>
        <a:folHlink>
          <a:srgbClr val="89BC3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時尚 3">
        <a:dk1>
          <a:srgbClr val="1C1C1C"/>
        </a:dk1>
        <a:lt1>
          <a:srgbClr val="FFFFFF"/>
        </a:lt1>
        <a:dk2>
          <a:srgbClr val="292929"/>
        </a:dk2>
        <a:lt2>
          <a:srgbClr val="DDDDDD"/>
        </a:lt2>
        <a:accent1>
          <a:srgbClr val="F2960E"/>
        </a:accent1>
        <a:accent2>
          <a:srgbClr val="AD255F"/>
        </a:accent2>
        <a:accent3>
          <a:srgbClr val="FFFFFF"/>
        </a:accent3>
        <a:accent4>
          <a:srgbClr val="161616"/>
        </a:accent4>
        <a:accent5>
          <a:srgbClr val="F7C9AA"/>
        </a:accent5>
        <a:accent6>
          <a:srgbClr val="9C2055"/>
        </a:accent6>
        <a:hlink>
          <a:srgbClr val="2FBBA0"/>
        </a:hlink>
        <a:folHlink>
          <a:srgbClr val="C89A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Jabil PPT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bg2">
                <a:tint val="66000"/>
                <a:satMod val="160000"/>
              </a:schemeClr>
            </a:gs>
            <a:gs pos="50000">
              <a:schemeClr val="bg2">
                <a:tint val="44500"/>
                <a:satMod val="160000"/>
              </a:schemeClr>
            </a:gs>
            <a:gs pos="100000">
              <a:schemeClr val="bg2">
                <a:tint val="23500"/>
                <a:satMod val="160000"/>
              </a:schemeClr>
            </a:gs>
          </a:gsLst>
          <a:lin ang="16200000" scaled="1"/>
          <a:tileRect/>
        </a:gradFill>
        <a:ln w="12700" cap="sq" algn="ctr">
          <a:noFill/>
          <a:miter lim="800000"/>
          <a:headEnd/>
          <a:tailEnd/>
        </a:ln>
        <a:effectLst/>
      </a:spPr>
      <a:bodyPr wrap="square" lIns="0" rIns="0" anchor="ctr"/>
      <a:lstStyle>
        <a:defPPr>
          <a:spcBef>
            <a:spcPts val="1080"/>
          </a:spcBef>
          <a:defRPr sz="1600" dirty="0" smtClean="0">
            <a:solidFill>
              <a:schemeClr val="accent2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anchor="ctr" anchorCtr="0">
        <a:noAutofit/>
      </a:bodyPr>
      <a:lstStyle>
        <a:defPPr>
          <a:spcBef>
            <a:spcPts val="1200"/>
          </a:spcBef>
          <a:defRPr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時尚">
  <a:themeElements>
    <a:clrScheme name="時尚 2">
      <a:dk1>
        <a:srgbClr val="1C1C1C"/>
      </a:dk1>
      <a:lt1>
        <a:srgbClr val="FFFFFF"/>
      </a:lt1>
      <a:dk2>
        <a:srgbClr val="292929"/>
      </a:dk2>
      <a:lt2>
        <a:srgbClr val="DDDDDD"/>
      </a:lt2>
      <a:accent1>
        <a:srgbClr val="9A2FBB"/>
      </a:accent1>
      <a:accent2>
        <a:srgbClr val="0091D2"/>
      </a:accent2>
      <a:accent3>
        <a:srgbClr val="FFFFFF"/>
      </a:accent3>
      <a:accent4>
        <a:srgbClr val="161616"/>
      </a:accent4>
      <a:accent5>
        <a:srgbClr val="CAADDA"/>
      </a:accent5>
      <a:accent6>
        <a:srgbClr val="0083BE"/>
      </a:accent6>
      <a:hlink>
        <a:srgbClr val="FCA11C"/>
      </a:hlink>
      <a:folHlink>
        <a:srgbClr val="89BC36"/>
      </a:folHlink>
    </a:clrScheme>
    <a:fontScheme name="時尚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時尚 1">
        <a:dk1>
          <a:srgbClr val="1C1C1C"/>
        </a:dk1>
        <a:lt1>
          <a:srgbClr val="FFFFFF"/>
        </a:lt1>
        <a:dk2>
          <a:srgbClr val="292929"/>
        </a:dk2>
        <a:lt2>
          <a:srgbClr val="DDDDDD"/>
        </a:lt2>
        <a:accent1>
          <a:srgbClr val="1F4377"/>
        </a:accent1>
        <a:accent2>
          <a:srgbClr val="A4CB5D"/>
        </a:accent2>
        <a:accent3>
          <a:srgbClr val="FFFFFF"/>
        </a:accent3>
        <a:accent4>
          <a:srgbClr val="161616"/>
        </a:accent4>
        <a:accent5>
          <a:srgbClr val="ABB0BD"/>
        </a:accent5>
        <a:accent6>
          <a:srgbClr val="94B853"/>
        </a:accent6>
        <a:hlink>
          <a:srgbClr val="83BFDD"/>
        </a:hlink>
        <a:folHlink>
          <a:srgbClr val="FF87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時尚 2">
        <a:dk1>
          <a:srgbClr val="1C1C1C"/>
        </a:dk1>
        <a:lt1>
          <a:srgbClr val="FFFFFF"/>
        </a:lt1>
        <a:dk2>
          <a:srgbClr val="292929"/>
        </a:dk2>
        <a:lt2>
          <a:srgbClr val="DDDDDD"/>
        </a:lt2>
        <a:accent1>
          <a:srgbClr val="9A2FBB"/>
        </a:accent1>
        <a:accent2>
          <a:srgbClr val="0091D2"/>
        </a:accent2>
        <a:accent3>
          <a:srgbClr val="FFFFFF"/>
        </a:accent3>
        <a:accent4>
          <a:srgbClr val="161616"/>
        </a:accent4>
        <a:accent5>
          <a:srgbClr val="CAADDA"/>
        </a:accent5>
        <a:accent6>
          <a:srgbClr val="0083BE"/>
        </a:accent6>
        <a:hlink>
          <a:srgbClr val="FCA11C"/>
        </a:hlink>
        <a:folHlink>
          <a:srgbClr val="89BC3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時尚 3">
        <a:dk1>
          <a:srgbClr val="1C1C1C"/>
        </a:dk1>
        <a:lt1>
          <a:srgbClr val="FFFFFF"/>
        </a:lt1>
        <a:dk2>
          <a:srgbClr val="292929"/>
        </a:dk2>
        <a:lt2>
          <a:srgbClr val="DDDDDD"/>
        </a:lt2>
        <a:accent1>
          <a:srgbClr val="F2960E"/>
        </a:accent1>
        <a:accent2>
          <a:srgbClr val="AD255F"/>
        </a:accent2>
        <a:accent3>
          <a:srgbClr val="FFFFFF"/>
        </a:accent3>
        <a:accent4>
          <a:srgbClr val="161616"/>
        </a:accent4>
        <a:accent5>
          <a:srgbClr val="F7C9AA"/>
        </a:accent5>
        <a:accent6>
          <a:srgbClr val="9C2055"/>
        </a:accent6>
        <a:hlink>
          <a:srgbClr val="2FBBA0"/>
        </a:hlink>
        <a:folHlink>
          <a:srgbClr val="C89A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Jabil PPT Format</Template>
  <TotalTime>918</TotalTime>
  <Words>561</Words>
  <Application>Microsoft Office PowerPoint</Application>
  <PresentationFormat>On-screen Show (16:9)</PresentationFormat>
  <Paragraphs>59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Jabil PPT Format</vt:lpstr>
      <vt:lpstr>時尚</vt:lpstr>
      <vt:lpstr>1_Jabil PPT Format</vt:lpstr>
      <vt:lpstr>1_時尚</vt:lpstr>
      <vt:lpstr>RabbitMQ 简单使用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Jissie Zhang</dc:creator>
  <cp:lastModifiedBy>1172759</cp:lastModifiedBy>
  <cp:revision>60</cp:revision>
  <dcterms:created xsi:type="dcterms:W3CDTF">2006-08-16T00:00:00Z</dcterms:created>
  <dcterms:modified xsi:type="dcterms:W3CDTF">2017-06-13T08:22:26Z</dcterms:modified>
</cp:coreProperties>
</file>