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AmaticSC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for Gesture Based UI Development 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 Tonra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Heanue</a:t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00" y="0"/>
            <a:ext cx="4680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1109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" type="body"/>
          </p:nvPr>
        </p:nvSpPr>
        <p:spPr>
          <a:xfrm>
            <a:off x="0" y="0"/>
            <a:ext cx="5570100" cy="514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Languages</a:t>
            </a:r>
            <a:endParaRPr sz="3000" u="sng"/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 </a:t>
            </a:r>
            <a:endParaRPr sz="3000"/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JavaScript</a:t>
            </a:r>
            <a:endParaRPr sz="3000"/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Tools Used </a:t>
            </a:r>
            <a:endParaRPr sz="3000" u="sng"/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Breadboard circuit</a:t>
            </a:r>
            <a:endParaRPr sz="3000"/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r>
              <a:rPr lang="en" sz="3000"/>
              <a:t>rduino</a:t>
            </a:r>
            <a:endParaRPr sz="3000"/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Leap Motion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323025" y="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Archticture  	</a:t>
            </a:r>
            <a:endParaRPr sz="360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25" y="689145"/>
            <a:ext cx="6480575" cy="420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Shape 75"/>
          <p:cNvGrpSpPr/>
          <p:nvPr/>
        </p:nvGrpSpPr>
        <p:grpSpPr>
          <a:xfrm>
            <a:off x="3184869" y="1333528"/>
            <a:ext cx="2071778" cy="2521650"/>
            <a:chOff x="4781408" y="1957150"/>
            <a:chExt cx="1709106" cy="1897975"/>
          </a:xfrm>
        </p:grpSpPr>
        <p:sp>
          <p:nvSpPr>
            <p:cNvPr id="76" name="Shape 7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Building  Project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Downloading SDK, Configuring Raspberry pi and putting it altogether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5708642" y="1333528"/>
            <a:ext cx="2071774" cy="2521652"/>
            <a:chOff x="6863386" y="1957150"/>
            <a:chExt cx="1709102" cy="1897977"/>
          </a:xfrm>
        </p:grpSpPr>
        <p:sp>
          <p:nvSpPr>
            <p:cNvPr id="81" name="Shape 81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touches and execution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Putting all working parts together and presenting the project and documentation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" name="Shape 85"/>
          <p:cNvSpPr/>
          <p:nvPr/>
        </p:nvSpPr>
        <p:spPr>
          <a:xfrm>
            <a:off x="2646334" y="1720065"/>
            <a:ext cx="720300" cy="48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170087" y="1720065"/>
            <a:ext cx="720300" cy="48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792518" y="1333528"/>
            <a:ext cx="2071778" cy="2521650"/>
            <a:chOff x="4781408" y="1957150"/>
            <a:chExt cx="1709106" cy="1897975"/>
          </a:xfrm>
        </p:grpSpPr>
        <p:sp>
          <p:nvSpPr>
            <p:cNvPr id="88" name="Shape 88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Planning &amp; Ideas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Ideas and planning what to develop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2708650" y="0"/>
            <a:ext cx="30000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TimeLine  </a:t>
            </a:r>
            <a:r>
              <a:rPr b="1" lang="en" sz="3600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