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68DE-9EE1-0D56-C34D-7CC0F441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F720-5E29-FFED-BF25-4A6178F0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B50F4-5669-D319-F2F8-9633427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EED03-FAC2-BF69-2361-C205ED1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CF95D-115A-9140-DB94-D096FBEA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8922C-CD23-35A5-A8E9-6D9838F5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335B2-3F0E-6D03-585C-65B3DF3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EF233-15CC-6F78-3A49-477BBC2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6B94F-85CA-727F-FB77-6017B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2BFEB-FA83-1B3A-C4D7-7164772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03BCCC-5E1A-5D42-F938-9516A0BB4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F0832-ADDD-17FF-FF0A-03409D4D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5EA36-9A0C-4AB7-0E79-D7066752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248F9-6F0F-7CE7-157E-6B102FF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7246D-3CE5-165B-ACF9-09145C1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3054-938C-A73C-8372-BBD3B16F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A919E-BC0A-DD34-FD5B-D67BA7EA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323A6-0E73-6ECC-4A0C-57B4D4DE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D06B5-A805-67AE-AD66-9C74CC68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EF50-9238-EBC7-66CA-43F6D05B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A1A99-4D08-3D93-A47B-CADBD152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9A75A-6533-1A56-A730-48C3E199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4F41-3D06-26AD-A25F-5082D7EA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19E4-691B-524B-8609-DAB8F5B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BC592-5D29-7445-A38B-33223BA5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1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DDC49-23A1-8875-26E9-3BD06912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9B065-52B7-46F6-5350-B52D3DC3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E100-2FEF-12E3-CB53-F933E72B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2E7D0-6958-B3B9-501C-C61511A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06972-0363-84EB-CE4A-D382817C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B7139-2B79-B79C-7316-6967395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6E52-3EE7-A905-229B-76DF26C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A7C2F-37D0-C6C1-DCBA-F9F13FFA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32B87-EF0F-446A-3C24-41CAB45F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59C1B-2753-93DC-7888-BBD17BDF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FC28D-2EAE-4009-28CC-656097EE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B3D94-7084-2019-ECCC-40909DC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FE0AD-76A0-EC59-53FA-9DDDFBF0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12272-EB22-D1BC-E072-77DFA985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065B-4A68-2D9D-40C1-922F31D4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E73A2-DB86-95F5-C1FB-127064A3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FD5CE-7599-F4AB-91BC-FA6222E0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83A44-CFBE-C417-91E7-4AB853D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8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92F45-3239-74E4-485F-94073799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EDBEC-D9FA-AAF4-118B-A44DAE02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29C2B-4C33-A59C-5C1E-D6BC77BB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F077-DC75-45C3-A08C-33D6D629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E7805-0C50-491C-BD15-E355612B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2371E-068D-13F7-58C3-8160EA9D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E286C-6A37-74F8-29B9-EB93B846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7CC68-91E3-ED04-1105-EDA2024C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BFFEC-5ADD-BA32-1E1C-36666B1C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81C6C-DFED-DA8D-CFD8-2AAF4DA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72BFF-13A9-E15F-1097-8F6A590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02903-9807-C8F3-61BF-954C26D4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69196-5EE7-E6D4-3A5D-550B22EA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4F25F-10FA-F0C1-E47B-A0F1FCA4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1894-CF56-19F7-F82F-6C69C9D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57D91-3B26-2CF0-0C8E-7AF9AC88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D474-F1DD-FF86-A515-4CC7B99D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96C58-D4F0-B743-F90D-9784A0B43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1CB-D886-401C-B157-6B3BFD88563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AE8A-26B1-5C86-72FC-21987E505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B982E-67F3-9076-AC7F-AD72937C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228BD-B1E7-FD99-B64D-F7E37F8B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0"/>
            <a:ext cx="12192000" cy="66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20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4B0512-811F-7FA1-05A9-D077642D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03"/>
            <a:ext cx="12192000" cy="66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78FA02-BE37-1C92-AFE5-CAC76CA0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182598"/>
            <a:ext cx="11903472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21964A-1430-E6E4-67AA-4681A987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59"/>
            <a:ext cx="12192000" cy="66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3A1C69-34D7-7674-6250-5532058F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FE5D9A-7602-8390-7C47-1FD5EA02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93"/>
            <a:ext cx="12192000" cy="6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C57FD8-2E66-7C8A-6247-D43BED60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85"/>
            <a:ext cx="12192000" cy="66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C743B3-80C7-843E-1298-523B18A5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7" y="323765"/>
            <a:ext cx="3505504" cy="2659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0EC4DC-F700-CDE0-54AC-38EBCF91A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9" y="323765"/>
            <a:ext cx="3505504" cy="2659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77E1B-9C64-E28F-D346-669E47AAF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7" y="3812248"/>
            <a:ext cx="3505504" cy="26596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998927-3E11-7EC0-325E-89CDDA083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9" y="3812248"/>
            <a:ext cx="3505504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1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gtoo Yan</dc:creator>
  <cp:lastModifiedBy>gtoo Yan</cp:lastModifiedBy>
  <cp:revision>3</cp:revision>
  <dcterms:created xsi:type="dcterms:W3CDTF">2023-12-04T13:56:23Z</dcterms:created>
  <dcterms:modified xsi:type="dcterms:W3CDTF">2023-12-08T13:32:03Z</dcterms:modified>
</cp:coreProperties>
</file>