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0" autoAdjust="0"/>
    <p:restoredTop sz="94660"/>
  </p:normalViewPr>
  <p:slideViewPr>
    <p:cSldViewPr snapToGrid="0">
      <p:cViewPr>
        <p:scale>
          <a:sx n="100" d="100"/>
          <a:sy n="100" d="100"/>
        </p:scale>
        <p:origin x="1728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F68DE-9EE1-0D56-C34D-7CC0F4412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45F720-5E29-FFED-BF25-4A6178F00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B50F4-5669-D319-F2F8-96334276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EED03-FAC2-BF69-2361-C205ED10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CF95D-115A-9140-DB94-D096FBEA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8922C-CD23-35A5-A8E9-6D9838F5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335B2-3F0E-6D03-585C-65B3DF36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EF233-15CC-6F78-3A49-477BBC25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6B94F-85CA-727F-FB77-6017B500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2BFEB-FA83-1B3A-C4D7-7164772A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1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03BCCC-5E1A-5D42-F938-9516A0BB4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0F0832-ADDD-17FF-FF0A-03409D4D1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5EA36-9A0C-4AB7-0E79-D7066752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248F9-6F0F-7CE7-157E-6B102FFF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7246D-3CE5-165B-ACF9-09145C11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83054-938C-A73C-8372-BBD3B16F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A919E-BC0A-DD34-FD5B-D67BA7EA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323A6-0E73-6ECC-4A0C-57B4D4DE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D06B5-A805-67AE-AD66-9C74CC68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BEF50-9238-EBC7-66CA-43F6D05B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A1A99-4D08-3D93-A47B-CADBD152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9A75A-6533-1A56-A730-48C3E199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B4F41-3D06-26AD-A25F-5082D7EA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C19E4-691B-524B-8609-DAB8F5B8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BC592-5D29-7445-A38B-33223BA5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1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DDC49-23A1-8875-26E9-3BD06912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9B065-52B7-46F6-5350-B52D3DC38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5E100-2FEF-12E3-CB53-F933E72B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2E7D0-6958-B3B9-501C-C61511A2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06972-0363-84EB-CE4A-D382817C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AB7139-2B79-B79C-7316-69673953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6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B6E52-3EE7-A905-229B-76DF26C7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A7C2F-37D0-C6C1-DCBA-F9F13FFA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332B87-EF0F-446A-3C24-41CAB45F4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159C1B-2753-93DC-7888-BBD17BDFA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CFC28D-2EAE-4009-28CC-656097EE4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AB3D94-7084-2019-ECCC-40909DC2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FFE0AD-76A0-EC59-53FA-9DDDFBF0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412272-EB22-D1BC-E072-77DFA985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0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2065B-4A68-2D9D-40C1-922F31D4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5E73A2-DB86-95F5-C1FB-127064A3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FD5CE-7599-F4AB-91BC-FA6222E0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83A44-CFBE-C417-91E7-4AB853D9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8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792F45-3239-74E4-485F-94073799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4EDBEC-D9FA-AAF4-118B-A44DAE02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F29C2B-4C33-A59C-5C1E-D6BC77BB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6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9F077-DC75-45C3-A08C-33D6D629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E7805-0C50-491C-BD15-E355612B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2371E-068D-13F7-58C3-8160EA9D2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E286C-6A37-74F8-29B9-EB93B846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7CC68-91E3-ED04-1105-EDA2024C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BFFEC-5ADD-BA32-1E1C-36666B1C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7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81C6C-DFED-DA8D-CFD8-2AAF4DA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C72BFF-13A9-E15F-1097-8F6A59030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302903-9807-C8F3-61BF-954C26D49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69196-5EE7-E6D4-3A5D-550B22EA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4F25F-10FA-F0C1-E47B-A0F1FCA4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31894-CF56-19F7-F82F-6C69C9DC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9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857D91-3B26-2CF0-0C8E-7AF9AC88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D474-F1DD-FF86-A515-4CC7B99D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96C58-D4F0-B743-F90D-9784A0B43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AE8A-26B1-5C86-72FC-21987E505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B982E-67F3-9076-AC7F-AD72937C9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4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7228BD-B1E7-FD99-B64D-F7E37F8BF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70"/>
            <a:ext cx="12192000" cy="660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4B0512-811F-7FA1-05A9-D077642D5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403"/>
            <a:ext cx="12192000" cy="66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9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78FA02-BE37-1C92-AFE5-CAC76CA02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" y="182598"/>
            <a:ext cx="11903472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0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gtoo Yan</dc:creator>
  <cp:lastModifiedBy>gtoo Yan</cp:lastModifiedBy>
  <cp:revision>1</cp:revision>
  <dcterms:created xsi:type="dcterms:W3CDTF">2023-12-04T13:56:23Z</dcterms:created>
  <dcterms:modified xsi:type="dcterms:W3CDTF">2023-12-04T13:57:19Z</dcterms:modified>
</cp:coreProperties>
</file>