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1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986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4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558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24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8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9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5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9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0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9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8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Primary &amp; Secondary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colour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different kinds of </a:t>
            </a:r>
            <a:r>
              <a:rPr lang="en-US" dirty="0" err="1" smtClean="0"/>
              <a:t>colours</a:t>
            </a:r>
            <a:r>
              <a:rPr lang="en-US" dirty="0" smtClean="0"/>
              <a:t> we can see in the world around us. </a:t>
            </a:r>
          </a:p>
          <a:p>
            <a:pPr lvl="1"/>
            <a:r>
              <a:rPr lang="en-US" dirty="0" err="1" smtClean="0"/>
              <a:t>Colours</a:t>
            </a:r>
            <a:r>
              <a:rPr lang="en-US" dirty="0" smtClean="0"/>
              <a:t> you can touch, like those printed on a paper or on the skin of an apple. These are part of a surface of </a:t>
            </a:r>
            <a:r>
              <a:rPr lang="en-US" smtClean="0"/>
              <a:t>an object.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Colours</a:t>
            </a:r>
            <a:r>
              <a:rPr lang="en-US" dirty="0" smtClean="0"/>
              <a:t> you can see but cannot touch, like </a:t>
            </a:r>
            <a:r>
              <a:rPr lang="en-US" dirty="0"/>
              <a:t>the </a:t>
            </a:r>
            <a:r>
              <a:rPr lang="en-US" dirty="0" err="1"/>
              <a:t>colours</a:t>
            </a:r>
            <a:r>
              <a:rPr lang="en-US" dirty="0"/>
              <a:t> produced by your computer </a:t>
            </a:r>
            <a:r>
              <a:rPr lang="en-US" dirty="0" smtClean="0"/>
              <a:t>screen or a red beam of red light.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AutoShape 2" descr="data:image/jpeg;base64,/9j/4AAQSkZJRgABAQAAAQABAAD/2wCEAAkGBxQSEhQUEBQUFRQUFBQUFBQUFRUUFhQQFBQWFhQUFRQYHCggGBolGxQUITEhJSkrLi4uFx8zODMsNygtLisBCgoKDg0OGxAQGywkICQsLCwsLCwsLCwsLC0sLCwsLCwsLCwsLCwsLCwsLCwsLCwsLCwsLCwsLCwsLCwsLCwsLP/AABEIAMIBAwMBEQACEQEDEQH/xAAbAAACAwEBAQAAAAAAAAAAAAABBAACBQMGB//EAD0QAAEDAQUFBgQDBgcBAAAAAAEAAhEDBAUSITETIkFRcQYyYYGRsaHB0fAjQlIHFENicpIVM1NzguHxRP/EABsBAAIDAQEBAAAAAAAAAAAAAAABAgMEBQYH/8QAOxEAAgECBAQDBwQBAgUFAAAAAAECAxEEEiExBRNBUTJhgSJxkaGx0fAUQsHh8SNSBhVikrIkM0Oi4v/aAAwDAQACEQMRAD8A+Xf4HU/l/u/6WD9XTOp+mmA3LU/l/uT/AFVMP00ypuep/L/cn+ppi/TzAbpqcm/3BP8AUQD9PMBuupyHqE/1EBfp5lf8Nqch6hPnwDkTAbvfyHqFLnQFyJgNhfy+IRzYByZg/cncviEc2AcmYDZHcviFLmQFypANldy+IRngLlyKmg7l7IzQDJIGxPIp5oiySJsjyKd4iysGzPIo9keVk2Z5H0RoKzJszyPoiyCzJgPI+idkFpAwHkfRKyCzJhPj6Isg1JhPj6Ishagg/YRZBqSClZBqROwaglKyFdglFguySiwXZJRYLsmJFguTElYLsGJFguTEiwXJiRYVzTd2gqfpZ8fqsywUO7L3jZdkcnX5U5N9D9VNYSHmR/WT8jmb3qcx6KX6aAv1dQYo3vA3wXH0C0QoUErON2W08Yoq8lcrVvtx7rGj1Kap0ktIL11Cpjsz9mKQu686h4gdAEOnB/tXwKXiqjOZtj/1FHKh2K+dUfUr+8v/AFH1Ry49g5s+4DXd+o+pRkj2DmT7g2zv1H1KkoR7EeZLuTau5n1RlXYWeXcBqHmnZBnkDGUxZmDEUBdkxlIMzDtCmPMybQoDMybQoFmZNoUBmYdoeaLDzsm1PNNpCzsG1PNQsh55B2zuZSsh55dybU8ynZCzy7nRlrcOR6gFTjNrt8ENVpI7MvEfmptPTJWxrxW8Iv0LVX7ocpXlRPfpD0j4tK2xxeFlpUoq3krfNBng9m0dqTbO8wHYJ5mR9VKNDh9V2i3H36r52fzH00dw1ruaNHMd0JSq8KhFXjOL9bP+fqCbfQVdQHKFzpUIreLX56k7FNiFDkwezFYqaKhKhbZgVwBVZQECpmUqmIMJBYsdApIb2KqQghAywCkOxIURhhAyQmiNgQgViQgdgQmKwECDCRKxISCwITFYkJiJCQBhMZCEMViKA7EQNgTIkQAEARAAQJlmVXDQkeaak47MalJbMYZeDxrB6/8ASsjiai6lqryW41ZrUHmMMFWwqRqu0o6lsKim7WO7mxP3yVc0lJpEmcYWN7gZakYwJgFAHdtAloPIwfCdPn6JlmW8UdaNgc5waCMyBOgz6ocklcapO9hmnclQ1DTjeAnnu4cQIjgQlzI2uTVF3sM2Ts86oxzhUYMImMz6kDJOVTK7WJKg7blm9n5DIeSXFoIDTALnFoAPGcuHFJ1NbWJrD6bm5Q/Z4+pTD2VqYIxF4q4m4WtOohp4EKj9TrqglRSFLX2JfTrCltGnm7ejqN3NWqt7OZoOQr7jY/ZxVLoFegRge8Q55MU4xAgsGeah+qVr2I8lXMix9lX1C8bRgwHM5keZjJTlWt0BUPM7WzsZUpUhUe9pkkTT3mZCQQ7KZGadOrzHaKFyLLVmXaLmc1geDLS3FpGjsLoE8CCrM31sRdLS6OVou0scGk6kDSNY4eaL6XsN0baXKMsBmCeBOnEZQn1sJUmVpWPE4tBzAk+QkqSjd2RDINXdcr6zmNBgvcRpJAHEgdD6Ja2bS2JKk2XZ2fqFjntzawS4xAbmRvE6aH0U1Tk1fT4r7i5fn8gVrie3CZEOgSd0AkDKTkTmNEKEtvK+6+43S8zs7s1UxBoewy3ETMQJI0OokRPNUzmldPo7ElQd9xyw9h69aqaVN9Eu3QAatMFxdEYWl0nVUPExXRjdC27LWrsHaKYl7qUlxAa17XmBIxQ0niCI1S/Ux6CVBvqZz+zdQNqOLmjZvLHAy3MEAmTkNeKs5qulbcXIdtzRtPYSsxjHl9PC7CTvMaWseAQQC/eOsAawowrZtkN0LdSlXshhtYoY3uZvEvbTwuwDJpwnQlxAPjpKtnnjDM180Lkq9rmV/g5JeBi3e7kJImDImRqFpp4WtO1olbjFN6i9tu00mMe5zTjndBktEuADx+Vxw4o5OaeKqlCUG1JNWt8yDjpcRUCAEgHLq7//ABPuFdQ8ZfQ8RpP1Pl8lOp45fnY0Pc4LC9xGQrjCFMCzDCCSHaVowQWkz4EaEQfgUNXVjUmoq/U3+zvZ+vbsYsjC7ZtxuEtyHUnMmMgqqtZU42k3307dX9DXTp05RzSllWy951uW9H2evtBTpudG9TqNY5rhppEA8ctF0MLh3Wsqbs/f/IsRScPZkrP87Hre3LX2Z4rUqdI0rVSGWEEUnEbzWOIyyJgxx6Rqq8P5ybi3mi7S6X7S+5gwuMVS8Xuvp/R5rszaCa9JriQC8NxwHFgccJcQRvQCT5LlY+PKpuXY7eGpSqN2V9H8vue37X3tRsdEWSiRUqMIc20twhxY6Ts6kDedn0gDJc3CRdeXeKe66+VvLv5EORK3PknG/wC1/VeTM26b0tFrsjqbGtcbPL21CGhxBJLqeQl05nhpC9PTwEZwy1Xo9Ivz93RdGcutWjRqKV/Fo/vcyby7YVKgDNm2m0QA0BodAILsRiXAlo1zEarmS4e6PjbT1N0IKTsuppX4600QyrabKymyphdSwtpsk4Rm9o4ccLuay0LTds7T/juti9YeMk1CSbTs7dPzuebuntRVpuc0lr2ua6mWkNwuY92YkjIzEO4RyXVwqaqLLrquu/Q51WzTT6dRe/LTUouFJwpw3uPY2C5usud+b0WnG0Z4ermi3aWq1+XoVYfEc2Fz0V2Ua1ostR1KzUH4GMq1araYxM70MgnOW7xInRcCpjakJ6SlZb6vQ6aoeHM0nLZdyXIatse9tjs1CqKYqlzCxrcQILGOknLJ09QOqlPGVY7yd7dL7fEjy4pXk0le2p5a3299N8YKYDoPcMico15yt2GxdSqvZk38fuV4mnKjK0kbtO8H2GjtdwV6xdswWNOCk7vTPh6Su9yuRRzVW29NL9ei9OvwOPz+dWcIpZV1MqjeD6uzYwDE6GtbTEGo8ugF4B3jmfUrn1a9OnU59TZ7JW0fd9l5Lc6VKm6nso3Khq2J4FppEOxZMrtlhMBpdgcYOKG7wjuq6FKlWblmtm9lbLVa6vpf3fYtq0skLxd13Qtdt7VQa9UU2OpwcRNLGaTnHI0hiBZEzlMABZY8MlVptu90na3Vr81+RlqV4xmot/4JdvbR9KnUYWhznEBtR2IvblqHzIyXJqYXKrvbsa4LmSWv2PTX9eRs1mqC0nbWi0U2V6NWkRsqbHmajQGkQQZOkEuJWGi1Um0lp7/zXoX1MO17UL2i2nda3X8HhrHan2hwpUh+JWdLnZgNyzMDIDy9V2sJg+bKz6L4Lv7+hzq+IjTWZmvU7XuaabKtCmzYkMfAdtHwMLg6pi0ykAZAgJVeHwozd3r0WjT03b8/d16WHSmpRzLqcbXeFU1RbWWctpYtixztoRtAASS/GHF+RJknvFU0aVGtLkXtLySt+LtvbU0SozjHM+mtutvd2MGzXkwCrjYxx4ZEYXaag5t8Ofx2pKEWo6tPXytpv1Xp/F8edN3YhelUPYHSTmMyDlAw4Zk6AAAcAAr8TQoxwsZ03110tbvt/PTYzuTb1MpcoRECHLoG+f6T7hW0PGX0PEadQZny+SsqeOX52ND3F1he4jIVphImAUEizU0SR6Ds3bn0iSxzm4t12EkYmnUGNR4KqvQhVg1JXO1wytlkk9rmlbLPDsTRkVu4ViLWT3TOhxHDa549T6FRi2XcKTu81ownk5oXov8A2sRzOkt/U8NVTo4m67niuzljLK5xCMEk9QvKf8Sx5acV1PfcLinScl1X1Me/rQX1XOnUlVcOpcumkVcVlrZdND1PYK3bKsBwe2PMZ/VeppJVKTj6nnOIUs1K/Y59vbtFNxqsENeQcuDic/IpYmHMo3e60YsBiXlyvdGRft51bRZ6W0qPfsxhGJxOEaQJ6BeMo0lSxMl8D1uIpweDz04pN6u3VnlHFdeLtseVluew2Ytdmb/qMGR8RkV66VOOLw6b/cr37S/ycujGVLEWWzMile1azNfTo1HsxtLKoaSA4fpcOOp9V4atgr1HzVquh6upio0oRhGza1u1ez8uwtdN91rOXGhUezG0tfhJbiadQYSrYWNVWZko4vLK8knrfVXN+5LpDjt6mgzaD7len4Pw54eKnUXtPZdvP3/Qy8ZxHO1pvfcwO0N4mtWJnJu63oNVm4riM1Xlx2jp69ft6GHC0eXDzYvdbiKjS0kEHECMiCM5BXBxL/02jt8Mi3WR6u8bXWt9Vu2cajoDQXZwwf8Ap9V0uG4BPT1bev1LMZWpwi4xSUVfRGp2jqNstiNOnkX7viZ1PuvQzkqVOU1tFafRHlXetWUmfNg5eTm7nXpt3Nu8n4qNPwELk4VWryXc9VxH28HBm52Qofu7H1nDeLSQTwGsL6FhMEqFFKfiesvLy9PqfPcRN1aypo88+ltXmdXuLj1JJXmcbXUpSmz0uEwik1BLQd7T3o9tFlkDyabXbV4Of4xET6FcLBQc5Oo9uiOhxqcKSUI+JqzfW29vjqeUK6p5hlSkICQgIEaFyD8Q/wBJ9wrsP4zRh/EaVUbx++SsqeOX52NEtxZYJbkTHVphImAQmMuEySNK7TkeqmtjoYR2Z6im7GxZKT5VW563SrRPSdj7VALeRjyIBXsqb5uHjL0PD8Vw2WtfuOX7YxTZUrNGbhB+RXC41hpYiMGv27+7+j0vA55aOWXvPlltfmVnhHKY8dVzNm1dtcsc1w4Zrr4Wplmr7GWcc0Gj1ttItFFzXZghdtU4xlZ7M4U70tUeQ2RY11N4zBy6c14bi2ElQxXl080e+4XXjVwhhVaW9knGdldnFrUL1Gkjf7MVcBLOef1XpeB4jmU50n01XruY8fRhh4Z+px7U3dDsbfNa+JYPn0+bBe1HfzX9HHw2KzaSELlu7G4Od3Rp4rPwvht7V6q06Lv5+7sWYjEZVZbnor2vEU6WBvHJdLHVv09GVbrsve/y4uHPPO0tjxlVi8Kpt7nZq0le6GbIyGk8TkFW4Sq1I04q7bNuFXJoyqPse9uGyim3EdTqvb0cOqFNQ69ThYyo5uyMDt5a8RY3gCT5wsHFZ5Kcaa66v+CunTywueSYvOyNNPc9Zc9j2rBiG6PdbeBcPzYh4ma9mO3m/wCvqehx1f8A9DlW9jTv6sGUsDeIhemx1Rww85vd6L1/o8Tw+m54i76GJZYaC46iY65rwWJbm8iPdYNKjF1JGBeTyXklXQgo6I8/jqrqVG2KKZhKlREBICIEaFxf5h/oPuFbQ8Zow3j9DTrDePX6K2fil+djRLcUWF7kTHCsMJEwCExosEySNG7zunr8lOOxtwz0ZuXfWyhUVI9T0mDq+zY3Oz1eKrhzhei4NUzUpw7WZi4nh+ZZo9hfDw6gWHiIW2jC9TXYz1KjoUtD43edMse5p4H1C5GNw7oVXDp09xgqVuZ7Rq0jkOhUYs0rY9Fdltw08/D1lenof61KMlvY5OOpey7Evai14Dm973HJc/i2CeIw7svajqv5XqdX/h6u4PI9jzVahGa8JGo37J6erh4x9sWuuvFoaeGa9Lwepyayvs1Z+v8AZ5PH2rycT1rGitl+XUniSfFexb5epwXCMZZY7IuKDKQOkAxHgo5pTaRT1b87WPJdo3guBacgY815/jddykqX+36s61GjGnDNHqZtHNeamranWoPOrHprou3IF3kvU8F4fyI/qKi9p7eS+7+hXxSvko8uJ62u0NYI8F0otuRyI3bR4LtSZDT/ADkeWELzPEK3Mry+C9DdVjlhFGLZKJe4AfYVOEwksTVVOPr5IoU8up9EuakG0wOQXsOVCklTgtEbXW5lKzMS93Y6wHIE/fxXD/4hxGSnCkut3/C/kOEYP23Jmfb3RkPvVeYoxu8zOtjamVZEYVs7x8leedrv2hcoZQAqIAQICQGlcA/F/wCJ9wraHjNOG8foaloG87r9FbPxP87F892KBYXuRMVWGEiYBCYywQSRoWDunr8lNM24fZmjZakKMjrYWdjTuqtFafL2WzhFbl4nL3Vjov21c9JbrYSIlexpUknc4HFZpKx4y/qBO9xHsqeLYTnUeZHeP0OLSq62Z0oaDovMI7cdhkVoaR4j3Xd4RXtLIzLjI+w2O2O0813alO4+HVFBmXfzoOWh914bH8LVCrzLaM72KxuaGVMx7Iwl4I4Fa+H4LnzVtlueYrV8rue1u6qA0kDIj0K9TVi7pHKqq+ZrZ/JgvOtLXDxzPIJ0o2dyVKG6ffc8TbahLoOg0+q8ZjIzhWaqHUU1JJLYauihidJ0C0cOwUcRUzSWi+ZtoSynrKT4C9W4mHHtyY/eFo3PIfJc6tNUacpltGlex4vtF3Wf1H2C8jJtyLsUtES56EZnUr2XCMJyaOZ7s5FWd2erp1YYtTjeRvw0W0ebqWiarj1C8Fxmvz8bK2y0Xoejw1qVMTtLpPl9VTBWRz8RPNIybZ3ymcmt4hYqLKQJARAiJAaNwf5v/E+4VtHxmnC+P0NW0993UfJWSftP87GifiYnCwvcgYqtMJEwCgkWCY0aFh7p6/JSRsoeEapOyQ9jbRnYao1of5hVUZ5MRGXmjrU56NG22vK+l00pQTR5ziTucLY3ErodmcG9mLPo4SOUZLyGPw/IqtLZ7HpKMs0UL2t0N8x7qnDVclVMK8bwZ2stXJeyozzxMMXkDaqeMQUsRho14ZJDlVYvZ6GFPC4WNCGWJz6sm2atiqahpg6jkRyKlVj1YUY323BbHktJdlOQb48yimleyLp3Uby+Bg2qy4iuXxLh3PldBRnY0rvpYQtOEwypRsjpU5aXGX11uUDHWnmkP26rIHQewXkeKV7vIu/3OrRjpcxL4pS2n1PsFi4fRz1bsz41+yiWXJe6pRtBI49rsar2mGrncRr8ik2ux3sDDRGEHy/yK+c07ylmfU2Yip7VkXqa+R+a1mKT1Mu298+SWxgreMWKgVAQIiBASA0bi/zfI+4VlLxGnC+M17T3ndR8lZLd/nY0T8TEgsT3IGKFaYSJgWQSImM0LD3fM+yZroeEYp6IexqpF6lSCVla9q50lUsh+y15AX0jhVVToJHn8a7yHC+QujaxyZRsOVaEtHQLl46gq1Nrqjs0JWSMa9u4eo915Gp7L9zNc17DFbJUler4ZVc1Y5NV2ZqUl2WVZilYQnEokLNtWF7T4wehWDG4hRViyirSTGbdXlwHIT6qOAq5kXYrdIoxq6bM8DvooG1TshO0VNVCtPJAyXvI2CJA/pb7NXhK16tb88zvwdooWvZm5T6n2C7HDaaUmYsY9EJ016S+WJggrsXt9bJeS47XvDL3O5hnlRm2cy/yPsvM01YjOV5jdUZnp9VosQkZdu758vZQkYq3jF1AqKoERAgJAP3K4CoSdA0n0IVlLxGjDO0232BVvJ5cTlmZ04cFGU222KVaTdzl++u8PRV5SPNkLqRWFMQUEiIA0LB3T5+ykbKHhGaenqk9jVSdkL2h+8eqrUdSdSpqM2KsvW8Gr2ikc3EampTevVbq5z5I3Wd0dAsT3Z0IOyRhX/S3THEj3XmcfhG6l49TROp7AhYmwu/wyiqcEcmrO7NGm6F1WiCZWq5C0Isx7cc15Xi8pKVkaKRov756D2C6PCl7N2GJd5jVJdiRXENUpRJyloZVtfErmcSqOMGVw1Z6mzUiWN07reIHBvNeZox6s7Sd7JHC+Gfhs/qPsu1gFao/cZcQ7pGSTC6dWpaJTTjqZdtqSV4nilTPUsdGDtE42Tv+RXNjuJeIfr6+XzK0IJ7mTbu+fJVz3MdXxHBQKiqBAKBASAcuvvO/23fJTp+Ivobv3MUKrKSIEQqQBCALNQSIgY/YO6fvgmaqGwzT0SNUNhKud49UIrqPVnazugEQZkZ8OMj2XVwFXK7Iz1FpqaFGovX4au2jHKJ6SzklrY5D2UKlWzZqitEJXxSOzzBgnIxl6qhJTlYVZPJcxqAhb8NHJoc2TuNB62XQIbeAROXDzWadS2ha23uZNWmC7PSeHJcutQ5ruxp2HK4GLE3Qj4hacDFw9lkqrUndHWlmQMhJAkmAJ4k8AunLa5CKu7BtbC1zmu1aSDGYkcjxCVOSlFSXUdaDhJxfQy7W2VzeIU88bFUGeyoOBosbGeFskTmYbHw9yuDTpvNb86nWi7LNcN5h2zFJoY7E6C7A15aBnja+JHUHRbqMoQk5vSy7/K35qP25f6cVfc6W7s3TayrTZVpvc1ragy/Ee8AjZsjRpnlmY5LPiMcpJTd1urdOnzJ0adS/LlSfm+y6O/51PNWS53WhhpsbhdTNV9Rz6TmkBoAazaAEkyHbuQy5ryGLxC5znvdpLX+DpQw7lTUbW36a/Hr6Hn7H3/Iq2JzlpI0K4z8vqtK2FN6mRbjvny9lTLcyVfEcFErAgRVAgJAN3ac3/wC275KdPxF1Hr7mKSqykkoAJUgIEAXagkRMB+7+6evySNdDYZZog0ReghXO8eqcSio9TVuMve5rGDFvHE0iZZAynPkcoWmhRU9ty+hjpU7Znddb9vU9FabNTENdRe11VwYxxaGhsloDwR3hrkV18KsRCSXMWmr8167GqviMJVg2qT7JpLfyaPV0Lp/dCIqsc0NZJLAXbzZOFvgWxrxCuqOOKj4W99nZepzMHia6WWcXBd2vxnnu1TgWwHEmcwTpkJ0yGeUdfBdPh1F38KRPidRWtmu/ztojz9Oxy3Fib4jiM446+S21JuErWObSoKcb3/PiStZHNEmQCJEtIkeB46FVLFRk2k9t9dveN0svX5HYBxiOXJJyuQFKjcyroRIsvSpE6Cf+lN2jqyUE5OyGG2d0ExorlVjsDsupwL+asb7EJPucKzc1nqxzMgtD2Vy1Q1rSQMhT3naQ5oGY8J5cAuBicPmbinbfbfc6uGrqnaUo3NKzPG0psPN2kQSAcxkOZ4cAskaTjNy8i7E4qNbDOEFbr07j1MMFoqANABpgcJGLFJGWWqzyVm5fmyM9SVSeFhBv8Tdj55fF6sbVe1jWgNtGYDGkvAOZ2jy4tPQQeIyz4MqMXJybb+n58Tq08XKEIxj3s/gefsjsVaebnH1kq2K9oxX9q4/ah8QtU1aJCT1MS2d93X5LNLczz8RyUSBVAiqQiIAZsBzf/tu+SlDxFtLr7hZQKiSgAlSAiALtQSImND93nIpGqia1mums5gc1ktILgcTBLRxgungeCvjh6jV7aEHi6UZZHLUw3iXnTvangJ1UIxbY5tX1PTXJQs1Gq2obXSlsxAqtnLQksgA6Tkt+HjGEtWr+/T8/NQqcm2VSv6ffQ9devaSk5lECtZixpYHtlrzhkSACN3LiM12cLyXKU3LvbX8+GxDETtQy0n117+ltNBeydoaJa/a2ilEnA2HEhsmJ3Mz5q98lNcr11X3J/qqsqKVSaf8A5f59RK1XlZXU2ja0y8OcScDtIEDNmmq1U61pt30t3X3ME3Tk23m28t/sXuytZnO3qlnLGNJLSMJqSCMLWlm86SD0BUp1JTVqd232d7e/UpjUahlsVvmnRNICi0B7iQ0SMt0HCP7lRUU07yL4N6r6mdQpju7SmNJ3jB84U4y8mVtvsJ22iWPg4TMEFplpaeRWynO8br5huhu6rPUOLZNc7KDDMcT5GCiry4pKTt6lkZSjt18rnW2U3UjFR2FxaDh3pgic4GXRVxqKesdfgTnhXBJytqrmXspnCQYEnXLzIWhTKXC97HMjMqzdlJ6ywB2FjGj+G17iT3WtY1xMceAjmRzXKq2Tc2+tvmak1aPm0vixO23q5uzqMbmyrDRPflpjLgTOizSpWbTfS5dJZbW1vdHF3aGoysasNxOlrmmQGAAA5iSYjlxK5uISyWj5/B2NEYSi4xlp7+lt/qK3pWoV6dmLKlKnaKZivhbhDw0yyqIAl8HMccs8lx50/Z0y/FHRjTU5KKmtHf8ANLmBSw06/wCIcYkmWO1nQkweeirnCUJdE/ivkzLlhCrlk83uf9D9sIxbpDgHYZByMclrn2untqttjNVcczte3mYFr77uqyT8TKWclAiVKBFUhEQB3sbwMc8WOA6nROLsyym0r37HBRKyIA6tUhxKu1QNhagBujZ6bv4hxHRuAnPgMUwrFGLXi19zBN3tl+aNSz3aWEtwVHOMRhAOfLIkaDmo56UItyenuaN0cPVzKKi7++L/AJHLN2nFNgYxg3RhlzcRAgiBn1Wh1HKKUXZeVyinKjCTc45ne+qjdMzr3vhtamymKNNppzFVjAx7g4yQ8DJ3gToEpyulGOiX512HVrRnmum27au2lvJJLUxww8k+VLqjLcas1nxOaCQJIE6xJAldDD0MzSvuRbNGz3QXB5Dhua5eMc12qXDv+vrbb+ymdSztY6G6fwm1Mfee5uHDpABmZz1VywGuXMRz+QLHYHCqGyAdc9IALvYKVLDTpVE29ESvfQ3qVPE6noAwlxzA0aznqrcYrRv+dR01JytFXYhDaZw1WuD9YMjI5gx0Wei3NXhJWL5XpezOGvndHWphqgBgcXhoAAk7rc9PNataavJ6EYXqvLGGvk2zYuu76oZBp1O+TmwjIho+SqqYujmvnXxHLDV/9j+A9elAVCDsnYmtghzc4HdjyB9Cs2HnCmm3NO77kXTxF8tpfPYw7xuOtTpuqCNnUcRgad9oxGMdOJAy10zCupYylKWS+q69PRhKlVXR6mWyiRm5pjxkLpQmnomUypzh7Uou3nc2bH2kqUpwgGWlpnIlhjKRnG6PRZq3DoVFu0XQxkY2vTTt5tHOp2leA/DTYNo7G7V0uJkmDzkrnVuFxbTlNuyt0NkOL5Y2hTS9WeftN5NnKjTB4EF+6eYzXAxVGVOa9uTt7vsT/XQmn/pRV/f8RS0W9zqmNm5mCACTDuOZzgkSsUaEFHLLX3kqmOqSqcyDyvyb/NS1iqVg7a0zD2unFIaQ4yZBy8dFCrTgoax0emib+g6VSvVk2mu7zNLf32+R0tzq5YKlTVxxB+NrnOEEZguJy6SqqU4RvCGjVtLW/gdeNacVOdrd8y+9/db1Md+vVSe5iKpARrZ1SuSjFO9yrgEEHl6Hai/RJl9KStqc3lBXLQ5oKiIA6MUhx3OjaJcVFuxfCjKb0R3ZYHHRRdVI0R4fWlshulcdQxkcyB6qmWMpLqbI8FxDtdGjVuWrQpPcGuAEE6GIymMxxUaePpVouF+xZPhVbDNVqdrpPbf6GTaK7nNeC/E0FpBgCc4kZTxW6jTiotpWehy8ZXqTkoylmV9Nl091xelRc6YB+MeZVl0tymlSnUvlV/4Ixms+C6FKHsu/l9SlqzsM2VpLhHAg+S2YWM5zTitmgasbTaJ1pgnFOLMRwkes+i9NTtDWK38ymUZyk7K/oMCzP2bW4Tk9zuByIA5+Csi4p3Y1RqOOkXv2DQsj9qC4Bu6SSSAA2C2TPVKbjuiynQqJ3lF2SbfuO9+WGgKYLaxMGGtcwQ4kAd4PyEA5ws+ecnaat53/AIsc6FbM7KJm3lZKrfxHh5YQ07TvA6DNwy15rJCrSopxWlnqv6OzisPiJWqyu00td/oK2a8MBlj3NMRLcQMHXMIljsLOOWeq80ZaUqlN3i7M9ZZbFeGzFRhrYHgOadqcwc9MWqrnV4dnySjG6/6f6OlShjakbxlf1X8mdfDrTSAdaXVIJiS8uOnKSf8A1SVbBQi3BaLe0X19CrEUsZTSlUe+m6/gx3XwTkajyNIJdEcVBcRwl9F8jDLmNas1KV3uaHGo14wjEZBADQJLieX0XWeIildNCjQcdaia990NVLspOpl1Ko5ziZYC1rWub4HGSTrHOEoYibaula26d/4SMs1eplit3otzHrWR/wCkpVrWLlh6t7ZX8DJtNldObT6LzOLhmbZqjQqr9r+BzdY6gjd72g1nKchxP1XDqVYa67bm6ODrxavDfb/G47Yxsi0klu60vkZtBc4GBOeQHqtEJJw07fz5GOrGVOWqtJPZry8x19nZVJaMVTASd1rQTj3s4kyMgRnBnzVerQhTtN630/H8GX4PDV8TJyS94u65CR3XajjGXHguU8VA6X/KKz2E61zOndBA4TJPqn+pgVPhNfsL1Lvc3UOz1y0+Caqxk9yuWBrU07xe3YUbSz3iQJzIEmOYBifVW5tNDA6bTtLT0C4NDt1xLebm4Seok+6jFya1WvxJRcYy0enwKP4p3JT2ZzTM5EAdWObxnyhMlBpPUes95NYIwz1Qb6WNjTVlEfodoGt/hjzVcqeY20+MKP7Pn/RoDtfT/wBITzy+EtyWKWAb/cbV/wAQU+sH8f6L1O19M/w8uW6QfJzFWuHNbP6/cf8Az2i94v4gZ2ls7v4TaZ/VgY6fCAyPgteH4f8A761vK0nf4Mz1ON0LaUn8tPjcvWvejUy/etk39NOg6fN0CV2sLgsHTV5VLvzTOZjONYmbtRWVfm/4ilJlgnEbZVnidg4z6rqUnh6fgkvj/RxpYjFSk5Pd9bjlO02Bultr+VnC0rHJfuXx/wDyQcq73SNCx3/YmZC32xo8KDI9kPGQluoP3t/YFzUtl8zYsfa2729+2Wt/9TMI9GNHuoSm5+FU16/cV6o3a+112vaQ2oBIIJdSdMHxg+KjTjVi7uS9JISlWXVng7RYrKe7bqWGcsVKri8yBBXXqY9TSUor/uX3IRU10NS13/ZKV2VLFSeatV7g41IfgnG10NBAw5NGWecniufXqxlX5zkklFpLd7W1aubKdWahk6HgmZkDEBJiTMCeJy0XLjUvNIlsj7v2a/aJYbPZ6dKpVDnNAxYWktmBOEkAqeJwkq1RzjJL1/yQVaaWzPG/tY7XWS3GmLKX7oIdLQG94OkQTJyjhonFfp8LOlOSbk01Z327k1KU2sz0R86sbWl4D3BrZzcZybx0BzWbCTiqsc9reYT20Pddu+1ljtdTHQbXBcd4VC0twhrQxrG54AIcY/mK6mGxlPDUuXUkpL/pT9bt2vfT4EfbbbbK9lO09kstoZVqF1SnTaC2mKeF21iDJkgtHDnlorsTi6dei6UJqN/ft8Pd/ZVyfaUm9fX7Hu6/7X7vcM7M49WNK5CwmX/51/8Ab7GqMbO6ml/3fYw7T+0S7Xf/ADO/sA+Ktc4pWlUv6N/U6VHFuH7/APy+x5m/O0Vgr5tpVmvGjg92R8AQRwWWrVoKm4xgn6JfRl6xVKUlKpUena9/S6MOjetOm4upPcCcyTTa4k9XBcmrCNRWlDbbVouhi8NTk3GpLXf2UaA7VUplzTUd+pzWA5CMobloubLBVNoPKuyb+5ujxjBx7t97HKt2rYdKeXkiOAqL95KXH8MtFBiNbtIT+X1hXxwjXUzVOPQe0Di7tA79IT/SLuVPj0v9hwfe5P5WqSwyXUplxqT/AGI4Pt8/kb6Kao26szz4lm3hH4HF9cH8o8slNQa6maeJjPeCOKmZQIEFAETAKAIgZExhUkIKkIkp3AkouAQpxYi4K0RYi8q1SECUOQWASoOQwSq8wyYk+YwsVJVMpXGCVC4ySncQQVJSAJKk5hYqSqnIYJUWwAoDIUgIgLASACQiIERAAQBEASEBY6BmRP3KLosyq2YpCCFggIHYMIuPKEBA0iA8k0wD95J3HYk9FLM7EbFpTUxhDumvDL0U1Uf+AsEO+zyU1VaVhWCH8ePhpKOdLe47dg4zyHXJS50nqkvl9v4FYm0+PPOeUSEnWld67/nVEgA+H1S5j2FaxC+fHqBPtmjmNrXX892o3qHFy1HL6QlKb/wNO2xWeMD79FDN2QrWIXenqPVDkPWwAfL4J5mRRC76Ic2ACq7jsBF7iAVG4bASAhSACGIiAAQkJokJisCEgsWLQi5JxViqBFhPkkSs7ETAISBahj7OSCVrEAlO4kr7BcCPlIiRzSTHJNEY2dPsJ3sEY3dkAp3EwtE/couNK4E7kdgjNO41qQlFwYEXEElO+gbElLQbbZCVK+hECTYBJKRJtgJTFciLgSU7iuTNQHdglFxEQxklILgSEQlMCJAAoEFAwIERAEQBGpDRYeBzQSWmqeoCmIu3065pE42v2+YNmeSLhy2+hZrT4+HER0KmoOWwaosbM6NPr6K9YWp2INBZRdIy+/NVzpSS1LacJNoLrM7iPXJVJ3JToTi7NFRRKuVGTWhTsQ0jyKTpyjuStm2AaRCgN0pJXAWn/wATUWRZGsKeRiSLCmfBLKyapyZNkU7MOWypYUZSDTQNmnkZGxYUzwScSxU5PYJs5QothKk0rsqaZTcWiFiCkSoPQkoORY0CElqSdKSKGmVLKyuzJsyoMaiwGmUrofLkDCncjlBhSFYOFFx2BhQKwQxFx2JgKLhlJgRcVgwkSJCADCYWLNCROKG6TAodTp0oRyjFGiJXZwNNSauZq0UnoaFOzheqjQjkMkV7R1p2QSuDjqaSZ2sJTV7l7XZQuDRXtF+KgmJfu4XosNTi4nCqRsyCgFRiaaSNeGgrnK1UAuTbU34ilHLcTNMLRGByJpEbTVuRFaWo1ToCFnmtTrUaMcpbYBRsW8mNhWrSCujFM5lemosq2mFbkRmUVcaoUQqJwR1MLBNHWpQCdOGpZiKcbCr6IVs4KxynHU6WeiCudV0N2GppjT7OIUae5fVpqwlVoha8qsc2cUmctkFjq6FtKCbI+msyepqqUkkLuarUc6aRXCmV2BhSFYgagdjoxiRJItgCCWVEwIFlFFMpIgREDOjEMtgNUlFbnRp7DVAruYDczVjQplepUvYMkNxmivNcRmd/CrQtXMri0tJFlfVCBK9HhtInCqeILVTiXobMLucLWVxk/aN+J8AkVqTOJMLFbfQjDxDbHLJN6naov2bFsSruX3VhWtqtdJnHxW5QLQZEN2UrJVep2MGdqxVlJksS7CryrZvQ5UtzpZDmuVXepvwo88ZKFJ6mmrsZlYrf0ORN6nFYqxbSepaposa3N9TWIo5aEcie5QplQEgCEhnRqRJF0EwpAIqwzkQIIQMu1DLYDNNRW5uhsNUl28DuUVh6mvSftM0NxmmvNY/c7+H8AKpXLp7jrbMUK9BR8JxJ7kCz4nY24Xc4WlcleI14nwihWpHHkFisewqfiGaayzOtQCVBF7F6i1Uzk4jcqFoZkW4xZlkqnWwh2qqyhsPFi1RTmc6R0sy5lc3YUfqaKuluaq3hM2ouj0OPLc4rHVLKW5Z+iyLc3z8Iq9XxOXU3KFSKQKIBCTGXakSLhBJFlE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4614" y="1548245"/>
            <a:ext cx="8447809" cy="4395355"/>
          </a:xfrm>
          <a:prstGeom prst="rect">
            <a:avLst/>
          </a:prstGeom>
          <a:solidFill>
            <a:schemeClr val="tx1">
              <a:alpha val="75000"/>
            </a:schemeClr>
          </a:solidFill>
          <a:ln w="15875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54530" y="1074420"/>
            <a:ext cx="1805940" cy="450965"/>
          </a:xfrm>
          <a:prstGeom prst="rect">
            <a:avLst/>
          </a:prstGeom>
          <a:solidFill>
            <a:srgbClr val="FC2222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62698" y="1074419"/>
            <a:ext cx="1805940" cy="450965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13370" y="1074418"/>
            <a:ext cx="1805940" cy="45096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62698" y="4960620"/>
            <a:ext cx="180594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9" idx="2"/>
          </p:cNvCxnSpPr>
          <p:nvPr/>
        </p:nvCxnSpPr>
        <p:spPr>
          <a:xfrm>
            <a:off x="2903220" y="1548245"/>
            <a:ext cx="2059478" cy="3669550"/>
          </a:xfrm>
          <a:prstGeom prst="line">
            <a:avLst/>
          </a:prstGeom>
          <a:ln>
            <a:solidFill>
              <a:srgbClr val="FF0000">
                <a:alpha val="6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6"/>
          </p:cNvCxnSpPr>
          <p:nvPr/>
        </p:nvCxnSpPr>
        <p:spPr>
          <a:xfrm>
            <a:off x="2903220" y="1548245"/>
            <a:ext cx="3865418" cy="3669550"/>
          </a:xfrm>
          <a:prstGeom prst="line">
            <a:avLst/>
          </a:prstGeom>
          <a:ln>
            <a:solidFill>
              <a:srgbClr val="FF0000">
                <a:alpha val="6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0"/>
            <a:endCxn id="9" idx="2"/>
          </p:cNvCxnSpPr>
          <p:nvPr/>
        </p:nvCxnSpPr>
        <p:spPr>
          <a:xfrm flipH="1">
            <a:off x="4962698" y="1548245"/>
            <a:ext cx="845821" cy="36695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</p:cNvCxnSpPr>
          <p:nvPr/>
        </p:nvCxnSpPr>
        <p:spPr>
          <a:xfrm>
            <a:off x="5865668" y="1525384"/>
            <a:ext cx="902970" cy="36924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2"/>
            <a:endCxn id="9" idx="2"/>
          </p:cNvCxnSpPr>
          <p:nvPr/>
        </p:nvCxnSpPr>
        <p:spPr>
          <a:xfrm flipH="1">
            <a:off x="4962698" y="1525383"/>
            <a:ext cx="3853642" cy="369241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9" idx="6"/>
          </p:cNvCxnSpPr>
          <p:nvPr/>
        </p:nvCxnSpPr>
        <p:spPr>
          <a:xfrm flipH="1">
            <a:off x="6768638" y="1548243"/>
            <a:ext cx="2047702" cy="36695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14550" y="1277040"/>
            <a:ext cx="145161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39863" y="1277040"/>
            <a:ext cx="145161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90535" y="1277040"/>
            <a:ext cx="145161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11818" y="1181442"/>
            <a:ext cx="225742" cy="23691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98307" y="1204301"/>
            <a:ext cx="225742" cy="23691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816340" y="1192872"/>
            <a:ext cx="225742" cy="23691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718437" y="1548243"/>
            <a:ext cx="13333" cy="30008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641763" y="4549140"/>
            <a:ext cx="1088104" cy="13030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729867" y="4491990"/>
            <a:ext cx="6652172" cy="561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368706" y="1525381"/>
            <a:ext cx="13333" cy="30008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393469" y="4491990"/>
            <a:ext cx="775162" cy="14744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581438" y="2269287"/>
            <a:ext cx="644756" cy="5882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46260" y="2269287"/>
            <a:ext cx="644756" cy="5882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3369</TotalTime>
  <Words>76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Primary &amp; Secondary Colors</vt:lpstr>
      <vt:lpstr>Two colour systems</vt:lpstr>
      <vt:lpstr>PowerPoint Presentation</vt:lpstr>
      <vt:lpstr>PowerPoint Presentation</vt:lpstr>
    </vt:vector>
  </TitlesOfParts>
  <Company>Unisys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mix</dc:title>
  <dc:creator>Tadinada, Jayanth</dc:creator>
  <cp:lastModifiedBy>Tadinada, Jayanth</cp:lastModifiedBy>
  <cp:revision>19</cp:revision>
  <dcterms:created xsi:type="dcterms:W3CDTF">2014-06-16T07:02:22Z</dcterms:created>
  <dcterms:modified xsi:type="dcterms:W3CDTF">2014-06-19T13:38:45Z</dcterms:modified>
</cp:coreProperties>
</file>