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ED76-ACB0-4506-8454-694B6B20C145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F31D-DBCD-445F-B57A-12CC2C2B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 mix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Additive mixing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Light mix</vt:lpstr>
      <vt:lpstr>PowerPoint Presentation</vt:lpstr>
    </vt:vector>
  </TitlesOfParts>
  <Company>Unisys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mix</dc:title>
  <dc:creator>Tadinada, Jayanth</dc:creator>
  <cp:lastModifiedBy>Tadinada, Jayanth</cp:lastModifiedBy>
  <cp:revision>1</cp:revision>
  <dcterms:created xsi:type="dcterms:W3CDTF">2014-06-16T07:02:22Z</dcterms:created>
  <dcterms:modified xsi:type="dcterms:W3CDTF">2014-06-16T07:03:10Z</dcterms:modified>
</cp:coreProperties>
</file>