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9.xml" ContentType="application/vnd.openxmlformats-officedocument.presentationml.notesSlide+xml"/>
  <Override PartName="/ppt/tags/tag4.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12.xml" ContentType="application/vnd.openxmlformats-officedocument.presentationml.notesSlide+xml"/>
  <Override PartName="/ppt/tags/tag7.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8.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20.xml" ContentType="application/vnd.openxmlformats-officedocument.presentationml.notesSlide+xml"/>
  <Override PartName="/ppt/tags/tag13.xml" ContentType="application/vnd.openxmlformats-officedocument.presentationml.tags+xml"/>
  <Override PartName="/ppt/notesSlides/notesSlide21.xml" ContentType="application/vnd.openxmlformats-officedocument.presentationml.notesSlide+xml"/>
  <Override PartName="/ppt/tags/tag14.xml" ContentType="application/vnd.openxmlformats-officedocument.presentationml.tags+xml"/>
  <Override PartName="/ppt/notesSlides/notesSlide22.xml" ContentType="application/vnd.openxmlformats-officedocument.presentationml.notesSlide+xml"/>
  <Override PartName="/ppt/tags/tag15.xml" ContentType="application/vnd.openxmlformats-officedocument.presentationml.tags+xml"/>
  <Override PartName="/ppt/notesSlides/notesSlide23.xml" ContentType="application/vnd.openxmlformats-officedocument.presentationml.notesSlide+xml"/>
  <Override PartName="/ppt/tags/tag16.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27.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28.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29.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32.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35.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36.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37.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38.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notesSlides/notesSlide39.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tags/tag41.xml" ContentType="application/vnd.openxmlformats-officedocument.presentationml.tags+xml"/>
  <Override PartName="/ppt/notesSlides/notesSlide43.xml" ContentType="application/vnd.openxmlformats-officedocument.presentationml.notesSlide+xml"/>
  <Override PartName="/ppt/tags/tag42.xml" ContentType="application/vnd.openxmlformats-officedocument.presentationml.tags+xml"/>
  <Override PartName="/ppt/notesSlides/notesSlide44.xml" ContentType="application/vnd.openxmlformats-officedocument.presentationml.notesSlide+xml"/>
  <Override PartName="/ppt/tags/tag43.xml" ContentType="application/vnd.openxmlformats-officedocument.presentationml.tags+xml"/>
  <Override PartName="/ppt/notesSlides/notesSlide45.xml" ContentType="application/vnd.openxmlformats-officedocument.presentationml.notesSlide+xml"/>
  <Override PartName="/ppt/tags/tag44.xml" ContentType="application/vnd.openxmlformats-officedocument.presentationml.tags+xml"/>
  <Override PartName="/ppt/notesSlides/notesSlide46.xml" ContentType="application/vnd.openxmlformats-officedocument.presentationml.notesSlide+xml"/>
  <Override PartName="/ppt/tags/tag45.xml" ContentType="application/vnd.openxmlformats-officedocument.presentationml.tags+xml"/>
  <Override PartName="/ppt/notesSlides/notesSlide47.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notesSlides/notesSlide48.xml" ContentType="application/vnd.openxmlformats-officedocument.presentationml.notesSlide+xml"/>
  <Override PartName="/ppt/tags/tag48.xml" ContentType="application/vnd.openxmlformats-officedocument.presentationml.tag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notesSlides/notesSlide51.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notesSlides/notesSlide52.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notesSlides/notesSlide53.xml" ContentType="application/vnd.openxmlformats-officedocument.presentationml.notesSlide+xml"/>
  <Override PartName="/ppt/tags/tag55.xml" ContentType="application/vnd.openxmlformats-officedocument.presentationml.tags+xml"/>
  <Override PartName="/ppt/notesSlides/notesSlide54.xml" ContentType="application/vnd.openxmlformats-officedocument.presentationml.notesSlide+xml"/>
  <Override PartName="/ppt/tags/tag56.xml" ContentType="application/vnd.openxmlformats-officedocument.presentationml.tags+xml"/>
  <Override PartName="/ppt/notesSlides/notesSlide55.xml" ContentType="application/vnd.openxmlformats-officedocument.presentationml.notesSlide+xml"/>
  <Override PartName="/ppt/tags/tag57.xml" ContentType="application/vnd.openxmlformats-officedocument.presentationml.tags+xml"/>
  <Override PartName="/ppt/notesSlides/notesSlide56.xml" ContentType="application/vnd.openxmlformats-officedocument.presentationml.notesSlide+xml"/>
  <Override PartName="/ppt/tags/tag58.xml" ContentType="application/vnd.openxmlformats-officedocument.presentationml.tags+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tags/tag59.xml" ContentType="application/vnd.openxmlformats-officedocument.presentationml.tags+xml"/>
  <Override PartName="/ppt/notesSlides/notesSlide59.xml" ContentType="application/vnd.openxmlformats-officedocument.presentationml.notesSlide+xml"/>
  <Override PartName="/ppt/tags/tag60.xml" ContentType="application/vnd.openxmlformats-officedocument.presentationml.tags+xml"/>
  <Override PartName="/ppt/notesSlides/notesSlide60.xml" ContentType="application/vnd.openxmlformats-officedocument.presentationml.notesSlide+xml"/>
  <Override PartName="/ppt/tags/tag61.xml" ContentType="application/vnd.openxmlformats-officedocument.presentationml.tags+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notesSlides/notesSlide64.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notesSlides/notesSlide65.xml" ContentType="application/vnd.openxmlformats-officedocument.presentationml.notesSlide+xml"/>
  <Override PartName="/ppt/tags/tag66.xml" ContentType="application/vnd.openxmlformats-officedocument.presentationml.tags+xml"/>
  <Override PartName="/ppt/notesSlides/notesSlide66.xml" ContentType="application/vnd.openxmlformats-officedocument.presentationml.notesSlide+xml"/>
  <Override PartName="/ppt/tags/tag67.xml" ContentType="application/vnd.openxmlformats-officedocument.presentationml.tags+xml"/>
  <Override PartName="/ppt/notesSlides/notesSlide67.xml" ContentType="application/vnd.openxmlformats-officedocument.presentationml.notesSlide+xml"/>
  <Override PartName="/ppt/tags/tag68.xml" ContentType="application/vnd.openxmlformats-officedocument.presentationml.tags+xml"/>
  <Override PartName="/ppt/notesSlides/notesSlide68.xml" ContentType="application/vnd.openxmlformats-officedocument.presentationml.notesSlide+xml"/>
  <Override PartName="/ppt/tags/tag69.xml" ContentType="application/vnd.openxmlformats-officedocument.presentationml.tags+xml"/>
  <Override PartName="/ppt/notesSlides/notesSlide69.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notesSlides/notesSlide70.xml" ContentType="application/vnd.openxmlformats-officedocument.presentationml.notesSlide+xml"/>
  <Override PartName="/ppt/tags/tag72.xml" ContentType="application/vnd.openxmlformats-officedocument.presentationml.tags+xml"/>
  <Override PartName="/ppt/notesSlides/notesSlide71.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notesSlides/notesSlide72.xml" ContentType="application/vnd.openxmlformats-officedocument.presentationml.notesSlide+xml"/>
  <Override PartName="/ppt/tags/tag75.xml" ContentType="application/vnd.openxmlformats-officedocument.presentationml.tags+xml"/>
  <Override PartName="/ppt/notesSlides/notesSlide73.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notesSlides/notesSlide74.xml" ContentType="application/vnd.openxmlformats-officedocument.presentationml.notesSlide+xml"/>
  <Override PartName="/ppt/tags/tag78.xml" ContentType="application/vnd.openxmlformats-officedocument.presentationml.tags+xml"/>
  <Override PartName="/ppt/notesSlides/notesSlide75.xml" ContentType="application/vnd.openxmlformats-officedocument.presentationml.notesSlide+xml"/>
  <Override PartName="/ppt/tags/tag79.xml" ContentType="application/vnd.openxmlformats-officedocument.presentationml.tags+xml"/>
  <Override PartName="/ppt/notesSlides/notesSlide76.xml" ContentType="application/vnd.openxmlformats-officedocument.presentationml.notesSlide+xml"/>
  <Override PartName="/ppt/tags/tag80.xml" ContentType="application/vnd.openxmlformats-officedocument.presentationml.tags+xml"/>
  <Override PartName="/ppt/notesSlides/notesSlide77.xml" ContentType="application/vnd.openxmlformats-officedocument.presentationml.notesSlide+xml"/>
  <Override PartName="/ppt/tags/tag81.xml" ContentType="application/vnd.openxmlformats-officedocument.presentationml.tags+xml"/>
  <Override PartName="/ppt/notesSlides/notesSlide78.xml" ContentType="application/vnd.openxmlformats-officedocument.presentationml.notesSlide+xml"/>
  <Override PartName="/ppt/tags/tag82.xml" ContentType="application/vnd.openxmlformats-officedocument.presentationml.tags+xml"/>
  <Override PartName="/ppt/tags/tag83.xml" ContentType="application/vnd.openxmlformats-officedocument.presentationml.tags+xml"/>
  <Override PartName="/ppt/notesSlides/notesSlide79.xml" ContentType="application/vnd.openxmlformats-officedocument.presentationml.notesSlide+xml"/>
  <Override PartName="/ppt/tags/tag84.xml" ContentType="application/vnd.openxmlformats-officedocument.presentationml.tags+xml"/>
  <Override PartName="/ppt/tags/tag85.xml" ContentType="application/vnd.openxmlformats-officedocument.presentationml.tags+xml"/>
  <Override PartName="/ppt/notesSlides/notesSlide80.xml" ContentType="application/vnd.openxmlformats-officedocument.presentationml.notesSlide+xml"/>
  <Override PartName="/ppt/tags/tag86.xml" ContentType="application/vnd.openxmlformats-officedocument.presentationml.tags+xml"/>
  <Override PartName="/ppt/tags/tag87.xml" ContentType="application/vnd.openxmlformats-officedocument.presentationml.tags+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tags/tag88.xml" ContentType="application/vnd.openxmlformats-officedocument.presentationml.tags+xml"/>
  <Override PartName="/ppt/tags/tag89.xml" ContentType="application/vnd.openxmlformats-officedocument.presentationml.tags+xml"/>
  <Override PartName="/ppt/notesSlides/notesSlide83.xml" ContentType="application/vnd.openxmlformats-officedocument.presentationml.notesSlide+xml"/>
  <Override PartName="/ppt/tags/tag90.xml" ContentType="application/vnd.openxmlformats-officedocument.presentationml.tags+xml"/>
  <Override PartName="/ppt/tags/tag91.xml" ContentType="application/vnd.openxmlformats-officedocument.presentationml.tags+xml"/>
  <Override PartName="/ppt/notesSlides/notesSlide84.xml" ContentType="application/vnd.openxmlformats-officedocument.presentationml.notesSlide+xml"/>
  <Override PartName="/ppt/tags/tag92.xml" ContentType="application/vnd.openxmlformats-officedocument.presentationml.tags+xml"/>
  <Override PartName="/ppt/tags/tag93.xml" ContentType="application/vnd.openxmlformats-officedocument.presentationml.tags+xml"/>
  <Override PartName="/ppt/notesSlides/notesSlide85.xml" ContentType="application/vnd.openxmlformats-officedocument.presentationml.notesSlide+xml"/>
  <Override PartName="/ppt/tags/tag94.xml" ContentType="application/vnd.openxmlformats-officedocument.presentationml.tags+xml"/>
  <Override PartName="/ppt/notesSlides/notesSlide86.xml" ContentType="application/vnd.openxmlformats-officedocument.presentationml.notesSlide+xml"/>
  <Override PartName="/ppt/tags/tag95.xml" ContentType="application/vnd.openxmlformats-officedocument.presentationml.tags+xml"/>
  <Override PartName="/ppt/notesSlides/notesSlide87.xml" ContentType="application/vnd.openxmlformats-officedocument.presentationml.notesSlide+xml"/>
  <Override PartName="/ppt/tags/tag96.xml" ContentType="application/vnd.openxmlformats-officedocument.presentationml.tags+xml"/>
  <Override PartName="/ppt/notesSlides/notesSlide88.xml" ContentType="application/vnd.openxmlformats-officedocument.presentationml.notesSlide+xml"/>
  <Override PartName="/ppt/tags/tag97.xml" ContentType="application/vnd.openxmlformats-officedocument.presentationml.tags+xml"/>
  <Override PartName="/ppt/notesSlides/notesSlide89.xml" ContentType="application/vnd.openxmlformats-officedocument.presentationml.notesSlide+xml"/>
  <Override PartName="/ppt/tags/tag98.xml" ContentType="application/vnd.openxmlformats-officedocument.presentationml.tags+xml"/>
  <Override PartName="/ppt/notesSlides/notesSlide90.xml" ContentType="application/vnd.openxmlformats-officedocument.presentationml.notesSlide+xml"/>
  <Override PartName="/ppt/tags/tag99.xml" ContentType="application/vnd.openxmlformats-officedocument.presentationml.tags+xml"/>
  <Override PartName="/ppt/notesSlides/notesSlide91.xml" ContentType="application/vnd.openxmlformats-officedocument.presentationml.notesSlide+xml"/>
  <Override PartName="/ppt/tags/tag100.xml" ContentType="application/vnd.openxmlformats-officedocument.presentationml.tags+xml"/>
  <Override PartName="/ppt/tags/tag101.xml" ContentType="application/vnd.openxmlformats-officedocument.presentationml.tags+xml"/>
  <Override PartName="/ppt/notesSlides/notesSlide92.xml" ContentType="application/vnd.openxmlformats-officedocument.presentationml.notesSlide+xml"/>
  <Override PartName="/ppt/tags/tag102.xml" ContentType="application/vnd.openxmlformats-officedocument.presentationml.tags+xml"/>
  <Override PartName="/ppt/notesSlides/notesSlide93.xml" ContentType="application/vnd.openxmlformats-officedocument.presentationml.notesSlide+xml"/>
  <Override PartName="/ppt/tags/tag103.xml" ContentType="application/vnd.openxmlformats-officedocument.presentationml.tags+xml"/>
  <Override PartName="/ppt/notesSlides/notesSlide94.xml" ContentType="application/vnd.openxmlformats-officedocument.presentationml.notesSlide+xml"/>
  <Override PartName="/ppt/tags/tag104.xml" ContentType="application/vnd.openxmlformats-officedocument.presentationml.tags+xml"/>
  <Override PartName="/ppt/notesSlides/notesSlide95.xml" ContentType="application/vnd.openxmlformats-officedocument.presentationml.notesSlide+xml"/>
  <Override PartName="/ppt/tags/tag105.xml" ContentType="application/vnd.openxmlformats-officedocument.presentationml.tags+xml"/>
  <Override PartName="/ppt/notesSlides/notesSlide96.xml" ContentType="application/vnd.openxmlformats-officedocument.presentationml.notesSlide+xml"/>
  <Override PartName="/ppt/tags/tag106.xml" ContentType="application/vnd.openxmlformats-officedocument.presentationml.tags+xml"/>
  <Override PartName="/ppt/notesSlides/notesSlide97.xml" ContentType="application/vnd.openxmlformats-officedocument.presentationml.notesSlide+xml"/>
  <Override PartName="/ppt/tags/tag107.xml" ContentType="application/vnd.openxmlformats-officedocument.presentationml.tags+xml"/>
  <Override PartName="/ppt/notesSlides/notesSlide98.xml" ContentType="application/vnd.openxmlformats-officedocument.presentationml.notesSlide+xml"/>
  <Override PartName="/ppt/tags/tag108.xml" ContentType="application/vnd.openxmlformats-officedocument.presentationml.tags+xml"/>
  <Override PartName="/ppt/tags/tag109.xml" ContentType="application/vnd.openxmlformats-officedocument.presentationml.tags+xml"/>
  <Override PartName="/ppt/notesSlides/notesSlide99.xml" ContentType="application/vnd.openxmlformats-officedocument.presentationml.notesSlide+xml"/>
  <Override PartName="/ppt/tags/tag110.xml" ContentType="application/vnd.openxmlformats-officedocument.presentationml.tags+xml"/>
  <Override PartName="/ppt/notesSlides/notesSlide100.xml" ContentType="application/vnd.openxmlformats-officedocument.presentationml.notesSlide+xml"/>
  <Override PartName="/ppt/tags/tag111.xml" ContentType="application/vnd.openxmlformats-officedocument.presentationml.tags+xml"/>
  <Override PartName="/ppt/notesSlides/notesSlide101.xml" ContentType="application/vnd.openxmlformats-officedocument.presentationml.notesSlide+xml"/>
  <Override PartName="/ppt/tags/tag112.xml" ContentType="application/vnd.openxmlformats-officedocument.presentationml.tags+xml"/>
  <Override PartName="/ppt/notesSlides/notesSlide102.xml" ContentType="application/vnd.openxmlformats-officedocument.presentationml.notesSlide+xml"/>
  <Override PartName="/ppt/tags/tag113.xml" ContentType="application/vnd.openxmlformats-officedocument.presentationml.tags+xml"/>
  <Override PartName="/ppt/notesSlides/notesSlide103.xml" ContentType="application/vnd.openxmlformats-officedocument.presentationml.notesSlide+xml"/>
  <Override PartName="/ppt/tags/tag114.xml" ContentType="application/vnd.openxmlformats-officedocument.presentationml.tags+xml"/>
  <Override PartName="/ppt/notesSlides/notesSlide104.xml" ContentType="application/vnd.openxmlformats-officedocument.presentationml.notesSlide+xml"/>
  <Override PartName="/ppt/tags/tag115.xml" ContentType="application/vnd.openxmlformats-officedocument.presentationml.tags+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tags/tag116.xml" ContentType="application/vnd.openxmlformats-officedocument.presentationml.tags+xml"/>
  <Override PartName="/ppt/tags/tag117.xml" ContentType="application/vnd.openxmlformats-officedocument.presentationml.tags+xml"/>
  <Override PartName="/ppt/notesSlides/notesSlide107.xml" ContentType="application/vnd.openxmlformats-officedocument.presentationml.notesSlide+xml"/>
  <Override PartName="/ppt/tags/tag118.xml" ContentType="application/vnd.openxmlformats-officedocument.presentationml.tags+xml"/>
  <Override PartName="/ppt/notesSlides/notesSlide108.xml" ContentType="application/vnd.openxmlformats-officedocument.presentationml.notesSlide+xml"/>
  <Override PartName="/ppt/tags/tag119.xml" ContentType="application/vnd.openxmlformats-officedocument.presentationml.tags+xml"/>
  <Override PartName="/ppt/notesSlides/notesSlide109.xml" ContentType="application/vnd.openxmlformats-officedocument.presentationml.notesSlide+xml"/>
  <Override PartName="/ppt/tags/tag120.xml" ContentType="application/vnd.openxmlformats-officedocument.presentationml.tags+xml"/>
  <Override PartName="/ppt/notesSlides/notesSlide110.xml" ContentType="application/vnd.openxmlformats-officedocument.presentationml.notesSlide+xml"/>
  <Override PartName="/ppt/tags/tag121.xml" ContentType="application/vnd.openxmlformats-officedocument.presentationml.tags+xml"/>
  <Override PartName="/ppt/notesSlides/notesSlide111.xml" ContentType="application/vnd.openxmlformats-officedocument.presentationml.notesSlide+xml"/>
  <Override PartName="/ppt/tags/tag122.xml" ContentType="application/vnd.openxmlformats-officedocument.presentationml.tags+xml"/>
  <Override PartName="/ppt/notesSlides/notesSlide112.xml" ContentType="application/vnd.openxmlformats-officedocument.presentationml.notesSlide+xml"/>
  <Override PartName="/ppt/tags/tag123.xml" ContentType="application/vnd.openxmlformats-officedocument.presentationml.tags+xml"/>
  <Override PartName="/ppt/notesSlides/notesSlide113.xml" ContentType="application/vnd.openxmlformats-officedocument.presentationml.notesSlide+xml"/>
  <Override PartName="/ppt/tags/tag124.xml" ContentType="application/vnd.openxmlformats-officedocument.presentationml.tags+xml"/>
  <Override PartName="/ppt/tags/tag125.xml" ContentType="application/vnd.openxmlformats-officedocument.presentationml.tags+xml"/>
  <Override PartName="/ppt/notesSlides/notesSlide114.xml" ContentType="application/vnd.openxmlformats-officedocument.presentationml.notesSlide+xml"/>
  <Override PartName="/ppt/tags/tag126.xml" ContentType="application/vnd.openxmlformats-officedocument.presentationml.tags+xml"/>
  <Override PartName="/ppt/notesSlides/notesSlide115.xml" ContentType="application/vnd.openxmlformats-officedocument.presentationml.notesSlide+xml"/>
  <Override PartName="/ppt/tags/tag127.xml" ContentType="application/vnd.openxmlformats-officedocument.presentationml.tags+xml"/>
  <Override PartName="/ppt/notesSlides/notesSlide116.xml" ContentType="application/vnd.openxmlformats-officedocument.presentationml.notesSlide+xml"/>
  <Override PartName="/ppt/tags/tag128.xml" ContentType="application/vnd.openxmlformats-officedocument.presentationml.tags+xml"/>
  <Override PartName="/ppt/notesSlides/notesSlide117.xml" ContentType="application/vnd.openxmlformats-officedocument.presentationml.notesSlide+xml"/>
  <Override PartName="/ppt/tags/tag129.xml" ContentType="application/vnd.openxmlformats-officedocument.presentationml.tags+xml"/>
  <Override PartName="/ppt/notesSlides/notesSlide118.xml" ContentType="application/vnd.openxmlformats-officedocument.presentationml.notesSlide+xml"/>
  <Override PartName="/ppt/tags/tag130.xml" ContentType="application/vnd.openxmlformats-officedocument.presentationml.tags+xml"/>
  <Override PartName="/ppt/notesSlides/notesSlide119.xml" ContentType="application/vnd.openxmlformats-officedocument.presentationml.notesSlide+xml"/>
  <Override PartName="/ppt/tags/tag131.xml" ContentType="application/vnd.openxmlformats-officedocument.presentationml.tags+xml"/>
  <Override PartName="/ppt/notesSlides/notesSlide120.xml" ContentType="application/vnd.openxmlformats-officedocument.presentationml.notesSlide+xml"/>
  <Override PartName="/ppt/tags/tag132.xml" ContentType="application/vnd.openxmlformats-officedocument.presentationml.tags+xml"/>
  <Override PartName="/ppt/notesSlides/notesSlide121.xml" ContentType="application/vnd.openxmlformats-officedocument.presentationml.notesSlide+xml"/>
  <Override PartName="/ppt/tags/tag133.xml" ContentType="application/vnd.openxmlformats-officedocument.presentationml.tags+xml"/>
  <Override PartName="/ppt/notesSlides/notesSlide122.xml" ContentType="application/vnd.openxmlformats-officedocument.presentationml.notesSlide+xml"/>
  <Override PartName="/ppt/tags/tag134.xml" ContentType="application/vnd.openxmlformats-officedocument.presentationml.tags+xml"/>
  <Override PartName="/ppt/tags/tag135.xml" ContentType="application/vnd.openxmlformats-officedocument.presentationml.tags+xml"/>
  <Override PartName="/ppt/notesSlides/notesSlide123.xml" ContentType="application/vnd.openxmlformats-officedocument.presentationml.notesSlide+xml"/>
  <Override PartName="/ppt/tags/tag136.xml" ContentType="application/vnd.openxmlformats-officedocument.presentationml.tags+xml"/>
  <Override PartName="/ppt/notesSlides/notesSlide124.xml" ContentType="application/vnd.openxmlformats-officedocument.presentationml.notesSlide+xml"/>
  <Override PartName="/ppt/tags/tag137.xml" ContentType="application/vnd.openxmlformats-officedocument.presentationml.tags+xml"/>
  <Override PartName="/ppt/notesSlides/notesSlide125.xml" ContentType="application/vnd.openxmlformats-officedocument.presentationml.notesSlide+xml"/>
  <Override PartName="/ppt/tags/tag138.xml" ContentType="application/vnd.openxmlformats-officedocument.presentationml.tags+xml"/>
  <Override PartName="/ppt/notesSlides/notesSlide126.xml" ContentType="application/vnd.openxmlformats-officedocument.presentationml.notesSlide+xml"/>
  <Override PartName="/ppt/tags/tag139.xml" ContentType="application/vnd.openxmlformats-officedocument.presentationml.tags+xml"/>
  <Override PartName="/ppt/notesSlides/notesSlide127.xml" ContentType="application/vnd.openxmlformats-officedocument.presentationml.notesSlide+xml"/>
  <Override PartName="/ppt/tags/tag140.xml" ContentType="application/vnd.openxmlformats-officedocument.presentationml.tags+xml"/>
  <Override PartName="/ppt/notesSlides/notesSlide128.xml" ContentType="application/vnd.openxmlformats-officedocument.presentationml.notesSlide+xml"/>
  <Override PartName="/ppt/tags/tag141.xml" ContentType="application/vnd.openxmlformats-officedocument.presentationml.tags+xml"/>
  <Override PartName="/ppt/notesSlides/notesSlide129.xml" ContentType="application/vnd.openxmlformats-officedocument.presentationml.notesSlide+xml"/>
  <Override PartName="/ppt/tags/tag142.xml" ContentType="application/vnd.openxmlformats-officedocument.presentationml.tags+xml"/>
  <Override PartName="/ppt/notesSlides/notesSlide130.xml" ContentType="application/vnd.openxmlformats-officedocument.presentationml.notesSlide+xml"/>
  <Override PartName="/ppt/tags/tag143.xml" ContentType="application/vnd.openxmlformats-officedocument.presentationml.tags+xml"/>
  <Override PartName="/ppt/notesSlides/notesSlide131.xml" ContentType="application/vnd.openxmlformats-officedocument.presentationml.notesSlide+xml"/>
  <Override PartName="/ppt/tags/tag144.xml" ContentType="application/vnd.openxmlformats-officedocument.presentationml.tags+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tags/tag145.xml" ContentType="application/vnd.openxmlformats-officedocument.presentationml.tags+xml"/>
  <Override PartName="/ppt/tags/tag146.xml" ContentType="application/vnd.openxmlformats-officedocument.presentationml.tags+xml"/>
  <Override PartName="/ppt/notesSlides/notesSlide134.xml" ContentType="application/vnd.openxmlformats-officedocument.presentationml.notesSlide+xml"/>
  <Override PartName="/ppt/tags/tag147.xml" ContentType="application/vnd.openxmlformats-officedocument.presentationml.tags+xml"/>
  <Override PartName="/ppt/tags/tag148.xml" ContentType="application/vnd.openxmlformats-officedocument.presentationml.tags+xml"/>
  <Override PartName="/ppt/notesSlides/notesSlide135.xml" ContentType="application/vnd.openxmlformats-officedocument.presentationml.notesSlide+xml"/>
  <Override PartName="/ppt/tags/tag149.xml" ContentType="application/vnd.openxmlformats-officedocument.presentationml.tags+xml"/>
  <Override PartName="/ppt/notesSlides/notesSlide136.xml" ContentType="application/vnd.openxmlformats-officedocument.presentationml.notesSlide+xml"/>
  <Override PartName="/ppt/tags/tag150.xml" ContentType="application/vnd.openxmlformats-officedocument.presentationml.tags+xml"/>
  <Override PartName="/ppt/notesSlides/notesSlide137.xml" ContentType="application/vnd.openxmlformats-officedocument.presentationml.notesSlide+xml"/>
  <Override PartName="/ppt/tags/tag151.xml" ContentType="application/vnd.openxmlformats-officedocument.presentationml.tags+xml"/>
  <Override PartName="/ppt/notesSlides/notesSlide138.xml" ContentType="application/vnd.openxmlformats-officedocument.presentationml.notesSlide+xml"/>
  <Override PartName="/ppt/tags/tag152.xml" ContentType="application/vnd.openxmlformats-officedocument.presentationml.tags+xml"/>
  <Override PartName="/ppt/notesSlides/notesSlide139.xml" ContentType="application/vnd.openxmlformats-officedocument.presentationml.notesSlide+xml"/>
  <Override PartName="/ppt/tags/tag153.xml" ContentType="application/vnd.openxmlformats-officedocument.presentationml.tags+xml"/>
  <Override PartName="/ppt/notesSlides/notesSlide140.xml" ContentType="application/vnd.openxmlformats-officedocument.presentationml.notesSlide+xml"/>
  <Override PartName="/ppt/tags/tag154.xml" ContentType="application/vnd.openxmlformats-officedocument.presentationml.tags+xml"/>
  <Override PartName="/ppt/tags/tag155.xml" ContentType="application/vnd.openxmlformats-officedocument.presentationml.tags+xml"/>
  <Override PartName="/ppt/notesSlides/notesSlide141.xml" ContentType="application/vnd.openxmlformats-officedocument.presentationml.notesSlide+xml"/>
  <Override PartName="/ppt/tags/tag156.xml" ContentType="application/vnd.openxmlformats-officedocument.presentationml.tags+xml"/>
  <Override PartName="/ppt/notesSlides/notesSlide142.xml" ContentType="application/vnd.openxmlformats-officedocument.presentationml.notesSlide+xml"/>
  <Override PartName="/ppt/tags/tag157.xml" ContentType="application/vnd.openxmlformats-officedocument.presentationml.tags+xml"/>
  <Override PartName="/ppt/notesSlides/notesSlide143.xml" ContentType="application/vnd.openxmlformats-officedocument.presentationml.notesSlide+xml"/>
  <Override PartName="/ppt/tags/tag158.xml" ContentType="application/vnd.openxmlformats-officedocument.presentationml.tags+xml"/>
  <Override PartName="/ppt/notesSlides/notesSlide144.xml" ContentType="application/vnd.openxmlformats-officedocument.presentationml.notesSlide+xml"/>
  <Override PartName="/ppt/tags/tag159.xml" ContentType="application/vnd.openxmlformats-officedocument.presentationml.tags+xml"/>
  <Override PartName="/ppt/notesSlides/notesSlide145.xml" ContentType="application/vnd.openxmlformats-officedocument.presentationml.notesSlide+xml"/>
  <Override PartName="/ppt/tags/tag160.xml" ContentType="application/vnd.openxmlformats-officedocument.presentationml.tags+xml"/>
  <Override PartName="/ppt/notesSlides/notesSlide146.xml" ContentType="application/vnd.openxmlformats-officedocument.presentationml.notesSlide+xml"/>
  <Override PartName="/ppt/tags/tag161.xml" ContentType="application/vnd.openxmlformats-officedocument.presentationml.tags+xml"/>
  <Override PartName="/ppt/notesSlides/notesSlide147.xml" ContentType="application/vnd.openxmlformats-officedocument.presentationml.notesSlide+xml"/>
  <Override PartName="/ppt/tags/tag162.xml" ContentType="application/vnd.openxmlformats-officedocument.presentationml.tags+xml"/>
  <Override PartName="/ppt/notesSlides/notesSlide148.xml" ContentType="application/vnd.openxmlformats-officedocument.presentationml.notesSlide+xml"/>
  <Override PartName="/ppt/tags/tag163.xml" ContentType="application/vnd.openxmlformats-officedocument.presentationml.tags+xml"/>
  <Override PartName="/ppt/notesSlides/notesSlide149.xml" ContentType="application/vnd.openxmlformats-officedocument.presentationml.notesSlide+xml"/>
  <Override PartName="/ppt/tags/tag164.xml" ContentType="application/vnd.openxmlformats-officedocument.presentationml.tags+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tags/tag165.xml" ContentType="application/vnd.openxmlformats-officedocument.presentationml.tags+xml"/>
  <Override PartName="/ppt/tags/tag166.xml" ContentType="application/vnd.openxmlformats-officedocument.presentationml.tags+xml"/>
  <Override PartName="/ppt/notesSlides/notesSlide153.xml" ContentType="application/vnd.openxmlformats-officedocument.presentationml.notesSlide+xml"/>
  <Override PartName="/ppt/tags/tag167.xml" ContentType="application/vnd.openxmlformats-officedocument.presentationml.tags+xml"/>
  <Override PartName="/ppt/notesSlides/notesSlide154.xml" ContentType="application/vnd.openxmlformats-officedocument.presentationml.notesSlide+xml"/>
  <Override PartName="/ppt/tags/tag168.xml" ContentType="application/vnd.openxmlformats-officedocument.presentationml.tags+xml"/>
  <Override PartName="/ppt/notesSlides/notesSlide155.xml" ContentType="application/vnd.openxmlformats-officedocument.presentationml.notesSlide+xml"/>
  <Override PartName="/ppt/tags/tag169.xml" ContentType="application/vnd.openxmlformats-officedocument.presentationml.tags+xml"/>
  <Override PartName="/ppt/notesSlides/notesSlide156.xml" ContentType="application/vnd.openxmlformats-officedocument.presentationml.notesSlide+xml"/>
  <Override PartName="/ppt/tags/tag170.xml" ContentType="application/vnd.openxmlformats-officedocument.presentationml.tags+xml"/>
  <Override PartName="/ppt/notesSlides/notesSlide157.xml" ContentType="application/vnd.openxmlformats-officedocument.presentationml.notesSlide+xml"/>
  <Override PartName="/ppt/tags/tag171.xml" ContentType="application/vnd.openxmlformats-officedocument.presentationml.tags+xml"/>
  <Override PartName="/ppt/notesSlides/notesSlide158.xml" ContentType="application/vnd.openxmlformats-officedocument.presentationml.notesSlide+xml"/>
  <Override PartName="/ppt/notesSlides/notesSlide1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2"/>
  </p:notesMasterIdLst>
  <p:sldIdLst>
    <p:sldId id="459" r:id="rId2"/>
    <p:sldId id="460" r:id="rId3"/>
    <p:sldId id="1229" r:id="rId4"/>
    <p:sldId id="462" r:id="rId5"/>
    <p:sldId id="463" r:id="rId6"/>
    <p:sldId id="1230" r:id="rId7"/>
    <p:sldId id="464" r:id="rId8"/>
    <p:sldId id="465" r:id="rId9"/>
    <p:sldId id="860" r:id="rId10"/>
    <p:sldId id="1231" r:id="rId11"/>
    <p:sldId id="1198" r:id="rId12"/>
    <p:sldId id="1232" r:id="rId13"/>
    <p:sldId id="1233" r:id="rId14"/>
    <p:sldId id="1004" r:id="rId15"/>
    <p:sldId id="958" r:id="rId16"/>
    <p:sldId id="1211" r:id="rId17"/>
    <p:sldId id="1213" r:id="rId18"/>
    <p:sldId id="1216" r:id="rId19"/>
    <p:sldId id="1217" r:id="rId20"/>
    <p:sldId id="1218" r:id="rId21"/>
    <p:sldId id="1099" r:id="rId22"/>
    <p:sldId id="1234" r:id="rId23"/>
    <p:sldId id="1236" r:id="rId24"/>
    <p:sldId id="1237" r:id="rId25"/>
    <p:sldId id="1238" r:id="rId26"/>
    <p:sldId id="1239" r:id="rId27"/>
    <p:sldId id="1240" r:id="rId28"/>
    <p:sldId id="1241" r:id="rId29"/>
    <p:sldId id="1242" r:id="rId30"/>
    <p:sldId id="1243" r:id="rId31"/>
    <p:sldId id="1244" r:id="rId32"/>
    <p:sldId id="1245" r:id="rId33"/>
    <p:sldId id="1246" r:id="rId34"/>
    <p:sldId id="1247" r:id="rId35"/>
    <p:sldId id="1248" r:id="rId36"/>
    <p:sldId id="1249" r:id="rId37"/>
    <p:sldId id="1250" r:id="rId38"/>
    <p:sldId id="1251" r:id="rId39"/>
    <p:sldId id="1252" r:id="rId40"/>
    <p:sldId id="1253" r:id="rId41"/>
    <p:sldId id="1254" r:id="rId42"/>
    <p:sldId id="1255" r:id="rId43"/>
    <p:sldId id="1256" r:id="rId44"/>
    <p:sldId id="1006" r:id="rId45"/>
    <p:sldId id="1257" r:id="rId46"/>
    <p:sldId id="1258" r:id="rId47"/>
    <p:sldId id="1259" r:id="rId48"/>
    <p:sldId id="1260" r:id="rId49"/>
    <p:sldId id="1261" r:id="rId50"/>
    <p:sldId id="1262" r:id="rId51"/>
    <p:sldId id="1263" r:id="rId52"/>
    <p:sldId id="1264" r:id="rId53"/>
    <p:sldId id="1265" r:id="rId54"/>
    <p:sldId id="1266" r:id="rId55"/>
    <p:sldId id="1222" r:id="rId56"/>
    <p:sldId id="1267" r:id="rId57"/>
    <p:sldId id="1268" r:id="rId58"/>
    <p:sldId id="1269" r:id="rId59"/>
    <p:sldId id="1270" r:id="rId60"/>
    <p:sldId id="1271" r:id="rId61"/>
    <p:sldId id="1272" r:id="rId62"/>
    <p:sldId id="1273" r:id="rId63"/>
    <p:sldId id="1274" r:id="rId64"/>
    <p:sldId id="1276" r:id="rId65"/>
    <p:sldId id="1277" r:id="rId66"/>
    <p:sldId id="1279" r:id="rId67"/>
    <p:sldId id="1278" r:id="rId68"/>
    <p:sldId id="1280" r:id="rId69"/>
    <p:sldId id="1282" r:id="rId70"/>
    <p:sldId id="1283" r:id="rId71"/>
    <p:sldId id="1284" r:id="rId72"/>
    <p:sldId id="1285" r:id="rId73"/>
    <p:sldId id="1286" r:id="rId74"/>
    <p:sldId id="1287" r:id="rId75"/>
    <p:sldId id="1288" r:id="rId76"/>
    <p:sldId id="1289" r:id="rId77"/>
    <p:sldId id="1290" r:id="rId78"/>
    <p:sldId id="1291" r:id="rId79"/>
    <p:sldId id="1292" r:id="rId80"/>
    <p:sldId id="1293" r:id="rId81"/>
    <p:sldId id="1294" r:id="rId82"/>
    <p:sldId id="1295" r:id="rId83"/>
    <p:sldId id="1297" r:id="rId84"/>
    <p:sldId id="1298" r:id="rId85"/>
    <p:sldId id="1299" r:id="rId86"/>
    <p:sldId id="1300" r:id="rId87"/>
    <p:sldId id="1301" r:id="rId88"/>
    <p:sldId id="1302" r:id="rId89"/>
    <p:sldId id="1303" r:id="rId90"/>
    <p:sldId id="1304" r:id="rId91"/>
    <p:sldId id="1305" r:id="rId92"/>
    <p:sldId id="1306" r:id="rId93"/>
    <p:sldId id="1307" r:id="rId94"/>
    <p:sldId id="1308" r:id="rId95"/>
    <p:sldId id="1309" r:id="rId96"/>
    <p:sldId id="1310" r:id="rId97"/>
    <p:sldId id="1311" r:id="rId98"/>
    <p:sldId id="1312" r:id="rId99"/>
    <p:sldId id="1313" r:id="rId100"/>
    <p:sldId id="1314" r:id="rId101"/>
    <p:sldId id="1315" r:id="rId102"/>
    <p:sldId id="1316" r:id="rId103"/>
    <p:sldId id="1317" r:id="rId104"/>
    <p:sldId id="1318" r:id="rId105"/>
    <p:sldId id="1319" r:id="rId106"/>
    <p:sldId id="1320" r:id="rId107"/>
    <p:sldId id="1321" r:id="rId108"/>
    <p:sldId id="1322" r:id="rId109"/>
    <p:sldId id="1323" r:id="rId110"/>
    <p:sldId id="1324" r:id="rId111"/>
    <p:sldId id="1325" r:id="rId112"/>
    <p:sldId id="1326" r:id="rId113"/>
    <p:sldId id="1327" r:id="rId114"/>
    <p:sldId id="1328" r:id="rId115"/>
    <p:sldId id="1329" r:id="rId116"/>
    <p:sldId id="1330" r:id="rId117"/>
    <p:sldId id="1331" r:id="rId118"/>
    <p:sldId id="1332" r:id="rId119"/>
    <p:sldId id="1333" r:id="rId120"/>
    <p:sldId id="1334" r:id="rId121"/>
    <p:sldId id="1335" r:id="rId122"/>
    <p:sldId id="1336" r:id="rId123"/>
    <p:sldId id="1337" r:id="rId124"/>
    <p:sldId id="1338" r:id="rId125"/>
    <p:sldId id="1339" r:id="rId126"/>
    <p:sldId id="1340" r:id="rId127"/>
    <p:sldId id="1341" r:id="rId128"/>
    <p:sldId id="1342" r:id="rId129"/>
    <p:sldId id="1343" r:id="rId130"/>
    <p:sldId id="1344" r:id="rId131"/>
    <p:sldId id="1345" r:id="rId132"/>
    <p:sldId id="1346" r:id="rId133"/>
    <p:sldId id="1347" r:id="rId134"/>
    <p:sldId id="1348" r:id="rId135"/>
    <p:sldId id="1349" r:id="rId136"/>
    <p:sldId id="1350" r:id="rId137"/>
    <p:sldId id="1351" r:id="rId138"/>
    <p:sldId id="1352" r:id="rId139"/>
    <p:sldId id="1353" r:id="rId140"/>
    <p:sldId id="1354" r:id="rId141"/>
    <p:sldId id="1355" r:id="rId142"/>
    <p:sldId id="1356" r:id="rId143"/>
    <p:sldId id="1357" r:id="rId144"/>
    <p:sldId id="1358" r:id="rId145"/>
    <p:sldId id="1359" r:id="rId146"/>
    <p:sldId id="1360" r:id="rId147"/>
    <p:sldId id="1361" r:id="rId148"/>
    <p:sldId id="1362" r:id="rId149"/>
    <p:sldId id="1363" r:id="rId150"/>
    <p:sldId id="1364" r:id="rId151"/>
    <p:sldId id="1365" r:id="rId152"/>
    <p:sldId id="1366" r:id="rId153"/>
    <p:sldId id="1367" r:id="rId154"/>
    <p:sldId id="1368" r:id="rId155"/>
    <p:sldId id="1369" r:id="rId156"/>
    <p:sldId id="1370" r:id="rId157"/>
    <p:sldId id="1371" r:id="rId158"/>
    <p:sldId id="1372" r:id="rId159"/>
    <p:sldId id="531" r:id="rId160"/>
    <p:sldId id="532" r:id="rId161"/>
  </p:sldIdLst>
  <p:sldSz cx="12192000" cy="6858000"/>
  <p:notesSz cx="6858000" cy="9144000"/>
  <p:custDataLst>
    <p:tags r:id="rId16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69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733" autoAdjust="0"/>
    <p:restoredTop sz="94857"/>
  </p:normalViewPr>
  <p:slideViewPr>
    <p:cSldViewPr snapToGrid="0" snapToObjects="1">
      <p:cViewPr>
        <p:scale>
          <a:sx n="110" d="100"/>
          <a:sy n="110" d="100"/>
        </p:scale>
        <p:origin x="200" y="10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tags" Target="tags/tag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viewProps" Target="viewProp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0E150F-0196-F444-8870-EA447953DA30}" type="datetimeFigureOut">
              <a:rPr kumimoji="1" lang="zh-CN" altLang="en-US" smtClean="0"/>
              <a:t>2021/6/11</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C2EF1E-9A17-3443-B981-F6B06733D919}" type="slidenum">
              <a:rPr kumimoji="1" lang="zh-CN" altLang="en-US" smtClean="0"/>
              <a:t>‹#›</a:t>
            </a:fld>
            <a:endParaRPr kumimoji="1" lang="zh-CN" altLang="en-US"/>
          </a:p>
        </p:txBody>
      </p:sp>
    </p:spTree>
    <p:extLst>
      <p:ext uri="{BB962C8B-B14F-4D97-AF65-F5344CB8AC3E}">
        <p14:creationId xmlns:p14="http://schemas.microsoft.com/office/powerpoint/2010/main" val="2361359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a:t>
            </a:fld>
            <a:endParaRPr lang="zh-CN" altLang="en-US"/>
          </a:p>
        </p:txBody>
      </p:sp>
    </p:spTree>
    <p:extLst>
      <p:ext uri="{BB962C8B-B14F-4D97-AF65-F5344CB8AC3E}">
        <p14:creationId xmlns:p14="http://schemas.microsoft.com/office/powerpoint/2010/main" val="944864581"/>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100</a:t>
            </a:fld>
            <a:endParaRPr lang="zh-CN" altLang="en-US"/>
          </a:p>
        </p:txBody>
      </p:sp>
    </p:spTree>
    <p:extLst>
      <p:ext uri="{BB962C8B-B14F-4D97-AF65-F5344CB8AC3E}">
        <p14:creationId xmlns:p14="http://schemas.microsoft.com/office/powerpoint/2010/main" val="2577071423"/>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101</a:t>
            </a:fld>
            <a:endParaRPr lang="zh-CN" altLang="en-US"/>
          </a:p>
        </p:txBody>
      </p:sp>
    </p:spTree>
    <p:extLst>
      <p:ext uri="{BB962C8B-B14F-4D97-AF65-F5344CB8AC3E}">
        <p14:creationId xmlns:p14="http://schemas.microsoft.com/office/powerpoint/2010/main" val="981565027"/>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102</a:t>
            </a:fld>
            <a:endParaRPr lang="zh-CN" altLang="en-US"/>
          </a:p>
        </p:txBody>
      </p:sp>
    </p:spTree>
    <p:extLst>
      <p:ext uri="{BB962C8B-B14F-4D97-AF65-F5344CB8AC3E}">
        <p14:creationId xmlns:p14="http://schemas.microsoft.com/office/powerpoint/2010/main" val="3693248539"/>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103</a:t>
            </a:fld>
            <a:endParaRPr lang="zh-CN" altLang="en-US"/>
          </a:p>
        </p:txBody>
      </p:sp>
    </p:spTree>
    <p:extLst>
      <p:ext uri="{BB962C8B-B14F-4D97-AF65-F5344CB8AC3E}">
        <p14:creationId xmlns:p14="http://schemas.microsoft.com/office/powerpoint/2010/main" val="2329299963"/>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104</a:t>
            </a:fld>
            <a:endParaRPr lang="zh-CN" altLang="en-US"/>
          </a:p>
        </p:txBody>
      </p:sp>
    </p:spTree>
    <p:extLst>
      <p:ext uri="{BB962C8B-B14F-4D97-AF65-F5344CB8AC3E}">
        <p14:creationId xmlns:p14="http://schemas.microsoft.com/office/powerpoint/2010/main" val="2487329120"/>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105</a:t>
            </a:fld>
            <a:endParaRPr lang="zh-CN" altLang="en-US"/>
          </a:p>
        </p:txBody>
      </p:sp>
    </p:spTree>
    <p:extLst>
      <p:ext uri="{BB962C8B-B14F-4D97-AF65-F5344CB8AC3E}">
        <p14:creationId xmlns:p14="http://schemas.microsoft.com/office/powerpoint/2010/main" val="1393150039"/>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106</a:t>
            </a:fld>
            <a:endParaRPr lang="zh-CN" altLang="en-US"/>
          </a:p>
        </p:txBody>
      </p:sp>
    </p:spTree>
    <p:extLst>
      <p:ext uri="{BB962C8B-B14F-4D97-AF65-F5344CB8AC3E}">
        <p14:creationId xmlns:p14="http://schemas.microsoft.com/office/powerpoint/2010/main" val="1261937262"/>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107</a:t>
            </a:fld>
            <a:endParaRPr lang="zh-CN" altLang="en-US"/>
          </a:p>
        </p:txBody>
      </p:sp>
    </p:spTree>
    <p:extLst>
      <p:ext uri="{BB962C8B-B14F-4D97-AF65-F5344CB8AC3E}">
        <p14:creationId xmlns:p14="http://schemas.microsoft.com/office/powerpoint/2010/main" val="1734025348"/>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108</a:t>
            </a:fld>
            <a:endParaRPr lang="zh-CN" altLang="en-US"/>
          </a:p>
        </p:txBody>
      </p:sp>
    </p:spTree>
    <p:extLst>
      <p:ext uri="{BB962C8B-B14F-4D97-AF65-F5344CB8AC3E}">
        <p14:creationId xmlns:p14="http://schemas.microsoft.com/office/powerpoint/2010/main" val="2685008617"/>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109</a:t>
            </a:fld>
            <a:endParaRPr lang="zh-CN" altLang="en-US"/>
          </a:p>
        </p:txBody>
      </p:sp>
    </p:spTree>
    <p:extLst>
      <p:ext uri="{BB962C8B-B14F-4D97-AF65-F5344CB8AC3E}">
        <p14:creationId xmlns:p14="http://schemas.microsoft.com/office/powerpoint/2010/main" val="39293397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a:t>
            </a:fld>
            <a:endParaRPr lang="zh-CN" altLang="en-US"/>
          </a:p>
        </p:txBody>
      </p:sp>
    </p:spTree>
    <p:extLst>
      <p:ext uri="{BB962C8B-B14F-4D97-AF65-F5344CB8AC3E}">
        <p14:creationId xmlns:p14="http://schemas.microsoft.com/office/powerpoint/2010/main" val="1925325207"/>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110</a:t>
            </a:fld>
            <a:endParaRPr lang="zh-CN" altLang="en-US"/>
          </a:p>
        </p:txBody>
      </p:sp>
    </p:spTree>
    <p:extLst>
      <p:ext uri="{BB962C8B-B14F-4D97-AF65-F5344CB8AC3E}">
        <p14:creationId xmlns:p14="http://schemas.microsoft.com/office/powerpoint/2010/main" val="1775919540"/>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111</a:t>
            </a:fld>
            <a:endParaRPr lang="zh-CN" altLang="en-US"/>
          </a:p>
        </p:txBody>
      </p:sp>
    </p:spTree>
    <p:extLst>
      <p:ext uri="{BB962C8B-B14F-4D97-AF65-F5344CB8AC3E}">
        <p14:creationId xmlns:p14="http://schemas.microsoft.com/office/powerpoint/2010/main" val="3197968193"/>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112</a:t>
            </a:fld>
            <a:endParaRPr lang="zh-CN" altLang="en-US"/>
          </a:p>
        </p:txBody>
      </p:sp>
    </p:spTree>
    <p:extLst>
      <p:ext uri="{BB962C8B-B14F-4D97-AF65-F5344CB8AC3E}">
        <p14:creationId xmlns:p14="http://schemas.microsoft.com/office/powerpoint/2010/main" val="81542592"/>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113</a:t>
            </a:fld>
            <a:endParaRPr lang="zh-CN" altLang="en-US"/>
          </a:p>
        </p:txBody>
      </p:sp>
    </p:spTree>
    <p:extLst>
      <p:ext uri="{BB962C8B-B14F-4D97-AF65-F5344CB8AC3E}">
        <p14:creationId xmlns:p14="http://schemas.microsoft.com/office/powerpoint/2010/main" val="2641856718"/>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114</a:t>
            </a:fld>
            <a:endParaRPr lang="zh-CN" altLang="en-US"/>
          </a:p>
        </p:txBody>
      </p:sp>
    </p:spTree>
    <p:extLst>
      <p:ext uri="{BB962C8B-B14F-4D97-AF65-F5344CB8AC3E}">
        <p14:creationId xmlns:p14="http://schemas.microsoft.com/office/powerpoint/2010/main" val="1832439025"/>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115</a:t>
            </a:fld>
            <a:endParaRPr lang="zh-CN" altLang="en-US"/>
          </a:p>
        </p:txBody>
      </p:sp>
    </p:spTree>
    <p:extLst>
      <p:ext uri="{BB962C8B-B14F-4D97-AF65-F5344CB8AC3E}">
        <p14:creationId xmlns:p14="http://schemas.microsoft.com/office/powerpoint/2010/main" val="3346196375"/>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116</a:t>
            </a:fld>
            <a:endParaRPr lang="zh-CN" altLang="en-US"/>
          </a:p>
        </p:txBody>
      </p:sp>
    </p:spTree>
    <p:extLst>
      <p:ext uri="{BB962C8B-B14F-4D97-AF65-F5344CB8AC3E}">
        <p14:creationId xmlns:p14="http://schemas.microsoft.com/office/powerpoint/2010/main" val="2140333167"/>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117</a:t>
            </a:fld>
            <a:endParaRPr lang="zh-CN" altLang="en-US"/>
          </a:p>
        </p:txBody>
      </p:sp>
    </p:spTree>
    <p:extLst>
      <p:ext uri="{BB962C8B-B14F-4D97-AF65-F5344CB8AC3E}">
        <p14:creationId xmlns:p14="http://schemas.microsoft.com/office/powerpoint/2010/main" val="297142965"/>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118</a:t>
            </a:fld>
            <a:endParaRPr lang="zh-CN" altLang="en-US"/>
          </a:p>
        </p:txBody>
      </p:sp>
    </p:spTree>
    <p:extLst>
      <p:ext uri="{BB962C8B-B14F-4D97-AF65-F5344CB8AC3E}">
        <p14:creationId xmlns:p14="http://schemas.microsoft.com/office/powerpoint/2010/main" val="1272541665"/>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119</a:t>
            </a:fld>
            <a:endParaRPr lang="zh-CN" altLang="en-US"/>
          </a:p>
        </p:txBody>
      </p:sp>
    </p:spTree>
    <p:extLst>
      <p:ext uri="{BB962C8B-B14F-4D97-AF65-F5344CB8AC3E}">
        <p14:creationId xmlns:p14="http://schemas.microsoft.com/office/powerpoint/2010/main" val="31704819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a:t>
            </a:fld>
            <a:endParaRPr lang="zh-CN" altLang="en-US"/>
          </a:p>
        </p:txBody>
      </p:sp>
    </p:spTree>
    <p:extLst>
      <p:ext uri="{BB962C8B-B14F-4D97-AF65-F5344CB8AC3E}">
        <p14:creationId xmlns:p14="http://schemas.microsoft.com/office/powerpoint/2010/main" val="2408541709"/>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120</a:t>
            </a:fld>
            <a:endParaRPr lang="zh-CN" altLang="en-US"/>
          </a:p>
        </p:txBody>
      </p:sp>
    </p:spTree>
    <p:extLst>
      <p:ext uri="{BB962C8B-B14F-4D97-AF65-F5344CB8AC3E}">
        <p14:creationId xmlns:p14="http://schemas.microsoft.com/office/powerpoint/2010/main" val="1144163454"/>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121</a:t>
            </a:fld>
            <a:endParaRPr lang="zh-CN" altLang="en-US"/>
          </a:p>
        </p:txBody>
      </p:sp>
    </p:spTree>
    <p:extLst>
      <p:ext uri="{BB962C8B-B14F-4D97-AF65-F5344CB8AC3E}">
        <p14:creationId xmlns:p14="http://schemas.microsoft.com/office/powerpoint/2010/main" val="2948475911"/>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122</a:t>
            </a:fld>
            <a:endParaRPr lang="zh-CN" altLang="en-US"/>
          </a:p>
        </p:txBody>
      </p:sp>
    </p:spTree>
    <p:extLst>
      <p:ext uri="{BB962C8B-B14F-4D97-AF65-F5344CB8AC3E}">
        <p14:creationId xmlns:p14="http://schemas.microsoft.com/office/powerpoint/2010/main" val="1951401006"/>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123</a:t>
            </a:fld>
            <a:endParaRPr lang="zh-CN" altLang="en-US"/>
          </a:p>
        </p:txBody>
      </p:sp>
    </p:spTree>
    <p:extLst>
      <p:ext uri="{BB962C8B-B14F-4D97-AF65-F5344CB8AC3E}">
        <p14:creationId xmlns:p14="http://schemas.microsoft.com/office/powerpoint/2010/main" val="1179380755"/>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124</a:t>
            </a:fld>
            <a:endParaRPr lang="zh-CN" altLang="en-US"/>
          </a:p>
        </p:txBody>
      </p:sp>
    </p:spTree>
    <p:extLst>
      <p:ext uri="{BB962C8B-B14F-4D97-AF65-F5344CB8AC3E}">
        <p14:creationId xmlns:p14="http://schemas.microsoft.com/office/powerpoint/2010/main" val="1930877875"/>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125</a:t>
            </a:fld>
            <a:endParaRPr lang="zh-CN" altLang="en-US"/>
          </a:p>
        </p:txBody>
      </p:sp>
    </p:spTree>
    <p:extLst>
      <p:ext uri="{BB962C8B-B14F-4D97-AF65-F5344CB8AC3E}">
        <p14:creationId xmlns:p14="http://schemas.microsoft.com/office/powerpoint/2010/main" val="3856187373"/>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126</a:t>
            </a:fld>
            <a:endParaRPr lang="zh-CN" altLang="en-US"/>
          </a:p>
        </p:txBody>
      </p:sp>
    </p:spTree>
    <p:extLst>
      <p:ext uri="{BB962C8B-B14F-4D97-AF65-F5344CB8AC3E}">
        <p14:creationId xmlns:p14="http://schemas.microsoft.com/office/powerpoint/2010/main" val="3346621287"/>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127</a:t>
            </a:fld>
            <a:endParaRPr lang="zh-CN" altLang="en-US"/>
          </a:p>
        </p:txBody>
      </p:sp>
    </p:spTree>
    <p:extLst>
      <p:ext uri="{BB962C8B-B14F-4D97-AF65-F5344CB8AC3E}">
        <p14:creationId xmlns:p14="http://schemas.microsoft.com/office/powerpoint/2010/main" val="4237360617"/>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128</a:t>
            </a:fld>
            <a:endParaRPr lang="zh-CN" altLang="en-US"/>
          </a:p>
        </p:txBody>
      </p:sp>
    </p:spTree>
    <p:extLst>
      <p:ext uri="{BB962C8B-B14F-4D97-AF65-F5344CB8AC3E}">
        <p14:creationId xmlns:p14="http://schemas.microsoft.com/office/powerpoint/2010/main" val="3676130386"/>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129</a:t>
            </a:fld>
            <a:endParaRPr lang="zh-CN" altLang="en-US"/>
          </a:p>
        </p:txBody>
      </p:sp>
    </p:spTree>
    <p:extLst>
      <p:ext uri="{BB962C8B-B14F-4D97-AF65-F5344CB8AC3E}">
        <p14:creationId xmlns:p14="http://schemas.microsoft.com/office/powerpoint/2010/main" val="11668198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a:t>
            </a:fld>
            <a:endParaRPr lang="zh-CN" altLang="en-US"/>
          </a:p>
        </p:txBody>
      </p:sp>
    </p:spTree>
    <p:extLst>
      <p:ext uri="{BB962C8B-B14F-4D97-AF65-F5344CB8AC3E}">
        <p14:creationId xmlns:p14="http://schemas.microsoft.com/office/powerpoint/2010/main" val="2799362430"/>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130</a:t>
            </a:fld>
            <a:endParaRPr lang="zh-CN" altLang="en-US"/>
          </a:p>
        </p:txBody>
      </p:sp>
    </p:spTree>
    <p:extLst>
      <p:ext uri="{BB962C8B-B14F-4D97-AF65-F5344CB8AC3E}">
        <p14:creationId xmlns:p14="http://schemas.microsoft.com/office/powerpoint/2010/main" val="597055590"/>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131</a:t>
            </a:fld>
            <a:endParaRPr lang="zh-CN" altLang="en-US"/>
          </a:p>
        </p:txBody>
      </p:sp>
    </p:spTree>
    <p:extLst>
      <p:ext uri="{BB962C8B-B14F-4D97-AF65-F5344CB8AC3E}">
        <p14:creationId xmlns:p14="http://schemas.microsoft.com/office/powerpoint/2010/main" val="3125166009"/>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132</a:t>
            </a:fld>
            <a:endParaRPr lang="zh-CN" altLang="en-US"/>
          </a:p>
        </p:txBody>
      </p:sp>
    </p:spTree>
    <p:extLst>
      <p:ext uri="{BB962C8B-B14F-4D97-AF65-F5344CB8AC3E}">
        <p14:creationId xmlns:p14="http://schemas.microsoft.com/office/powerpoint/2010/main" val="2541351187"/>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133</a:t>
            </a:fld>
            <a:endParaRPr lang="zh-CN" altLang="en-US"/>
          </a:p>
        </p:txBody>
      </p:sp>
    </p:spTree>
    <p:extLst>
      <p:ext uri="{BB962C8B-B14F-4D97-AF65-F5344CB8AC3E}">
        <p14:creationId xmlns:p14="http://schemas.microsoft.com/office/powerpoint/2010/main" val="126411988"/>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134</a:t>
            </a:fld>
            <a:endParaRPr lang="zh-CN" altLang="en-US"/>
          </a:p>
        </p:txBody>
      </p:sp>
    </p:spTree>
    <p:extLst>
      <p:ext uri="{BB962C8B-B14F-4D97-AF65-F5344CB8AC3E}">
        <p14:creationId xmlns:p14="http://schemas.microsoft.com/office/powerpoint/2010/main" val="3649621122"/>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135</a:t>
            </a:fld>
            <a:endParaRPr lang="zh-CN" altLang="en-US"/>
          </a:p>
        </p:txBody>
      </p:sp>
    </p:spTree>
    <p:extLst>
      <p:ext uri="{BB962C8B-B14F-4D97-AF65-F5344CB8AC3E}">
        <p14:creationId xmlns:p14="http://schemas.microsoft.com/office/powerpoint/2010/main" val="1018631911"/>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136</a:t>
            </a:fld>
            <a:endParaRPr lang="zh-CN" altLang="en-US"/>
          </a:p>
        </p:txBody>
      </p:sp>
    </p:spTree>
    <p:extLst>
      <p:ext uri="{BB962C8B-B14F-4D97-AF65-F5344CB8AC3E}">
        <p14:creationId xmlns:p14="http://schemas.microsoft.com/office/powerpoint/2010/main" val="1991477790"/>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137</a:t>
            </a:fld>
            <a:endParaRPr lang="zh-CN" altLang="en-US"/>
          </a:p>
        </p:txBody>
      </p:sp>
    </p:spTree>
    <p:extLst>
      <p:ext uri="{BB962C8B-B14F-4D97-AF65-F5344CB8AC3E}">
        <p14:creationId xmlns:p14="http://schemas.microsoft.com/office/powerpoint/2010/main" val="4226003619"/>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138</a:t>
            </a:fld>
            <a:endParaRPr lang="zh-CN" altLang="en-US"/>
          </a:p>
        </p:txBody>
      </p:sp>
    </p:spTree>
    <p:extLst>
      <p:ext uri="{BB962C8B-B14F-4D97-AF65-F5344CB8AC3E}">
        <p14:creationId xmlns:p14="http://schemas.microsoft.com/office/powerpoint/2010/main" val="2413840728"/>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139</a:t>
            </a:fld>
            <a:endParaRPr lang="zh-CN" altLang="en-US"/>
          </a:p>
        </p:txBody>
      </p:sp>
    </p:spTree>
    <p:extLst>
      <p:ext uri="{BB962C8B-B14F-4D97-AF65-F5344CB8AC3E}">
        <p14:creationId xmlns:p14="http://schemas.microsoft.com/office/powerpoint/2010/main" val="11204520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a:t>
            </a:fld>
            <a:endParaRPr lang="zh-CN" altLang="en-US"/>
          </a:p>
        </p:txBody>
      </p:sp>
    </p:spTree>
    <p:extLst>
      <p:ext uri="{BB962C8B-B14F-4D97-AF65-F5344CB8AC3E}">
        <p14:creationId xmlns:p14="http://schemas.microsoft.com/office/powerpoint/2010/main" val="1333561407"/>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140</a:t>
            </a:fld>
            <a:endParaRPr lang="zh-CN" altLang="en-US"/>
          </a:p>
        </p:txBody>
      </p:sp>
    </p:spTree>
    <p:extLst>
      <p:ext uri="{BB962C8B-B14F-4D97-AF65-F5344CB8AC3E}">
        <p14:creationId xmlns:p14="http://schemas.microsoft.com/office/powerpoint/2010/main" val="3728970499"/>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141</a:t>
            </a:fld>
            <a:endParaRPr lang="zh-CN" altLang="en-US"/>
          </a:p>
        </p:txBody>
      </p:sp>
    </p:spTree>
    <p:extLst>
      <p:ext uri="{BB962C8B-B14F-4D97-AF65-F5344CB8AC3E}">
        <p14:creationId xmlns:p14="http://schemas.microsoft.com/office/powerpoint/2010/main" val="3335313112"/>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142</a:t>
            </a:fld>
            <a:endParaRPr lang="zh-CN" altLang="en-US"/>
          </a:p>
        </p:txBody>
      </p:sp>
    </p:spTree>
    <p:extLst>
      <p:ext uri="{BB962C8B-B14F-4D97-AF65-F5344CB8AC3E}">
        <p14:creationId xmlns:p14="http://schemas.microsoft.com/office/powerpoint/2010/main" val="576772338"/>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143</a:t>
            </a:fld>
            <a:endParaRPr lang="zh-CN" altLang="en-US"/>
          </a:p>
        </p:txBody>
      </p:sp>
    </p:spTree>
    <p:extLst>
      <p:ext uri="{BB962C8B-B14F-4D97-AF65-F5344CB8AC3E}">
        <p14:creationId xmlns:p14="http://schemas.microsoft.com/office/powerpoint/2010/main" val="3357849290"/>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144</a:t>
            </a:fld>
            <a:endParaRPr lang="zh-CN" altLang="en-US"/>
          </a:p>
        </p:txBody>
      </p:sp>
    </p:spTree>
    <p:extLst>
      <p:ext uri="{BB962C8B-B14F-4D97-AF65-F5344CB8AC3E}">
        <p14:creationId xmlns:p14="http://schemas.microsoft.com/office/powerpoint/2010/main" val="3275494378"/>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145</a:t>
            </a:fld>
            <a:endParaRPr lang="zh-CN" altLang="en-US"/>
          </a:p>
        </p:txBody>
      </p:sp>
    </p:spTree>
    <p:extLst>
      <p:ext uri="{BB962C8B-B14F-4D97-AF65-F5344CB8AC3E}">
        <p14:creationId xmlns:p14="http://schemas.microsoft.com/office/powerpoint/2010/main" val="3225773351"/>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146</a:t>
            </a:fld>
            <a:endParaRPr lang="zh-CN" altLang="en-US"/>
          </a:p>
        </p:txBody>
      </p:sp>
    </p:spTree>
    <p:extLst>
      <p:ext uri="{BB962C8B-B14F-4D97-AF65-F5344CB8AC3E}">
        <p14:creationId xmlns:p14="http://schemas.microsoft.com/office/powerpoint/2010/main" val="851020011"/>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147</a:t>
            </a:fld>
            <a:endParaRPr lang="zh-CN" altLang="en-US"/>
          </a:p>
        </p:txBody>
      </p:sp>
    </p:spTree>
    <p:extLst>
      <p:ext uri="{BB962C8B-B14F-4D97-AF65-F5344CB8AC3E}">
        <p14:creationId xmlns:p14="http://schemas.microsoft.com/office/powerpoint/2010/main" val="4270810504"/>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148</a:t>
            </a:fld>
            <a:endParaRPr lang="zh-CN" altLang="en-US"/>
          </a:p>
        </p:txBody>
      </p:sp>
    </p:spTree>
    <p:extLst>
      <p:ext uri="{BB962C8B-B14F-4D97-AF65-F5344CB8AC3E}">
        <p14:creationId xmlns:p14="http://schemas.microsoft.com/office/powerpoint/2010/main" val="1729752751"/>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149</a:t>
            </a:fld>
            <a:endParaRPr lang="zh-CN" altLang="en-US"/>
          </a:p>
        </p:txBody>
      </p:sp>
    </p:spTree>
    <p:extLst>
      <p:ext uri="{BB962C8B-B14F-4D97-AF65-F5344CB8AC3E}">
        <p14:creationId xmlns:p14="http://schemas.microsoft.com/office/powerpoint/2010/main" val="36155221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a:t>
            </a:fld>
            <a:endParaRPr lang="zh-CN" altLang="en-US"/>
          </a:p>
        </p:txBody>
      </p:sp>
    </p:spTree>
    <p:extLst>
      <p:ext uri="{BB962C8B-B14F-4D97-AF65-F5344CB8AC3E}">
        <p14:creationId xmlns:p14="http://schemas.microsoft.com/office/powerpoint/2010/main" val="369345535"/>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150</a:t>
            </a:fld>
            <a:endParaRPr lang="zh-CN" altLang="en-US"/>
          </a:p>
        </p:txBody>
      </p:sp>
    </p:spTree>
    <p:extLst>
      <p:ext uri="{BB962C8B-B14F-4D97-AF65-F5344CB8AC3E}">
        <p14:creationId xmlns:p14="http://schemas.microsoft.com/office/powerpoint/2010/main" val="4217904995"/>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151</a:t>
            </a:fld>
            <a:endParaRPr lang="zh-CN" altLang="en-US"/>
          </a:p>
        </p:txBody>
      </p:sp>
    </p:spTree>
    <p:extLst>
      <p:ext uri="{BB962C8B-B14F-4D97-AF65-F5344CB8AC3E}">
        <p14:creationId xmlns:p14="http://schemas.microsoft.com/office/powerpoint/2010/main" val="3037086874"/>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152</a:t>
            </a:fld>
            <a:endParaRPr lang="zh-CN" altLang="en-US"/>
          </a:p>
        </p:txBody>
      </p:sp>
    </p:spTree>
    <p:extLst>
      <p:ext uri="{BB962C8B-B14F-4D97-AF65-F5344CB8AC3E}">
        <p14:creationId xmlns:p14="http://schemas.microsoft.com/office/powerpoint/2010/main" val="2047282578"/>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153</a:t>
            </a:fld>
            <a:endParaRPr lang="zh-CN" altLang="en-US"/>
          </a:p>
        </p:txBody>
      </p:sp>
    </p:spTree>
    <p:extLst>
      <p:ext uri="{BB962C8B-B14F-4D97-AF65-F5344CB8AC3E}">
        <p14:creationId xmlns:p14="http://schemas.microsoft.com/office/powerpoint/2010/main" val="2441460887"/>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154</a:t>
            </a:fld>
            <a:endParaRPr lang="zh-CN" altLang="en-US"/>
          </a:p>
        </p:txBody>
      </p:sp>
    </p:spTree>
    <p:extLst>
      <p:ext uri="{BB962C8B-B14F-4D97-AF65-F5344CB8AC3E}">
        <p14:creationId xmlns:p14="http://schemas.microsoft.com/office/powerpoint/2010/main" val="715562997"/>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155</a:t>
            </a:fld>
            <a:endParaRPr lang="zh-CN" altLang="en-US"/>
          </a:p>
        </p:txBody>
      </p:sp>
    </p:spTree>
    <p:extLst>
      <p:ext uri="{BB962C8B-B14F-4D97-AF65-F5344CB8AC3E}">
        <p14:creationId xmlns:p14="http://schemas.microsoft.com/office/powerpoint/2010/main" val="2419580782"/>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156</a:t>
            </a:fld>
            <a:endParaRPr lang="zh-CN" altLang="en-US"/>
          </a:p>
        </p:txBody>
      </p:sp>
    </p:spTree>
    <p:extLst>
      <p:ext uri="{BB962C8B-B14F-4D97-AF65-F5344CB8AC3E}">
        <p14:creationId xmlns:p14="http://schemas.microsoft.com/office/powerpoint/2010/main" val="4073998970"/>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157</a:t>
            </a:fld>
            <a:endParaRPr lang="zh-CN" altLang="en-US"/>
          </a:p>
        </p:txBody>
      </p:sp>
    </p:spTree>
    <p:extLst>
      <p:ext uri="{BB962C8B-B14F-4D97-AF65-F5344CB8AC3E}">
        <p14:creationId xmlns:p14="http://schemas.microsoft.com/office/powerpoint/2010/main" val="2385403826"/>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158</a:t>
            </a:fld>
            <a:endParaRPr lang="zh-CN" altLang="en-US"/>
          </a:p>
        </p:txBody>
      </p:sp>
    </p:spTree>
    <p:extLst>
      <p:ext uri="{BB962C8B-B14F-4D97-AF65-F5344CB8AC3E}">
        <p14:creationId xmlns:p14="http://schemas.microsoft.com/office/powerpoint/2010/main" val="2264170400"/>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160</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a:t>
            </a:fld>
            <a:endParaRPr lang="zh-CN" altLang="en-US"/>
          </a:p>
        </p:txBody>
      </p:sp>
    </p:spTree>
    <p:extLst>
      <p:ext uri="{BB962C8B-B14F-4D97-AF65-F5344CB8AC3E}">
        <p14:creationId xmlns:p14="http://schemas.microsoft.com/office/powerpoint/2010/main" val="32586439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a:t>
            </a:fld>
            <a:endParaRPr lang="zh-CN" altLang="en-US"/>
          </a:p>
        </p:txBody>
      </p:sp>
    </p:spTree>
    <p:extLst>
      <p:ext uri="{BB962C8B-B14F-4D97-AF65-F5344CB8AC3E}">
        <p14:creationId xmlns:p14="http://schemas.microsoft.com/office/powerpoint/2010/main" val="28145335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a:t>
            </a:fld>
            <a:endParaRPr lang="zh-CN" altLang="en-US"/>
          </a:p>
        </p:txBody>
      </p:sp>
    </p:spTree>
    <p:extLst>
      <p:ext uri="{BB962C8B-B14F-4D97-AF65-F5344CB8AC3E}">
        <p14:creationId xmlns:p14="http://schemas.microsoft.com/office/powerpoint/2010/main" val="13880162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a:t>
            </a:fld>
            <a:endParaRPr lang="zh-CN" altLang="en-US"/>
          </a:p>
        </p:txBody>
      </p:sp>
    </p:spTree>
    <p:extLst>
      <p:ext uri="{BB962C8B-B14F-4D97-AF65-F5344CB8AC3E}">
        <p14:creationId xmlns:p14="http://schemas.microsoft.com/office/powerpoint/2010/main" val="43944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a:t>
            </a:fld>
            <a:endParaRPr lang="zh-CN" altLang="en-US"/>
          </a:p>
        </p:txBody>
      </p:sp>
    </p:spTree>
    <p:extLst>
      <p:ext uri="{BB962C8B-B14F-4D97-AF65-F5344CB8AC3E}">
        <p14:creationId xmlns:p14="http://schemas.microsoft.com/office/powerpoint/2010/main" val="10371733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21</a:t>
            </a:fld>
            <a:endParaRPr lang="zh-CN" altLang="en-US"/>
          </a:p>
        </p:txBody>
      </p:sp>
    </p:spTree>
    <p:extLst>
      <p:ext uri="{BB962C8B-B14F-4D97-AF65-F5344CB8AC3E}">
        <p14:creationId xmlns:p14="http://schemas.microsoft.com/office/powerpoint/2010/main" val="28288210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22</a:t>
            </a:fld>
            <a:endParaRPr lang="zh-CN" altLang="en-US"/>
          </a:p>
        </p:txBody>
      </p:sp>
    </p:spTree>
    <p:extLst>
      <p:ext uri="{BB962C8B-B14F-4D97-AF65-F5344CB8AC3E}">
        <p14:creationId xmlns:p14="http://schemas.microsoft.com/office/powerpoint/2010/main" val="1087128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23</a:t>
            </a:fld>
            <a:endParaRPr lang="zh-CN" altLang="en-US"/>
          </a:p>
        </p:txBody>
      </p:sp>
    </p:spTree>
    <p:extLst>
      <p:ext uri="{BB962C8B-B14F-4D97-AF65-F5344CB8AC3E}">
        <p14:creationId xmlns:p14="http://schemas.microsoft.com/office/powerpoint/2010/main" val="11391022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24</a:t>
            </a:fld>
            <a:endParaRPr lang="zh-CN" altLang="en-US"/>
          </a:p>
        </p:txBody>
      </p:sp>
    </p:spTree>
    <p:extLst>
      <p:ext uri="{BB962C8B-B14F-4D97-AF65-F5344CB8AC3E}">
        <p14:creationId xmlns:p14="http://schemas.microsoft.com/office/powerpoint/2010/main" val="11198480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25</a:t>
            </a:fld>
            <a:endParaRPr lang="zh-CN" altLang="en-US"/>
          </a:p>
        </p:txBody>
      </p:sp>
    </p:spTree>
    <p:extLst>
      <p:ext uri="{BB962C8B-B14F-4D97-AF65-F5344CB8AC3E}">
        <p14:creationId xmlns:p14="http://schemas.microsoft.com/office/powerpoint/2010/main" val="23850822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26</a:t>
            </a:fld>
            <a:endParaRPr lang="zh-CN" altLang="en-US"/>
          </a:p>
        </p:txBody>
      </p:sp>
    </p:spTree>
    <p:extLst>
      <p:ext uri="{BB962C8B-B14F-4D97-AF65-F5344CB8AC3E}">
        <p14:creationId xmlns:p14="http://schemas.microsoft.com/office/powerpoint/2010/main" val="10963089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27</a:t>
            </a:fld>
            <a:endParaRPr lang="zh-CN" altLang="en-US"/>
          </a:p>
        </p:txBody>
      </p:sp>
    </p:spTree>
    <p:extLst>
      <p:ext uri="{BB962C8B-B14F-4D97-AF65-F5344CB8AC3E}">
        <p14:creationId xmlns:p14="http://schemas.microsoft.com/office/powerpoint/2010/main" val="41987493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28</a:t>
            </a:fld>
            <a:endParaRPr lang="zh-CN" altLang="en-US"/>
          </a:p>
        </p:txBody>
      </p:sp>
    </p:spTree>
    <p:extLst>
      <p:ext uri="{BB962C8B-B14F-4D97-AF65-F5344CB8AC3E}">
        <p14:creationId xmlns:p14="http://schemas.microsoft.com/office/powerpoint/2010/main" val="19357768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29</a:t>
            </a:fld>
            <a:endParaRPr lang="zh-CN" altLang="en-US"/>
          </a:p>
        </p:txBody>
      </p:sp>
    </p:spTree>
    <p:extLst>
      <p:ext uri="{BB962C8B-B14F-4D97-AF65-F5344CB8AC3E}">
        <p14:creationId xmlns:p14="http://schemas.microsoft.com/office/powerpoint/2010/main" val="1265060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a:t>
            </a:fld>
            <a:endParaRPr lang="zh-CN" altLang="en-US"/>
          </a:p>
        </p:txBody>
      </p:sp>
    </p:spTree>
    <p:extLst>
      <p:ext uri="{BB962C8B-B14F-4D97-AF65-F5344CB8AC3E}">
        <p14:creationId xmlns:p14="http://schemas.microsoft.com/office/powerpoint/2010/main" val="42301046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30</a:t>
            </a:fld>
            <a:endParaRPr lang="zh-CN" altLang="en-US"/>
          </a:p>
        </p:txBody>
      </p:sp>
    </p:spTree>
    <p:extLst>
      <p:ext uri="{BB962C8B-B14F-4D97-AF65-F5344CB8AC3E}">
        <p14:creationId xmlns:p14="http://schemas.microsoft.com/office/powerpoint/2010/main" val="8432696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31</a:t>
            </a:fld>
            <a:endParaRPr lang="zh-CN" altLang="en-US"/>
          </a:p>
        </p:txBody>
      </p:sp>
    </p:spTree>
    <p:extLst>
      <p:ext uri="{BB962C8B-B14F-4D97-AF65-F5344CB8AC3E}">
        <p14:creationId xmlns:p14="http://schemas.microsoft.com/office/powerpoint/2010/main" val="2001035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32</a:t>
            </a:fld>
            <a:endParaRPr lang="zh-CN" altLang="en-US"/>
          </a:p>
        </p:txBody>
      </p:sp>
    </p:spTree>
    <p:extLst>
      <p:ext uri="{BB962C8B-B14F-4D97-AF65-F5344CB8AC3E}">
        <p14:creationId xmlns:p14="http://schemas.microsoft.com/office/powerpoint/2010/main" val="11958340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33</a:t>
            </a:fld>
            <a:endParaRPr lang="zh-CN" altLang="en-US"/>
          </a:p>
        </p:txBody>
      </p:sp>
    </p:spTree>
    <p:extLst>
      <p:ext uri="{BB962C8B-B14F-4D97-AF65-F5344CB8AC3E}">
        <p14:creationId xmlns:p14="http://schemas.microsoft.com/office/powerpoint/2010/main" val="39634001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34</a:t>
            </a:fld>
            <a:endParaRPr lang="zh-CN" altLang="en-US"/>
          </a:p>
        </p:txBody>
      </p:sp>
    </p:spTree>
    <p:extLst>
      <p:ext uri="{BB962C8B-B14F-4D97-AF65-F5344CB8AC3E}">
        <p14:creationId xmlns:p14="http://schemas.microsoft.com/office/powerpoint/2010/main" val="39290335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35</a:t>
            </a:fld>
            <a:endParaRPr lang="zh-CN" altLang="en-US"/>
          </a:p>
        </p:txBody>
      </p:sp>
    </p:spTree>
    <p:extLst>
      <p:ext uri="{BB962C8B-B14F-4D97-AF65-F5344CB8AC3E}">
        <p14:creationId xmlns:p14="http://schemas.microsoft.com/office/powerpoint/2010/main" val="24632375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36</a:t>
            </a:fld>
            <a:endParaRPr lang="zh-CN" altLang="en-US"/>
          </a:p>
        </p:txBody>
      </p:sp>
    </p:spTree>
    <p:extLst>
      <p:ext uri="{BB962C8B-B14F-4D97-AF65-F5344CB8AC3E}">
        <p14:creationId xmlns:p14="http://schemas.microsoft.com/office/powerpoint/2010/main" val="16125927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37</a:t>
            </a:fld>
            <a:endParaRPr lang="zh-CN" altLang="en-US"/>
          </a:p>
        </p:txBody>
      </p:sp>
    </p:spTree>
    <p:extLst>
      <p:ext uri="{BB962C8B-B14F-4D97-AF65-F5344CB8AC3E}">
        <p14:creationId xmlns:p14="http://schemas.microsoft.com/office/powerpoint/2010/main" val="41685733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38</a:t>
            </a:fld>
            <a:endParaRPr lang="zh-CN" altLang="en-US"/>
          </a:p>
        </p:txBody>
      </p:sp>
    </p:spTree>
    <p:extLst>
      <p:ext uri="{BB962C8B-B14F-4D97-AF65-F5344CB8AC3E}">
        <p14:creationId xmlns:p14="http://schemas.microsoft.com/office/powerpoint/2010/main" val="3262488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39</a:t>
            </a:fld>
            <a:endParaRPr lang="zh-CN" altLang="en-US"/>
          </a:p>
        </p:txBody>
      </p:sp>
    </p:spTree>
    <p:extLst>
      <p:ext uri="{BB962C8B-B14F-4D97-AF65-F5344CB8AC3E}">
        <p14:creationId xmlns:p14="http://schemas.microsoft.com/office/powerpoint/2010/main" val="14019633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40</a:t>
            </a:fld>
            <a:endParaRPr lang="zh-CN" altLang="en-US"/>
          </a:p>
        </p:txBody>
      </p:sp>
    </p:spTree>
    <p:extLst>
      <p:ext uri="{BB962C8B-B14F-4D97-AF65-F5344CB8AC3E}">
        <p14:creationId xmlns:p14="http://schemas.microsoft.com/office/powerpoint/2010/main" val="374031557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41</a:t>
            </a:fld>
            <a:endParaRPr lang="zh-CN" altLang="en-US"/>
          </a:p>
        </p:txBody>
      </p:sp>
    </p:spTree>
    <p:extLst>
      <p:ext uri="{BB962C8B-B14F-4D97-AF65-F5344CB8AC3E}">
        <p14:creationId xmlns:p14="http://schemas.microsoft.com/office/powerpoint/2010/main" val="37760295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42</a:t>
            </a:fld>
            <a:endParaRPr lang="zh-CN" altLang="en-US"/>
          </a:p>
        </p:txBody>
      </p:sp>
    </p:spTree>
    <p:extLst>
      <p:ext uri="{BB962C8B-B14F-4D97-AF65-F5344CB8AC3E}">
        <p14:creationId xmlns:p14="http://schemas.microsoft.com/office/powerpoint/2010/main" val="215739881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43</a:t>
            </a:fld>
            <a:endParaRPr lang="zh-CN" altLang="en-US"/>
          </a:p>
        </p:txBody>
      </p:sp>
    </p:spTree>
    <p:extLst>
      <p:ext uri="{BB962C8B-B14F-4D97-AF65-F5344CB8AC3E}">
        <p14:creationId xmlns:p14="http://schemas.microsoft.com/office/powerpoint/2010/main" val="363105616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44</a:t>
            </a:fld>
            <a:endParaRPr lang="zh-CN" altLang="en-US"/>
          </a:p>
        </p:txBody>
      </p:sp>
    </p:spTree>
    <p:extLst>
      <p:ext uri="{BB962C8B-B14F-4D97-AF65-F5344CB8AC3E}">
        <p14:creationId xmlns:p14="http://schemas.microsoft.com/office/powerpoint/2010/main" val="165808905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45</a:t>
            </a:fld>
            <a:endParaRPr lang="zh-CN" altLang="en-US"/>
          </a:p>
        </p:txBody>
      </p:sp>
    </p:spTree>
    <p:extLst>
      <p:ext uri="{BB962C8B-B14F-4D97-AF65-F5344CB8AC3E}">
        <p14:creationId xmlns:p14="http://schemas.microsoft.com/office/powerpoint/2010/main" val="37495483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46</a:t>
            </a:fld>
            <a:endParaRPr lang="zh-CN" altLang="en-US"/>
          </a:p>
        </p:txBody>
      </p:sp>
    </p:spTree>
    <p:extLst>
      <p:ext uri="{BB962C8B-B14F-4D97-AF65-F5344CB8AC3E}">
        <p14:creationId xmlns:p14="http://schemas.microsoft.com/office/powerpoint/2010/main" val="315569574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47</a:t>
            </a:fld>
            <a:endParaRPr lang="zh-CN" altLang="en-US"/>
          </a:p>
        </p:txBody>
      </p:sp>
    </p:spTree>
    <p:extLst>
      <p:ext uri="{BB962C8B-B14F-4D97-AF65-F5344CB8AC3E}">
        <p14:creationId xmlns:p14="http://schemas.microsoft.com/office/powerpoint/2010/main" val="24940694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48</a:t>
            </a:fld>
            <a:endParaRPr lang="zh-CN" altLang="en-US"/>
          </a:p>
        </p:txBody>
      </p:sp>
    </p:spTree>
    <p:extLst>
      <p:ext uri="{BB962C8B-B14F-4D97-AF65-F5344CB8AC3E}">
        <p14:creationId xmlns:p14="http://schemas.microsoft.com/office/powerpoint/2010/main" val="269825474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49</a:t>
            </a:fld>
            <a:endParaRPr lang="zh-CN" altLang="en-US"/>
          </a:p>
        </p:txBody>
      </p:sp>
    </p:spTree>
    <p:extLst>
      <p:ext uri="{BB962C8B-B14F-4D97-AF65-F5344CB8AC3E}">
        <p14:creationId xmlns:p14="http://schemas.microsoft.com/office/powerpoint/2010/main" val="16686814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50</a:t>
            </a:fld>
            <a:endParaRPr lang="zh-CN" altLang="en-US"/>
          </a:p>
        </p:txBody>
      </p:sp>
    </p:spTree>
    <p:extLst>
      <p:ext uri="{BB962C8B-B14F-4D97-AF65-F5344CB8AC3E}">
        <p14:creationId xmlns:p14="http://schemas.microsoft.com/office/powerpoint/2010/main" val="157627005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51</a:t>
            </a:fld>
            <a:endParaRPr lang="zh-CN" altLang="en-US"/>
          </a:p>
        </p:txBody>
      </p:sp>
    </p:spTree>
    <p:extLst>
      <p:ext uri="{BB962C8B-B14F-4D97-AF65-F5344CB8AC3E}">
        <p14:creationId xmlns:p14="http://schemas.microsoft.com/office/powerpoint/2010/main" val="386097964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52</a:t>
            </a:fld>
            <a:endParaRPr lang="zh-CN" altLang="en-US"/>
          </a:p>
        </p:txBody>
      </p:sp>
    </p:spTree>
    <p:extLst>
      <p:ext uri="{BB962C8B-B14F-4D97-AF65-F5344CB8AC3E}">
        <p14:creationId xmlns:p14="http://schemas.microsoft.com/office/powerpoint/2010/main" val="145497535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53</a:t>
            </a:fld>
            <a:endParaRPr lang="zh-CN" altLang="en-US"/>
          </a:p>
        </p:txBody>
      </p:sp>
    </p:spTree>
    <p:extLst>
      <p:ext uri="{BB962C8B-B14F-4D97-AF65-F5344CB8AC3E}">
        <p14:creationId xmlns:p14="http://schemas.microsoft.com/office/powerpoint/2010/main" val="786657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54</a:t>
            </a:fld>
            <a:endParaRPr lang="zh-CN" altLang="en-US"/>
          </a:p>
        </p:txBody>
      </p:sp>
    </p:spTree>
    <p:extLst>
      <p:ext uri="{BB962C8B-B14F-4D97-AF65-F5344CB8AC3E}">
        <p14:creationId xmlns:p14="http://schemas.microsoft.com/office/powerpoint/2010/main" val="241645625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55</a:t>
            </a:fld>
            <a:endParaRPr lang="zh-CN" altLang="en-US"/>
          </a:p>
        </p:txBody>
      </p:sp>
    </p:spTree>
    <p:extLst>
      <p:ext uri="{BB962C8B-B14F-4D97-AF65-F5344CB8AC3E}">
        <p14:creationId xmlns:p14="http://schemas.microsoft.com/office/powerpoint/2010/main" val="153593969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56</a:t>
            </a:fld>
            <a:endParaRPr lang="zh-CN" altLang="en-US"/>
          </a:p>
        </p:txBody>
      </p:sp>
    </p:spTree>
    <p:extLst>
      <p:ext uri="{BB962C8B-B14F-4D97-AF65-F5344CB8AC3E}">
        <p14:creationId xmlns:p14="http://schemas.microsoft.com/office/powerpoint/2010/main" val="198469552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57</a:t>
            </a:fld>
            <a:endParaRPr lang="zh-CN" altLang="en-US"/>
          </a:p>
        </p:txBody>
      </p:sp>
    </p:spTree>
    <p:extLst>
      <p:ext uri="{BB962C8B-B14F-4D97-AF65-F5344CB8AC3E}">
        <p14:creationId xmlns:p14="http://schemas.microsoft.com/office/powerpoint/2010/main" val="36352277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58</a:t>
            </a:fld>
            <a:endParaRPr lang="zh-CN" altLang="en-US"/>
          </a:p>
        </p:txBody>
      </p:sp>
    </p:spTree>
    <p:extLst>
      <p:ext uri="{BB962C8B-B14F-4D97-AF65-F5344CB8AC3E}">
        <p14:creationId xmlns:p14="http://schemas.microsoft.com/office/powerpoint/2010/main" val="36490778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59</a:t>
            </a:fld>
            <a:endParaRPr lang="zh-CN" altLang="en-US"/>
          </a:p>
        </p:txBody>
      </p:sp>
    </p:spTree>
    <p:extLst>
      <p:ext uri="{BB962C8B-B14F-4D97-AF65-F5344CB8AC3E}">
        <p14:creationId xmlns:p14="http://schemas.microsoft.com/office/powerpoint/2010/main" val="28280299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a:t>
            </a:fld>
            <a:endParaRPr lang="zh-CN" altLang="en-US"/>
          </a:p>
        </p:txBody>
      </p:sp>
    </p:spTree>
    <p:extLst>
      <p:ext uri="{BB962C8B-B14F-4D97-AF65-F5344CB8AC3E}">
        <p14:creationId xmlns:p14="http://schemas.microsoft.com/office/powerpoint/2010/main" val="415373540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60</a:t>
            </a:fld>
            <a:endParaRPr lang="zh-CN" altLang="en-US"/>
          </a:p>
        </p:txBody>
      </p:sp>
    </p:spTree>
    <p:extLst>
      <p:ext uri="{BB962C8B-B14F-4D97-AF65-F5344CB8AC3E}">
        <p14:creationId xmlns:p14="http://schemas.microsoft.com/office/powerpoint/2010/main" val="95815065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61</a:t>
            </a:fld>
            <a:endParaRPr lang="zh-CN" altLang="en-US"/>
          </a:p>
        </p:txBody>
      </p:sp>
    </p:spTree>
    <p:extLst>
      <p:ext uri="{BB962C8B-B14F-4D97-AF65-F5344CB8AC3E}">
        <p14:creationId xmlns:p14="http://schemas.microsoft.com/office/powerpoint/2010/main" val="297797506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62</a:t>
            </a:fld>
            <a:endParaRPr lang="zh-CN" altLang="en-US"/>
          </a:p>
        </p:txBody>
      </p:sp>
    </p:spTree>
    <p:extLst>
      <p:ext uri="{BB962C8B-B14F-4D97-AF65-F5344CB8AC3E}">
        <p14:creationId xmlns:p14="http://schemas.microsoft.com/office/powerpoint/2010/main" val="68101772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63</a:t>
            </a:fld>
            <a:endParaRPr lang="zh-CN" altLang="en-US"/>
          </a:p>
        </p:txBody>
      </p:sp>
    </p:spTree>
    <p:extLst>
      <p:ext uri="{BB962C8B-B14F-4D97-AF65-F5344CB8AC3E}">
        <p14:creationId xmlns:p14="http://schemas.microsoft.com/office/powerpoint/2010/main" val="25824239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64</a:t>
            </a:fld>
            <a:endParaRPr lang="zh-CN" altLang="en-US"/>
          </a:p>
        </p:txBody>
      </p:sp>
    </p:spTree>
    <p:extLst>
      <p:ext uri="{BB962C8B-B14F-4D97-AF65-F5344CB8AC3E}">
        <p14:creationId xmlns:p14="http://schemas.microsoft.com/office/powerpoint/2010/main" val="235532167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65</a:t>
            </a:fld>
            <a:endParaRPr lang="zh-CN" altLang="en-US"/>
          </a:p>
        </p:txBody>
      </p:sp>
    </p:spTree>
    <p:extLst>
      <p:ext uri="{BB962C8B-B14F-4D97-AF65-F5344CB8AC3E}">
        <p14:creationId xmlns:p14="http://schemas.microsoft.com/office/powerpoint/2010/main" val="12844338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66</a:t>
            </a:fld>
            <a:endParaRPr lang="zh-CN" altLang="en-US"/>
          </a:p>
        </p:txBody>
      </p:sp>
    </p:spTree>
    <p:extLst>
      <p:ext uri="{BB962C8B-B14F-4D97-AF65-F5344CB8AC3E}">
        <p14:creationId xmlns:p14="http://schemas.microsoft.com/office/powerpoint/2010/main" val="392098221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67</a:t>
            </a:fld>
            <a:endParaRPr lang="zh-CN" altLang="en-US"/>
          </a:p>
        </p:txBody>
      </p:sp>
    </p:spTree>
    <p:extLst>
      <p:ext uri="{BB962C8B-B14F-4D97-AF65-F5344CB8AC3E}">
        <p14:creationId xmlns:p14="http://schemas.microsoft.com/office/powerpoint/2010/main" val="381946488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68</a:t>
            </a:fld>
            <a:endParaRPr lang="zh-CN" altLang="en-US"/>
          </a:p>
        </p:txBody>
      </p:sp>
    </p:spTree>
    <p:extLst>
      <p:ext uri="{BB962C8B-B14F-4D97-AF65-F5344CB8AC3E}">
        <p14:creationId xmlns:p14="http://schemas.microsoft.com/office/powerpoint/2010/main" val="151978881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69</a:t>
            </a:fld>
            <a:endParaRPr lang="zh-CN" altLang="en-US"/>
          </a:p>
        </p:txBody>
      </p:sp>
    </p:spTree>
    <p:extLst>
      <p:ext uri="{BB962C8B-B14F-4D97-AF65-F5344CB8AC3E}">
        <p14:creationId xmlns:p14="http://schemas.microsoft.com/office/powerpoint/2010/main" val="29313509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70</a:t>
            </a:fld>
            <a:endParaRPr lang="zh-CN" altLang="en-US"/>
          </a:p>
        </p:txBody>
      </p:sp>
    </p:spTree>
    <p:extLst>
      <p:ext uri="{BB962C8B-B14F-4D97-AF65-F5344CB8AC3E}">
        <p14:creationId xmlns:p14="http://schemas.microsoft.com/office/powerpoint/2010/main" val="35453536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71</a:t>
            </a:fld>
            <a:endParaRPr lang="zh-CN" altLang="en-US"/>
          </a:p>
        </p:txBody>
      </p:sp>
    </p:spTree>
    <p:extLst>
      <p:ext uri="{BB962C8B-B14F-4D97-AF65-F5344CB8AC3E}">
        <p14:creationId xmlns:p14="http://schemas.microsoft.com/office/powerpoint/2010/main" val="300636588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72</a:t>
            </a:fld>
            <a:endParaRPr lang="zh-CN" altLang="en-US"/>
          </a:p>
        </p:txBody>
      </p:sp>
    </p:spTree>
    <p:extLst>
      <p:ext uri="{BB962C8B-B14F-4D97-AF65-F5344CB8AC3E}">
        <p14:creationId xmlns:p14="http://schemas.microsoft.com/office/powerpoint/2010/main" val="92023504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73</a:t>
            </a:fld>
            <a:endParaRPr lang="zh-CN" altLang="en-US"/>
          </a:p>
        </p:txBody>
      </p:sp>
    </p:spTree>
    <p:extLst>
      <p:ext uri="{BB962C8B-B14F-4D97-AF65-F5344CB8AC3E}">
        <p14:creationId xmlns:p14="http://schemas.microsoft.com/office/powerpoint/2010/main" val="141086923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74</a:t>
            </a:fld>
            <a:endParaRPr lang="zh-CN" altLang="en-US"/>
          </a:p>
        </p:txBody>
      </p:sp>
    </p:spTree>
    <p:extLst>
      <p:ext uri="{BB962C8B-B14F-4D97-AF65-F5344CB8AC3E}">
        <p14:creationId xmlns:p14="http://schemas.microsoft.com/office/powerpoint/2010/main" val="290431260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75</a:t>
            </a:fld>
            <a:endParaRPr lang="zh-CN" altLang="en-US"/>
          </a:p>
        </p:txBody>
      </p:sp>
    </p:spTree>
    <p:extLst>
      <p:ext uri="{BB962C8B-B14F-4D97-AF65-F5344CB8AC3E}">
        <p14:creationId xmlns:p14="http://schemas.microsoft.com/office/powerpoint/2010/main" val="263035455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76</a:t>
            </a:fld>
            <a:endParaRPr lang="zh-CN" altLang="en-US"/>
          </a:p>
        </p:txBody>
      </p:sp>
    </p:spTree>
    <p:extLst>
      <p:ext uri="{BB962C8B-B14F-4D97-AF65-F5344CB8AC3E}">
        <p14:creationId xmlns:p14="http://schemas.microsoft.com/office/powerpoint/2010/main" val="394748427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77</a:t>
            </a:fld>
            <a:endParaRPr lang="zh-CN" altLang="en-US"/>
          </a:p>
        </p:txBody>
      </p:sp>
    </p:spTree>
    <p:extLst>
      <p:ext uri="{BB962C8B-B14F-4D97-AF65-F5344CB8AC3E}">
        <p14:creationId xmlns:p14="http://schemas.microsoft.com/office/powerpoint/2010/main" val="45174919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78</a:t>
            </a:fld>
            <a:endParaRPr lang="zh-CN" altLang="en-US"/>
          </a:p>
        </p:txBody>
      </p:sp>
    </p:spTree>
    <p:extLst>
      <p:ext uri="{BB962C8B-B14F-4D97-AF65-F5344CB8AC3E}">
        <p14:creationId xmlns:p14="http://schemas.microsoft.com/office/powerpoint/2010/main" val="332920657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79</a:t>
            </a:fld>
            <a:endParaRPr lang="zh-CN" altLang="en-US"/>
          </a:p>
        </p:txBody>
      </p:sp>
    </p:spTree>
    <p:extLst>
      <p:ext uri="{BB962C8B-B14F-4D97-AF65-F5344CB8AC3E}">
        <p14:creationId xmlns:p14="http://schemas.microsoft.com/office/powerpoint/2010/main" val="19642754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a:t>
            </a:fld>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80</a:t>
            </a:fld>
            <a:endParaRPr lang="zh-CN" altLang="en-US"/>
          </a:p>
        </p:txBody>
      </p:sp>
    </p:spTree>
    <p:extLst>
      <p:ext uri="{BB962C8B-B14F-4D97-AF65-F5344CB8AC3E}">
        <p14:creationId xmlns:p14="http://schemas.microsoft.com/office/powerpoint/2010/main" val="408111070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81</a:t>
            </a:fld>
            <a:endParaRPr lang="zh-CN" altLang="en-US"/>
          </a:p>
        </p:txBody>
      </p:sp>
    </p:spTree>
    <p:extLst>
      <p:ext uri="{BB962C8B-B14F-4D97-AF65-F5344CB8AC3E}">
        <p14:creationId xmlns:p14="http://schemas.microsoft.com/office/powerpoint/2010/main" val="28889294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82</a:t>
            </a:fld>
            <a:endParaRPr lang="zh-CN" altLang="en-US"/>
          </a:p>
        </p:txBody>
      </p:sp>
    </p:spTree>
    <p:extLst>
      <p:ext uri="{BB962C8B-B14F-4D97-AF65-F5344CB8AC3E}">
        <p14:creationId xmlns:p14="http://schemas.microsoft.com/office/powerpoint/2010/main" val="410198840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83</a:t>
            </a:fld>
            <a:endParaRPr lang="zh-CN" altLang="en-US"/>
          </a:p>
        </p:txBody>
      </p:sp>
    </p:spTree>
    <p:extLst>
      <p:ext uri="{BB962C8B-B14F-4D97-AF65-F5344CB8AC3E}">
        <p14:creationId xmlns:p14="http://schemas.microsoft.com/office/powerpoint/2010/main" val="268834922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84</a:t>
            </a:fld>
            <a:endParaRPr lang="zh-CN" altLang="en-US"/>
          </a:p>
        </p:txBody>
      </p:sp>
    </p:spTree>
    <p:extLst>
      <p:ext uri="{BB962C8B-B14F-4D97-AF65-F5344CB8AC3E}">
        <p14:creationId xmlns:p14="http://schemas.microsoft.com/office/powerpoint/2010/main" val="357760788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85</a:t>
            </a:fld>
            <a:endParaRPr lang="zh-CN" altLang="en-US"/>
          </a:p>
        </p:txBody>
      </p:sp>
    </p:spTree>
    <p:extLst>
      <p:ext uri="{BB962C8B-B14F-4D97-AF65-F5344CB8AC3E}">
        <p14:creationId xmlns:p14="http://schemas.microsoft.com/office/powerpoint/2010/main" val="601427119"/>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86</a:t>
            </a:fld>
            <a:endParaRPr lang="zh-CN" altLang="en-US"/>
          </a:p>
        </p:txBody>
      </p:sp>
    </p:spTree>
    <p:extLst>
      <p:ext uri="{BB962C8B-B14F-4D97-AF65-F5344CB8AC3E}">
        <p14:creationId xmlns:p14="http://schemas.microsoft.com/office/powerpoint/2010/main" val="4120932756"/>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87</a:t>
            </a:fld>
            <a:endParaRPr lang="zh-CN" altLang="en-US"/>
          </a:p>
        </p:txBody>
      </p:sp>
    </p:spTree>
    <p:extLst>
      <p:ext uri="{BB962C8B-B14F-4D97-AF65-F5344CB8AC3E}">
        <p14:creationId xmlns:p14="http://schemas.microsoft.com/office/powerpoint/2010/main" val="324003574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88</a:t>
            </a:fld>
            <a:endParaRPr lang="zh-CN" altLang="en-US"/>
          </a:p>
        </p:txBody>
      </p:sp>
    </p:spTree>
    <p:extLst>
      <p:ext uri="{BB962C8B-B14F-4D97-AF65-F5344CB8AC3E}">
        <p14:creationId xmlns:p14="http://schemas.microsoft.com/office/powerpoint/2010/main" val="3885089758"/>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89</a:t>
            </a:fld>
            <a:endParaRPr lang="zh-CN" altLang="en-US"/>
          </a:p>
        </p:txBody>
      </p:sp>
    </p:spTree>
    <p:extLst>
      <p:ext uri="{BB962C8B-B14F-4D97-AF65-F5344CB8AC3E}">
        <p14:creationId xmlns:p14="http://schemas.microsoft.com/office/powerpoint/2010/main" val="3649027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a:t>
            </a:fld>
            <a:endParaRPr lang="zh-CN" altLang="en-US"/>
          </a:p>
        </p:txBody>
      </p:sp>
    </p:spTree>
    <p:extLst>
      <p:ext uri="{BB962C8B-B14F-4D97-AF65-F5344CB8AC3E}">
        <p14:creationId xmlns:p14="http://schemas.microsoft.com/office/powerpoint/2010/main" val="1483747205"/>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90</a:t>
            </a:fld>
            <a:endParaRPr lang="zh-CN" altLang="en-US"/>
          </a:p>
        </p:txBody>
      </p:sp>
    </p:spTree>
    <p:extLst>
      <p:ext uri="{BB962C8B-B14F-4D97-AF65-F5344CB8AC3E}">
        <p14:creationId xmlns:p14="http://schemas.microsoft.com/office/powerpoint/2010/main" val="1217114315"/>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91</a:t>
            </a:fld>
            <a:endParaRPr lang="zh-CN" altLang="en-US"/>
          </a:p>
        </p:txBody>
      </p:sp>
    </p:spTree>
    <p:extLst>
      <p:ext uri="{BB962C8B-B14F-4D97-AF65-F5344CB8AC3E}">
        <p14:creationId xmlns:p14="http://schemas.microsoft.com/office/powerpoint/2010/main" val="273523402"/>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92</a:t>
            </a:fld>
            <a:endParaRPr lang="zh-CN" altLang="en-US"/>
          </a:p>
        </p:txBody>
      </p:sp>
    </p:spTree>
    <p:extLst>
      <p:ext uri="{BB962C8B-B14F-4D97-AF65-F5344CB8AC3E}">
        <p14:creationId xmlns:p14="http://schemas.microsoft.com/office/powerpoint/2010/main" val="2561737483"/>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93</a:t>
            </a:fld>
            <a:endParaRPr lang="zh-CN" altLang="en-US"/>
          </a:p>
        </p:txBody>
      </p:sp>
    </p:spTree>
    <p:extLst>
      <p:ext uri="{BB962C8B-B14F-4D97-AF65-F5344CB8AC3E}">
        <p14:creationId xmlns:p14="http://schemas.microsoft.com/office/powerpoint/2010/main" val="2118320763"/>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94</a:t>
            </a:fld>
            <a:endParaRPr lang="zh-CN" altLang="en-US"/>
          </a:p>
        </p:txBody>
      </p:sp>
    </p:spTree>
    <p:extLst>
      <p:ext uri="{BB962C8B-B14F-4D97-AF65-F5344CB8AC3E}">
        <p14:creationId xmlns:p14="http://schemas.microsoft.com/office/powerpoint/2010/main" val="931398921"/>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95</a:t>
            </a:fld>
            <a:endParaRPr lang="zh-CN" altLang="en-US"/>
          </a:p>
        </p:txBody>
      </p:sp>
    </p:spTree>
    <p:extLst>
      <p:ext uri="{BB962C8B-B14F-4D97-AF65-F5344CB8AC3E}">
        <p14:creationId xmlns:p14="http://schemas.microsoft.com/office/powerpoint/2010/main" val="2723791397"/>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96</a:t>
            </a:fld>
            <a:endParaRPr lang="zh-CN" altLang="en-US"/>
          </a:p>
        </p:txBody>
      </p:sp>
    </p:spTree>
    <p:extLst>
      <p:ext uri="{BB962C8B-B14F-4D97-AF65-F5344CB8AC3E}">
        <p14:creationId xmlns:p14="http://schemas.microsoft.com/office/powerpoint/2010/main" val="1308852871"/>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97</a:t>
            </a:fld>
            <a:endParaRPr lang="zh-CN" altLang="en-US"/>
          </a:p>
        </p:txBody>
      </p:sp>
    </p:spTree>
    <p:extLst>
      <p:ext uri="{BB962C8B-B14F-4D97-AF65-F5344CB8AC3E}">
        <p14:creationId xmlns:p14="http://schemas.microsoft.com/office/powerpoint/2010/main" val="878973177"/>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98</a:t>
            </a:fld>
            <a:endParaRPr lang="zh-CN" altLang="en-US"/>
          </a:p>
        </p:txBody>
      </p:sp>
    </p:spTree>
    <p:extLst>
      <p:ext uri="{BB962C8B-B14F-4D97-AF65-F5344CB8AC3E}">
        <p14:creationId xmlns:p14="http://schemas.microsoft.com/office/powerpoint/2010/main" val="848826869"/>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99</a:t>
            </a:fld>
            <a:endParaRPr lang="zh-CN" altLang="en-US"/>
          </a:p>
        </p:txBody>
      </p:sp>
    </p:spTree>
    <p:extLst>
      <p:ext uri="{BB962C8B-B14F-4D97-AF65-F5344CB8AC3E}">
        <p14:creationId xmlns:p14="http://schemas.microsoft.com/office/powerpoint/2010/main" val="3990596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2021/6/11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2021/6/11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2021/6/11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内容与标题">
    <p:spTree>
      <p:nvGrpSpPr>
        <p:cNvPr id="1" name=""/>
        <p:cNvGrpSpPr/>
        <p:nvPr/>
      </p:nvGrpSpPr>
      <p:grpSpPr>
        <a:xfrm>
          <a:off x="0" y="0"/>
          <a:ext cx="0" cy="0"/>
          <a:chOff x="0" y="0"/>
          <a:chExt cx="0" cy="0"/>
        </a:xfrm>
      </p:grpSpPr>
      <p:sp>
        <p:nvSpPr>
          <p:cNvPr id="8" name="等腰三角形 7"/>
          <p:cNvSpPr/>
          <p:nvPr userDrawn="1"/>
        </p:nvSpPr>
        <p:spPr>
          <a:xfrm flipH="1" flipV="1">
            <a:off x="-767129" y="-29119"/>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flipH="1" flipV="1">
            <a:off x="1413723" y="0"/>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userDrawn="1"/>
        </p:nvSpPr>
        <p:spPr>
          <a:xfrm>
            <a:off x="6086230" y="4297499"/>
            <a:ext cx="5427472" cy="255891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nvSpPr>
        <p:spPr>
          <a:xfrm>
            <a:off x="7742551" y="3608890"/>
            <a:ext cx="6888016" cy="3247523"/>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9074" y="3692815"/>
            <a:ext cx="7552021" cy="105473"/>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椭圆 1"/>
          <p:cNvSpPr/>
          <p:nvPr userDrawn="1"/>
        </p:nvSpPr>
        <p:spPr>
          <a:xfrm>
            <a:off x="9999925" y="3692815"/>
            <a:ext cx="105511" cy="105473"/>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18890" y="5045086"/>
            <a:ext cx="3952633" cy="616956"/>
          </a:xfrm>
          <a:prstGeom prst="rect">
            <a:avLst/>
          </a:prstGeom>
        </p:spPr>
      </p:pic>
    </p:spTree>
    <p:extLst>
      <p:ext uri="{BB962C8B-B14F-4D97-AF65-F5344CB8AC3E}">
        <p14:creationId xmlns:p14="http://schemas.microsoft.com/office/powerpoint/2010/main" val="1389989822"/>
      </p:ext>
    </p:extLst>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图片与标题">
    <p:spTree>
      <p:nvGrpSpPr>
        <p:cNvPr id="1" name=""/>
        <p:cNvGrpSpPr/>
        <p:nvPr/>
      </p:nvGrpSpPr>
      <p:grpSpPr>
        <a:xfrm>
          <a:off x="0" y="0"/>
          <a:ext cx="0" cy="0"/>
          <a:chOff x="0" y="0"/>
          <a:chExt cx="0" cy="0"/>
        </a:xfrm>
      </p:grpSpPr>
      <p:cxnSp>
        <p:nvCxnSpPr>
          <p:cNvPr id="8" name="直接连接符 7"/>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extLst>
      <p:ext uri="{BB962C8B-B14F-4D97-AF65-F5344CB8AC3E}">
        <p14:creationId xmlns:p14="http://schemas.microsoft.com/office/powerpoint/2010/main" val="3315546197"/>
      </p:ext>
    </p:extLst>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图片与标题">
    <p:spTree>
      <p:nvGrpSpPr>
        <p:cNvPr id="1" name=""/>
        <p:cNvGrpSpPr/>
        <p:nvPr/>
      </p:nvGrpSpPr>
      <p:grpSpPr>
        <a:xfrm>
          <a:off x="0" y="0"/>
          <a:ext cx="0" cy="0"/>
          <a:chOff x="0" y="0"/>
          <a:chExt cx="0" cy="0"/>
        </a:xfrm>
      </p:grpSpPr>
      <p:cxnSp>
        <p:nvCxnSpPr>
          <p:cNvPr id="8" name="直接连接符 7"/>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extLst>
      <p:ext uri="{BB962C8B-B14F-4D97-AF65-F5344CB8AC3E}">
        <p14:creationId xmlns:p14="http://schemas.microsoft.com/office/powerpoint/2010/main" val="3308007587"/>
      </p:ext>
    </p:extLst>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图片与标题">
    <p:spTree>
      <p:nvGrpSpPr>
        <p:cNvPr id="1" name=""/>
        <p:cNvGrpSpPr/>
        <p:nvPr/>
      </p:nvGrpSpPr>
      <p:grpSpPr>
        <a:xfrm>
          <a:off x="0" y="0"/>
          <a:ext cx="0" cy="0"/>
          <a:chOff x="0" y="0"/>
          <a:chExt cx="0" cy="0"/>
        </a:xfrm>
      </p:grpSpPr>
      <p:cxnSp>
        <p:nvCxnSpPr>
          <p:cNvPr id="8" name="直接连接符 7"/>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extLst>
      <p:ext uri="{BB962C8B-B14F-4D97-AF65-F5344CB8AC3E}">
        <p14:creationId xmlns:p14="http://schemas.microsoft.com/office/powerpoint/2010/main" val="4001373412"/>
      </p:ext>
    </p:extLst>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grpSp>
        <p:nvGrpSpPr>
          <p:cNvPr id="42" name="组合 41"/>
          <p:cNvGrpSpPr/>
          <p:nvPr userDrawn="1"/>
        </p:nvGrpSpPr>
        <p:grpSpPr>
          <a:xfrm>
            <a:off x="1" y="2202441"/>
            <a:ext cx="12192000" cy="2419703"/>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6" name="矩形 45"/>
            <p:cNvSpPr/>
            <p:nvPr/>
          </p:nvSpPr>
          <p:spPr>
            <a:xfrm>
              <a:off x="170694" y="261768"/>
              <a:ext cx="3936004" cy="6119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7" name="平行四边形 46"/>
            <p:cNvSpPr/>
            <p:nvPr/>
          </p:nvSpPr>
          <p:spPr>
            <a:xfrm>
              <a:off x="376965" y="178257"/>
              <a:ext cx="1036076" cy="779005"/>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8" name="文本框 6"/>
            <p:cNvSpPr txBox="1"/>
            <p:nvPr/>
          </p:nvSpPr>
          <p:spPr>
            <a:xfrm>
              <a:off x="619911" y="284178"/>
              <a:ext cx="650908" cy="553578"/>
            </a:xfrm>
            <a:prstGeom prst="rect">
              <a:avLst/>
            </a:prstGeom>
            <a:noFill/>
          </p:spPr>
          <p:txBody>
            <a:bodyPr wrap="square" lIns="68580" tIns="34290" rIns="68580" bIns="34290" rtlCol="0">
              <a:spAutoFit/>
            </a:bodyPr>
            <a:lstStyle/>
            <a:p>
              <a:endParaRPr lang="zh-CN" altLang="en-US" sz="10700" dirty="0">
                <a:solidFill>
                  <a:schemeClr val="bg1">
                    <a:lumMod val="9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7" name="组合 6"/>
          <p:cNvGrpSpPr/>
          <p:nvPr userDrawn="1"/>
        </p:nvGrpSpPr>
        <p:grpSpPr>
          <a:xfrm>
            <a:off x="7920203" y="1699760"/>
            <a:ext cx="576064" cy="577112"/>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8" name="组合 7"/>
          <p:cNvGrpSpPr/>
          <p:nvPr userDrawn="1"/>
        </p:nvGrpSpPr>
        <p:grpSpPr>
          <a:xfrm>
            <a:off x="6192011" y="1700285"/>
            <a:ext cx="576064" cy="576064"/>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9" name="组合 8"/>
          <p:cNvGrpSpPr/>
          <p:nvPr userDrawn="1"/>
        </p:nvGrpSpPr>
        <p:grpSpPr>
          <a:xfrm>
            <a:off x="7056108" y="1699760"/>
            <a:ext cx="577111" cy="577112"/>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0" name="组合 9"/>
          <p:cNvGrpSpPr/>
          <p:nvPr userDrawn="1"/>
        </p:nvGrpSpPr>
        <p:grpSpPr>
          <a:xfrm>
            <a:off x="4463819" y="1699760"/>
            <a:ext cx="577111" cy="577112"/>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5327916" y="1699760"/>
            <a:ext cx="577111" cy="577112"/>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extLst>
      <p:ext uri="{BB962C8B-B14F-4D97-AF65-F5344CB8AC3E}">
        <p14:creationId xmlns:p14="http://schemas.microsoft.com/office/powerpoint/2010/main" val="341809793"/>
      </p:ext>
    </p:extLst>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435" y="833864"/>
            <a:ext cx="1046516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71" y="390528"/>
            <a:ext cx="520496" cy="274638"/>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 name="TextBox 4"/>
          <p:cNvSpPr txBox="1"/>
          <p:nvPr userDrawn="1"/>
        </p:nvSpPr>
        <p:spPr>
          <a:xfrm>
            <a:off x="305771" y="6524628"/>
            <a:ext cx="2909534" cy="276935"/>
          </a:xfrm>
          <a:prstGeom prst="rect">
            <a:avLst/>
          </a:prstGeom>
          <a:noFill/>
        </p:spPr>
        <p:txBody>
          <a:bodyPr wrap="square" rtlCol="0">
            <a:spAutoFit/>
          </a:bodyPr>
          <a:lstStyle/>
          <a:p>
            <a:r>
              <a:rPr lang="en-US" altLang="zh-CN" sz="1200" b="0" dirty="0" err="1">
                <a:solidFill>
                  <a:srgbClr val="595959"/>
                </a:solidFill>
                <a:latin typeface="微软雅黑" panose="020B0503020204020204" pitchFamily="34" charset="-122"/>
                <a:ea typeface="微软雅黑" panose="020B0503020204020204" pitchFamily="34" charset="-122"/>
              </a:rPr>
              <a:t>yx.ityxb.com</a:t>
            </a:r>
            <a:endParaRPr lang="zh-CN" altLang="en-US" sz="1200" b="0" dirty="0">
              <a:solidFill>
                <a:srgbClr val="595959"/>
              </a:solidFill>
              <a:latin typeface="微软雅黑" panose="020B0503020204020204" pitchFamily="34" charset="-122"/>
              <a:ea typeface="微软雅黑" panose="020B0503020204020204" pitchFamily="34" charset="-122"/>
            </a:endParaRPr>
          </a:p>
        </p:txBody>
      </p:sp>
      <p:sp>
        <p:nvSpPr>
          <p:cNvPr id="6" name="矩形 5"/>
          <p:cNvSpPr/>
          <p:nvPr userDrawn="1"/>
        </p:nvSpPr>
        <p:spPr>
          <a:xfrm>
            <a:off x="0" y="6792875"/>
            <a:ext cx="10633094" cy="8461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5111" y="6792874"/>
            <a:ext cx="1486889" cy="846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03518" y="294845"/>
            <a:ext cx="2595061" cy="405057"/>
          </a:xfrm>
          <a:prstGeom prst="rect">
            <a:avLst/>
          </a:prstGeom>
        </p:spPr>
      </p:pic>
    </p:spTree>
    <p:extLst>
      <p:ext uri="{BB962C8B-B14F-4D97-AF65-F5344CB8AC3E}">
        <p14:creationId xmlns:p14="http://schemas.microsoft.com/office/powerpoint/2010/main" val="3832460934"/>
      </p:ext>
    </p:extLst>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cSld name="1_标题和竖排文字">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2021/6/11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40" name="等腰三角形 39"/>
          <p:cNvSpPr/>
          <p:nvPr userDrawn="1"/>
        </p:nvSpPr>
        <p:spPr>
          <a:xfrm>
            <a:off x="7742551" y="3608890"/>
            <a:ext cx="6888016" cy="3247523"/>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userDrawn="1"/>
        </p:nvSpPr>
        <p:spPr>
          <a:xfrm flipH="1" flipV="1">
            <a:off x="-766494" y="-28484"/>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nvSpPr>
        <p:spPr>
          <a:xfrm flipH="1" flipV="1">
            <a:off x="1414358" y="635"/>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a:off x="6086866" y="4298133"/>
            <a:ext cx="5427472" cy="255891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9074" y="3436550"/>
            <a:ext cx="7552021" cy="105473"/>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椭圆 9"/>
          <p:cNvSpPr/>
          <p:nvPr userDrawn="1"/>
        </p:nvSpPr>
        <p:spPr>
          <a:xfrm>
            <a:off x="10013262" y="3436550"/>
            <a:ext cx="105511" cy="105473"/>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descr="寄语(1)"/>
          <p:cNvPicPr>
            <a:picLocks noChangeAspect="1"/>
          </p:cNvPicPr>
          <p:nvPr userDrawn="1"/>
        </p:nvPicPr>
        <p:blipFill>
          <a:blip r:embed="rId2"/>
          <a:srcRect l="114" t="60287" r="-114" b="572"/>
          <a:stretch>
            <a:fillRect/>
          </a:stretch>
        </p:blipFill>
        <p:spPr>
          <a:xfrm>
            <a:off x="2480633" y="2507670"/>
            <a:ext cx="7533351" cy="1657601"/>
          </a:xfrm>
          <a:prstGeom prst="rect">
            <a:avLst/>
          </a:prstGeom>
        </p:spPr>
      </p:pic>
      <p:pic>
        <p:nvPicPr>
          <p:cNvPr id="16" name="图片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118890" y="5045086"/>
            <a:ext cx="3952633" cy="616956"/>
          </a:xfrm>
          <a:prstGeom prst="rect">
            <a:avLst/>
          </a:prstGeom>
        </p:spPr>
      </p:pic>
    </p:spTree>
    <p:extLst>
      <p:ext uri="{BB962C8B-B14F-4D97-AF65-F5344CB8AC3E}">
        <p14:creationId xmlns:p14="http://schemas.microsoft.com/office/powerpoint/2010/main" val="2331504355"/>
      </p:ext>
    </p:extLst>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2021/6/11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2021/6/11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E9E9AA9A-B51B-0C44-B12C-1AC238BD9F7C}" type="datetimeFigureOut">
              <a:rPr kumimoji="1" lang="zh-CN" altLang="en-US" smtClean="0"/>
              <a:t>2021/6/11</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E9E9AA9A-B51B-0C44-B12C-1AC238BD9F7C}" type="datetimeFigureOut">
              <a:rPr kumimoji="1" lang="zh-CN" altLang="en-US" smtClean="0"/>
              <a:t>2021/6/11</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E9E9AA9A-B51B-0C44-B12C-1AC238BD9F7C}" type="datetimeFigureOut">
              <a:rPr kumimoji="1" lang="zh-CN" altLang="en-US" smtClean="0"/>
              <a:t>2021/6/11</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9E9AA9A-B51B-0C44-B12C-1AC238BD9F7C}" type="datetimeFigureOut">
              <a:rPr kumimoji="1" lang="zh-CN" altLang="en-US" smtClean="0"/>
              <a:t>2021/6/11</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E9E9AA9A-B51B-0C44-B12C-1AC238BD9F7C}" type="datetimeFigureOut">
              <a:rPr kumimoji="1" lang="zh-CN" altLang="en-US" smtClean="0"/>
              <a:t>2021/6/11</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E9E9AA9A-B51B-0C44-B12C-1AC238BD9F7C}" type="datetimeFigureOut">
              <a:rPr kumimoji="1" lang="zh-CN" altLang="en-US" smtClean="0"/>
              <a:t>2021/6/11</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E9AA9A-B51B-0C44-B12C-1AC238BD9F7C}" type="datetimeFigureOut">
              <a:rPr kumimoji="1" lang="zh-CN" altLang="en-US" smtClean="0"/>
              <a:t>2021/6/11</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4C147B-1F4C-304A-A31F-A6046C35EF56}"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5" r:id="rId12"/>
    <p:sldLayoutId id="2147483666" r:id="rId13"/>
    <p:sldLayoutId id="2147483668" r:id="rId14"/>
    <p:sldLayoutId id="2147483669" r:id="rId15"/>
    <p:sldLayoutId id="2147483670" r:id="rId16"/>
    <p:sldLayoutId id="2147483671" r:id="rId17"/>
    <p:sldLayoutId id="2147483674"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7.xml"/><Relationship Id="rId1" Type="http://schemas.openxmlformats.org/officeDocument/2006/relationships/tags" Target="../tags/tag4.xml"/><Relationship Id="rId4" Type="http://schemas.openxmlformats.org/officeDocument/2006/relationships/image" Target="../media/image4.png"/></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100.xml"/><Relationship Id="rId2" Type="http://schemas.openxmlformats.org/officeDocument/2006/relationships/slideLayout" Target="../slideLayouts/slideLayout17.xml"/><Relationship Id="rId1" Type="http://schemas.openxmlformats.org/officeDocument/2006/relationships/tags" Target="../tags/tag110.xml"/></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101.xml"/><Relationship Id="rId2" Type="http://schemas.openxmlformats.org/officeDocument/2006/relationships/slideLayout" Target="../slideLayouts/slideLayout17.xml"/><Relationship Id="rId1" Type="http://schemas.openxmlformats.org/officeDocument/2006/relationships/tags" Target="../tags/tag111.xml"/><Relationship Id="rId4" Type="http://schemas.openxmlformats.org/officeDocument/2006/relationships/image" Target="../media/image7.png"/></Relationships>
</file>

<file path=ppt/slides/_rels/slide102.xml.rels><?xml version="1.0" encoding="UTF-8" standalone="yes"?>
<Relationships xmlns="http://schemas.openxmlformats.org/package/2006/relationships"><Relationship Id="rId3" Type="http://schemas.openxmlformats.org/officeDocument/2006/relationships/notesSlide" Target="../notesSlides/notesSlide102.xml"/><Relationship Id="rId2" Type="http://schemas.openxmlformats.org/officeDocument/2006/relationships/slideLayout" Target="../slideLayouts/slideLayout17.xml"/><Relationship Id="rId1" Type="http://schemas.openxmlformats.org/officeDocument/2006/relationships/tags" Target="../tags/tag112.xml"/><Relationship Id="rId4" Type="http://schemas.openxmlformats.org/officeDocument/2006/relationships/image" Target="../media/image7.png"/></Relationships>
</file>

<file path=ppt/slides/_rels/slide103.xml.rels><?xml version="1.0" encoding="UTF-8" standalone="yes"?>
<Relationships xmlns="http://schemas.openxmlformats.org/package/2006/relationships"><Relationship Id="rId3" Type="http://schemas.openxmlformats.org/officeDocument/2006/relationships/notesSlide" Target="../notesSlides/notesSlide103.xml"/><Relationship Id="rId2" Type="http://schemas.openxmlformats.org/officeDocument/2006/relationships/slideLayout" Target="../slideLayouts/slideLayout17.xml"/><Relationship Id="rId1" Type="http://schemas.openxmlformats.org/officeDocument/2006/relationships/tags" Target="../tags/tag113.xml"/><Relationship Id="rId4" Type="http://schemas.openxmlformats.org/officeDocument/2006/relationships/image" Target="../media/image27.png"/></Relationships>
</file>

<file path=ppt/slides/_rels/slide104.xml.rels><?xml version="1.0" encoding="UTF-8" standalone="yes"?>
<Relationships xmlns="http://schemas.openxmlformats.org/package/2006/relationships"><Relationship Id="rId3" Type="http://schemas.openxmlformats.org/officeDocument/2006/relationships/notesSlide" Target="../notesSlides/notesSlide104.xml"/><Relationship Id="rId2" Type="http://schemas.openxmlformats.org/officeDocument/2006/relationships/slideLayout" Target="../slideLayouts/slideLayout17.xml"/><Relationship Id="rId1" Type="http://schemas.openxmlformats.org/officeDocument/2006/relationships/tags" Target="../tags/tag114.xml"/><Relationship Id="rId5" Type="http://schemas.openxmlformats.org/officeDocument/2006/relationships/image" Target="../media/image27.png"/><Relationship Id="rId4" Type="http://schemas.openxmlformats.org/officeDocument/2006/relationships/image" Target="../media/image28.png"/></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105.xml"/><Relationship Id="rId2" Type="http://schemas.openxmlformats.org/officeDocument/2006/relationships/slideLayout" Target="../slideLayouts/slideLayout17.xml"/><Relationship Id="rId1" Type="http://schemas.openxmlformats.org/officeDocument/2006/relationships/tags" Target="../tags/tag115.xml"/><Relationship Id="rId5" Type="http://schemas.openxmlformats.org/officeDocument/2006/relationships/image" Target="../media/image29.png"/><Relationship Id="rId4" Type="http://schemas.openxmlformats.org/officeDocument/2006/relationships/image" Target="../media/image28.png"/></Relationships>
</file>

<file path=ppt/slides/_rels/slide10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6.xml"/><Relationship Id="rId1" Type="http://schemas.openxmlformats.org/officeDocument/2006/relationships/slideLayout" Target="../slideLayouts/slideLayout17.xml"/></Relationships>
</file>

<file path=ppt/slides/_rels/slide107.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17.xml"/><Relationship Id="rId1" Type="http://schemas.openxmlformats.org/officeDocument/2006/relationships/tags" Target="../tags/tag116.xml"/><Relationship Id="rId5" Type="http://schemas.openxmlformats.org/officeDocument/2006/relationships/image" Target="../media/image29.png"/><Relationship Id="rId4"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3" Type="http://schemas.openxmlformats.org/officeDocument/2006/relationships/notesSlide" Target="../notesSlides/notesSlide108.xml"/><Relationship Id="rId2" Type="http://schemas.openxmlformats.org/officeDocument/2006/relationships/slideLayout" Target="../slideLayouts/slideLayout17.xml"/><Relationship Id="rId1" Type="http://schemas.openxmlformats.org/officeDocument/2006/relationships/tags" Target="../tags/tag118.xml"/></Relationships>
</file>

<file path=ppt/slides/_rels/slide109.xml.rels><?xml version="1.0" encoding="UTF-8" standalone="yes"?>
<Relationships xmlns="http://schemas.openxmlformats.org/package/2006/relationships"><Relationship Id="rId3" Type="http://schemas.openxmlformats.org/officeDocument/2006/relationships/notesSlide" Target="../notesSlides/notesSlide109.xml"/><Relationship Id="rId2" Type="http://schemas.openxmlformats.org/officeDocument/2006/relationships/slideLayout" Target="../slideLayouts/slideLayout17.xml"/><Relationship Id="rId1" Type="http://schemas.openxmlformats.org/officeDocument/2006/relationships/tags" Target="../tags/tag119.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10.xml.rels><?xml version="1.0" encoding="UTF-8" standalone="yes"?>
<Relationships xmlns="http://schemas.openxmlformats.org/package/2006/relationships"><Relationship Id="rId3" Type="http://schemas.openxmlformats.org/officeDocument/2006/relationships/notesSlide" Target="../notesSlides/notesSlide110.xml"/><Relationship Id="rId2" Type="http://schemas.openxmlformats.org/officeDocument/2006/relationships/slideLayout" Target="../slideLayouts/slideLayout17.xml"/><Relationship Id="rId1" Type="http://schemas.openxmlformats.org/officeDocument/2006/relationships/tags" Target="../tags/tag120.xml"/><Relationship Id="rId4" Type="http://schemas.openxmlformats.org/officeDocument/2006/relationships/image" Target="../media/image7.png"/></Relationships>
</file>

<file path=ppt/slides/_rels/slide111.xml.rels><?xml version="1.0" encoding="UTF-8" standalone="yes"?>
<Relationships xmlns="http://schemas.openxmlformats.org/package/2006/relationships"><Relationship Id="rId3" Type="http://schemas.openxmlformats.org/officeDocument/2006/relationships/notesSlide" Target="../notesSlides/notesSlide111.xml"/><Relationship Id="rId2" Type="http://schemas.openxmlformats.org/officeDocument/2006/relationships/slideLayout" Target="../slideLayouts/slideLayout17.xml"/><Relationship Id="rId1" Type="http://schemas.openxmlformats.org/officeDocument/2006/relationships/tags" Target="../tags/tag121.xml"/></Relationships>
</file>

<file path=ppt/slides/_rels/slide112.xml.rels><?xml version="1.0" encoding="UTF-8" standalone="yes"?>
<Relationships xmlns="http://schemas.openxmlformats.org/package/2006/relationships"><Relationship Id="rId3" Type="http://schemas.openxmlformats.org/officeDocument/2006/relationships/notesSlide" Target="../notesSlides/notesSlide112.xml"/><Relationship Id="rId2" Type="http://schemas.openxmlformats.org/officeDocument/2006/relationships/slideLayout" Target="../slideLayouts/slideLayout17.xml"/><Relationship Id="rId1" Type="http://schemas.openxmlformats.org/officeDocument/2006/relationships/tags" Target="../tags/tag122.xml"/><Relationship Id="rId4" Type="http://schemas.openxmlformats.org/officeDocument/2006/relationships/image" Target="../media/image7.png"/></Relationships>
</file>

<file path=ppt/slides/_rels/slide113.xml.rels><?xml version="1.0" encoding="UTF-8" standalone="yes"?>
<Relationships xmlns="http://schemas.openxmlformats.org/package/2006/relationships"><Relationship Id="rId3" Type="http://schemas.openxmlformats.org/officeDocument/2006/relationships/notesSlide" Target="../notesSlides/notesSlide113.xml"/><Relationship Id="rId2" Type="http://schemas.openxmlformats.org/officeDocument/2006/relationships/slideLayout" Target="../slideLayouts/slideLayout17.xml"/><Relationship Id="rId1" Type="http://schemas.openxmlformats.org/officeDocument/2006/relationships/tags" Target="../tags/tag123.xml"/><Relationship Id="rId4" Type="http://schemas.openxmlformats.org/officeDocument/2006/relationships/image" Target="../media/image30.png"/></Relationships>
</file>

<file path=ppt/slides/_rels/slide114.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25.xml"/><Relationship Id="rId1" Type="http://schemas.openxmlformats.org/officeDocument/2006/relationships/tags" Target="../tags/tag124.xml"/><Relationship Id="rId4"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3" Type="http://schemas.openxmlformats.org/officeDocument/2006/relationships/notesSlide" Target="../notesSlides/notesSlide115.xml"/><Relationship Id="rId2" Type="http://schemas.openxmlformats.org/officeDocument/2006/relationships/slideLayout" Target="../slideLayouts/slideLayout17.xml"/><Relationship Id="rId1" Type="http://schemas.openxmlformats.org/officeDocument/2006/relationships/tags" Target="../tags/tag126.xml"/></Relationships>
</file>

<file path=ppt/slides/_rels/slide116.xml.rels><?xml version="1.0" encoding="UTF-8" standalone="yes"?>
<Relationships xmlns="http://schemas.openxmlformats.org/package/2006/relationships"><Relationship Id="rId3" Type="http://schemas.openxmlformats.org/officeDocument/2006/relationships/notesSlide" Target="../notesSlides/notesSlide116.xml"/><Relationship Id="rId2" Type="http://schemas.openxmlformats.org/officeDocument/2006/relationships/slideLayout" Target="../slideLayouts/slideLayout17.xml"/><Relationship Id="rId1" Type="http://schemas.openxmlformats.org/officeDocument/2006/relationships/tags" Target="../tags/tag127.xml"/><Relationship Id="rId4" Type="http://schemas.openxmlformats.org/officeDocument/2006/relationships/image" Target="../media/image7.png"/></Relationships>
</file>

<file path=ppt/slides/_rels/slide117.xml.rels><?xml version="1.0" encoding="UTF-8" standalone="yes"?>
<Relationships xmlns="http://schemas.openxmlformats.org/package/2006/relationships"><Relationship Id="rId3" Type="http://schemas.openxmlformats.org/officeDocument/2006/relationships/notesSlide" Target="../notesSlides/notesSlide117.xml"/><Relationship Id="rId2" Type="http://schemas.openxmlformats.org/officeDocument/2006/relationships/slideLayout" Target="../slideLayouts/slideLayout17.xml"/><Relationship Id="rId1" Type="http://schemas.openxmlformats.org/officeDocument/2006/relationships/tags" Target="../tags/tag128.xml"/><Relationship Id="rId4" Type="http://schemas.openxmlformats.org/officeDocument/2006/relationships/image" Target="../media/image7.png"/></Relationships>
</file>

<file path=ppt/slides/_rels/slide118.xml.rels><?xml version="1.0" encoding="UTF-8" standalone="yes"?>
<Relationships xmlns="http://schemas.openxmlformats.org/package/2006/relationships"><Relationship Id="rId3" Type="http://schemas.openxmlformats.org/officeDocument/2006/relationships/notesSlide" Target="../notesSlides/notesSlide118.xml"/><Relationship Id="rId2" Type="http://schemas.openxmlformats.org/officeDocument/2006/relationships/slideLayout" Target="../slideLayouts/slideLayout17.xml"/><Relationship Id="rId1" Type="http://schemas.openxmlformats.org/officeDocument/2006/relationships/tags" Target="../tags/tag129.xml"/><Relationship Id="rId4" Type="http://schemas.openxmlformats.org/officeDocument/2006/relationships/image" Target="../media/image7.png"/></Relationships>
</file>

<file path=ppt/slides/_rels/slide119.xml.rels><?xml version="1.0" encoding="UTF-8" standalone="yes"?>
<Relationships xmlns="http://schemas.openxmlformats.org/package/2006/relationships"><Relationship Id="rId3" Type="http://schemas.openxmlformats.org/officeDocument/2006/relationships/notesSlide" Target="../notesSlides/notesSlide119.xml"/><Relationship Id="rId2" Type="http://schemas.openxmlformats.org/officeDocument/2006/relationships/slideLayout" Target="../slideLayouts/slideLayout17.xml"/><Relationship Id="rId1" Type="http://schemas.openxmlformats.org/officeDocument/2006/relationships/tags" Target="../tags/tag130.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3" Type="http://schemas.openxmlformats.org/officeDocument/2006/relationships/notesSlide" Target="../notesSlides/notesSlide120.xml"/><Relationship Id="rId2" Type="http://schemas.openxmlformats.org/officeDocument/2006/relationships/slideLayout" Target="../slideLayouts/slideLayout17.xml"/><Relationship Id="rId1" Type="http://schemas.openxmlformats.org/officeDocument/2006/relationships/tags" Target="../tags/tag131.xml"/><Relationship Id="rId5" Type="http://schemas.openxmlformats.org/officeDocument/2006/relationships/image" Target="../media/image32.png"/><Relationship Id="rId4" Type="http://schemas.openxmlformats.org/officeDocument/2006/relationships/image" Target="../media/image31.png"/></Relationships>
</file>

<file path=ppt/slides/_rels/slide121.xml.rels><?xml version="1.0" encoding="UTF-8" standalone="yes"?>
<Relationships xmlns="http://schemas.openxmlformats.org/package/2006/relationships"><Relationship Id="rId3" Type="http://schemas.openxmlformats.org/officeDocument/2006/relationships/notesSlide" Target="../notesSlides/notesSlide121.xml"/><Relationship Id="rId2" Type="http://schemas.openxmlformats.org/officeDocument/2006/relationships/slideLayout" Target="../slideLayouts/slideLayout17.xml"/><Relationship Id="rId1" Type="http://schemas.openxmlformats.org/officeDocument/2006/relationships/tags" Target="../tags/tag132.xml"/><Relationship Id="rId5" Type="http://schemas.openxmlformats.org/officeDocument/2006/relationships/image" Target="../media/image33.png"/><Relationship Id="rId4" Type="http://schemas.openxmlformats.org/officeDocument/2006/relationships/image" Target="../media/image32.png"/></Relationships>
</file>

<file path=ppt/slides/_rels/slide122.xml.rels><?xml version="1.0" encoding="UTF-8" standalone="yes"?>
<Relationships xmlns="http://schemas.openxmlformats.org/package/2006/relationships"><Relationship Id="rId3" Type="http://schemas.openxmlformats.org/officeDocument/2006/relationships/notesSlide" Target="../notesSlides/notesSlide122.xml"/><Relationship Id="rId2" Type="http://schemas.openxmlformats.org/officeDocument/2006/relationships/slideLayout" Target="../slideLayouts/slideLayout17.xml"/><Relationship Id="rId1" Type="http://schemas.openxmlformats.org/officeDocument/2006/relationships/tags" Target="../tags/tag133.xml"/><Relationship Id="rId5" Type="http://schemas.openxmlformats.org/officeDocument/2006/relationships/image" Target="../media/image34.png"/><Relationship Id="rId4" Type="http://schemas.openxmlformats.org/officeDocument/2006/relationships/image" Target="../media/image33.png"/></Relationships>
</file>

<file path=ppt/slides/_rels/slide12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35.xml"/><Relationship Id="rId1" Type="http://schemas.openxmlformats.org/officeDocument/2006/relationships/tags" Target="../tags/tag134.xml"/><Relationship Id="rId6" Type="http://schemas.openxmlformats.org/officeDocument/2006/relationships/image" Target="../media/image34.png"/><Relationship Id="rId5" Type="http://schemas.openxmlformats.org/officeDocument/2006/relationships/image" Target="../media/image35.png"/><Relationship Id="rId4"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3" Type="http://schemas.openxmlformats.org/officeDocument/2006/relationships/notesSlide" Target="../notesSlides/notesSlide124.xml"/><Relationship Id="rId2" Type="http://schemas.openxmlformats.org/officeDocument/2006/relationships/slideLayout" Target="../slideLayouts/slideLayout17.xml"/><Relationship Id="rId1" Type="http://schemas.openxmlformats.org/officeDocument/2006/relationships/tags" Target="../tags/tag136.xml"/></Relationships>
</file>

<file path=ppt/slides/_rels/slide125.xml.rels><?xml version="1.0" encoding="UTF-8" standalone="yes"?>
<Relationships xmlns="http://schemas.openxmlformats.org/package/2006/relationships"><Relationship Id="rId3" Type="http://schemas.openxmlformats.org/officeDocument/2006/relationships/notesSlide" Target="../notesSlides/notesSlide125.xml"/><Relationship Id="rId2" Type="http://schemas.openxmlformats.org/officeDocument/2006/relationships/slideLayout" Target="../slideLayouts/slideLayout17.xml"/><Relationship Id="rId1" Type="http://schemas.openxmlformats.org/officeDocument/2006/relationships/tags" Target="../tags/tag137.xml"/><Relationship Id="rId4" Type="http://schemas.openxmlformats.org/officeDocument/2006/relationships/image" Target="../media/image7.png"/></Relationships>
</file>

<file path=ppt/slides/_rels/slide126.xml.rels><?xml version="1.0" encoding="UTF-8" standalone="yes"?>
<Relationships xmlns="http://schemas.openxmlformats.org/package/2006/relationships"><Relationship Id="rId3" Type="http://schemas.openxmlformats.org/officeDocument/2006/relationships/notesSlide" Target="../notesSlides/notesSlide126.xml"/><Relationship Id="rId2" Type="http://schemas.openxmlformats.org/officeDocument/2006/relationships/slideLayout" Target="../slideLayouts/slideLayout17.xml"/><Relationship Id="rId1" Type="http://schemas.openxmlformats.org/officeDocument/2006/relationships/tags" Target="../tags/tag138.xml"/><Relationship Id="rId4" Type="http://schemas.openxmlformats.org/officeDocument/2006/relationships/image" Target="../media/image7.png"/></Relationships>
</file>

<file path=ppt/slides/_rels/slide127.xml.rels><?xml version="1.0" encoding="UTF-8" standalone="yes"?>
<Relationships xmlns="http://schemas.openxmlformats.org/package/2006/relationships"><Relationship Id="rId3" Type="http://schemas.openxmlformats.org/officeDocument/2006/relationships/notesSlide" Target="../notesSlides/notesSlide127.xml"/><Relationship Id="rId2" Type="http://schemas.openxmlformats.org/officeDocument/2006/relationships/slideLayout" Target="../slideLayouts/slideLayout17.xml"/><Relationship Id="rId1" Type="http://schemas.openxmlformats.org/officeDocument/2006/relationships/tags" Target="../tags/tag139.xml"/><Relationship Id="rId4" Type="http://schemas.openxmlformats.org/officeDocument/2006/relationships/image" Target="../media/image7.png"/></Relationships>
</file>

<file path=ppt/slides/_rels/slide128.xml.rels><?xml version="1.0" encoding="UTF-8" standalone="yes"?>
<Relationships xmlns="http://schemas.openxmlformats.org/package/2006/relationships"><Relationship Id="rId3" Type="http://schemas.openxmlformats.org/officeDocument/2006/relationships/notesSlide" Target="../notesSlides/notesSlide128.xml"/><Relationship Id="rId2" Type="http://schemas.openxmlformats.org/officeDocument/2006/relationships/slideLayout" Target="../slideLayouts/slideLayout17.xml"/><Relationship Id="rId1" Type="http://schemas.openxmlformats.org/officeDocument/2006/relationships/tags" Target="../tags/tag140.xml"/><Relationship Id="rId4" Type="http://schemas.openxmlformats.org/officeDocument/2006/relationships/image" Target="../media/image7.png"/></Relationships>
</file>

<file path=ppt/slides/_rels/slide129.xml.rels><?xml version="1.0" encoding="UTF-8" standalone="yes"?>
<Relationships xmlns="http://schemas.openxmlformats.org/package/2006/relationships"><Relationship Id="rId3" Type="http://schemas.openxmlformats.org/officeDocument/2006/relationships/notesSlide" Target="../notesSlides/notesSlide129.xml"/><Relationship Id="rId2" Type="http://schemas.openxmlformats.org/officeDocument/2006/relationships/slideLayout" Target="../slideLayouts/slideLayout17.xml"/><Relationship Id="rId1" Type="http://schemas.openxmlformats.org/officeDocument/2006/relationships/tags" Target="../tags/tag141.xml"/><Relationship Id="rId5" Type="http://schemas.openxmlformats.org/officeDocument/2006/relationships/image" Target="../media/image36.png"/><Relationship Id="rId4" Type="http://schemas.openxmlformats.org/officeDocument/2006/relationships/image" Target="../media/image35.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7.xml"/><Relationship Id="rId1" Type="http://schemas.openxmlformats.org/officeDocument/2006/relationships/tags" Target="../tags/tag7.xml"/><Relationship Id="rId4" Type="http://schemas.openxmlformats.org/officeDocument/2006/relationships/image" Target="../media/image5.emf"/></Relationships>
</file>

<file path=ppt/slides/_rels/slide130.xml.rels><?xml version="1.0" encoding="UTF-8" standalone="yes"?>
<Relationships xmlns="http://schemas.openxmlformats.org/package/2006/relationships"><Relationship Id="rId3" Type="http://schemas.openxmlformats.org/officeDocument/2006/relationships/notesSlide" Target="../notesSlides/notesSlide130.xml"/><Relationship Id="rId2" Type="http://schemas.openxmlformats.org/officeDocument/2006/relationships/slideLayout" Target="../slideLayouts/slideLayout17.xml"/><Relationship Id="rId1" Type="http://schemas.openxmlformats.org/officeDocument/2006/relationships/tags" Target="../tags/tag142.xml"/><Relationship Id="rId5" Type="http://schemas.openxmlformats.org/officeDocument/2006/relationships/image" Target="../media/image37.png"/><Relationship Id="rId4" Type="http://schemas.openxmlformats.org/officeDocument/2006/relationships/image" Target="../media/image36.png"/></Relationships>
</file>

<file path=ppt/slides/_rels/slide131.xml.rels><?xml version="1.0" encoding="UTF-8" standalone="yes"?>
<Relationships xmlns="http://schemas.openxmlformats.org/package/2006/relationships"><Relationship Id="rId3" Type="http://schemas.openxmlformats.org/officeDocument/2006/relationships/notesSlide" Target="../notesSlides/notesSlide131.xml"/><Relationship Id="rId2" Type="http://schemas.openxmlformats.org/officeDocument/2006/relationships/slideLayout" Target="../slideLayouts/slideLayout17.xml"/><Relationship Id="rId1" Type="http://schemas.openxmlformats.org/officeDocument/2006/relationships/tags" Target="../tags/tag143.xml"/><Relationship Id="rId5" Type="http://schemas.openxmlformats.org/officeDocument/2006/relationships/image" Target="../media/image38.png"/><Relationship Id="rId4" Type="http://schemas.openxmlformats.org/officeDocument/2006/relationships/image" Target="../media/image37.png"/></Relationships>
</file>

<file path=ppt/slides/_rels/slide132.xml.rels><?xml version="1.0" encoding="UTF-8" standalone="yes"?>
<Relationships xmlns="http://schemas.openxmlformats.org/package/2006/relationships"><Relationship Id="rId3" Type="http://schemas.openxmlformats.org/officeDocument/2006/relationships/notesSlide" Target="../notesSlides/notesSlide132.xml"/><Relationship Id="rId2" Type="http://schemas.openxmlformats.org/officeDocument/2006/relationships/slideLayout" Target="../slideLayouts/slideLayout17.xml"/><Relationship Id="rId1" Type="http://schemas.openxmlformats.org/officeDocument/2006/relationships/tags" Target="../tags/tag144.xml"/><Relationship Id="rId5" Type="http://schemas.openxmlformats.org/officeDocument/2006/relationships/image" Target="../media/image39.png"/><Relationship Id="rId4" Type="http://schemas.openxmlformats.org/officeDocument/2006/relationships/image" Target="../media/image38.png"/></Relationships>
</file>

<file path=ppt/slides/_rels/slide1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3.xml"/><Relationship Id="rId1" Type="http://schemas.openxmlformats.org/officeDocument/2006/relationships/slideLayout" Target="../slideLayouts/slideLayout17.xml"/></Relationships>
</file>

<file path=ppt/slides/_rels/slide134.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46.xml"/><Relationship Id="rId1" Type="http://schemas.openxmlformats.org/officeDocument/2006/relationships/tags" Target="../tags/tag145.xml"/><Relationship Id="rId4" Type="http://schemas.openxmlformats.org/officeDocument/2006/relationships/notesSlide" Target="../notesSlides/notesSlide134.xml"/></Relationships>
</file>

<file path=ppt/slides/_rels/slide135.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48.xml"/><Relationship Id="rId1" Type="http://schemas.openxmlformats.org/officeDocument/2006/relationships/tags" Target="../tags/tag147.xml"/><Relationship Id="rId5" Type="http://schemas.openxmlformats.org/officeDocument/2006/relationships/image" Target="../media/image7.png"/><Relationship Id="rId4" Type="http://schemas.openxmlformats.org/officeDocument/2006/relationships/notesSlide" Target="../notesSlides/notesSlide135.xml"/></Relationships>
</file>

<file path=ppt/slides/_rels/slide136.xml.rels><?xml version="1.0" encoding="UTF-8" standalone="yes"?>
<Relationships xmlns="http://schemas.openxmlformats.org/package/2006/relationships"><Relationship Id="rId3" Type="http://schemas.openxmlformats.org/officeDocument/2006/relationships/notesSlide" Target="../notesSlides/notesSlide136.xml"/><Relationship Id="rId2" Type="http://schemas.openxmlformats.org/officeDocument/2006/relationships/slideLayout" Target="../slideLayouts/slideLayout17.xml"/><Relationship Id="rId1" Type="http://schemas.openxmlformats.org/officeDocument/2006/relationships/tags" Target="../tags/tag149.xml"/><Relationship Id="rId4" Type="http://schemas.openxmlformats.org/officeDocument/2006/relationships/image" Target="../media/image7.png"/></Relationships>
</file>

<file path=ppt/slides/_rels/slide137.xml.rels><?xml version="1.0" encoding="UTF-8" standalone="yes"?>
<Relationships xmlns="http://schemas.openxmlformats.org/package/2006/relationships"><Relationship Id="rId3" Type="http://schemas.openxmlformats.org/officeDocument/2006/relationships/notesSlide" Target="../notesSlides/notesSlide137.xml"/><Relationship Id="rId2" Type="http://schemas.openxmlformats.org/officeDocument/2006/relationships/slideLayout" Target="../slideLayouts/slideLayout17.xml"/><Relationship Id="rId1" Type="http://schemas.openxmlformats.org/officeDocument/2006/relationships/tags" Target="../tags/tag150.xml"/><Relationship Id="rId4" Type="http://schemas.openxmlformats.org/officeDocument/2006/relationships/image" Target="../media/image7.png"/></Relationships>
</file>

<file path=ppt/slides/_rels/slide138.xml.rels><?xml version="1.0" encoding="UTF-8" standalone="yes"?>
<Relationships xmlns="http://schemas.openxmlformats.org/package/2006/relationships"><Relationship Id="rId3" Type="http://schemas.openxmlformats.org/officeDocument/2006/relationships/notesSlide" Target="../notesSlides/notesSlide138.xml"/><Relationship Id="rId2" Type="http://schemas.openxmlformats.org/officeDocument/2006/relationships/slideLayout" Target="../slideLayouts/slideLayout17.xml"/><Relationship Id="rId1" Type="http://schemas.openxmlformats.org/officeDocument/2006/relationships/tags" Target="../tags/tag151.xml"/><Relationship Id="rId4" Type="http://schemas.openxmlformats.org/officeDocument/2006/relationships/image" Target="../media/image7.png"/></Relationships>
</file>

<file path=ppt/slides/_rels/slide139.xml.rels><?xml version="1.0" encoding="UTF-8" standalone="yes"?>
<Relationships xmlns="http://schemas.openxmlformats.org/package/2006/relationships"><Relationship Id="rId3" Type="http://schemas.openxmlformats.org/officeDocument/2006/relationships/notesSlide" Target="../notesSlides/notesSlide139.xml"/><Relationship Id="rId2" Type="http://schemas.openxmlformats.org/officeDocument/2006/relationships/slideLayout" Target="../slideLayouts/slideLayout17.xml"/><Relationship Id="rId1" Type="http://schemas.openxmlformats.org/officeDocument/2006/relationships/tags" Target="../tags/tag15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40.xml.rels><?xml version="1.0" encoding="UTF-8" standalone="yes"?>
<Relationships xmlns="http://schemas.openxmlformats.org/package/2006/relationships"><Relationship Id="rId3" Type="http://schemas.openxmlformats.org/officeDocument/2006/relationships/notesSlide" Target="../notesSlides/notesSlide140.xml"/><Relationship Id="rId2" Type="http://schemas.openxmlformats.org/officeDocument/2006/relationships/slideLayout" Target="../slideLayouts/slideLayout17.xml"/><Relationship Id="rId1" Type="http://schemas.openxmlformats.org/officeDocument/2006/relationships/tags" Target="../tags/tag153.xml"/></Relationships>
</file>

<file path=ppt/slides/_rels/slide141.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55.xml"/><Relationship Id="rId1" Type="http://schemas.openxmlformats.org/officeDocument/2006/relationships/tags" Target="../tags/tag154.xml"/><Relationship Id="rId4" Type="http://schemas.openxmlformats.org/officeDocument/2006/relationships/notesSlide" Target="../notesSlides/notesSlide141.xml"/></Relationships>
</file>

<file path=ppt/slides/_rels/slide142.xml.rels><?xml version="1.0" encoding="UTF-8" standalone="yes"?>
<Relationships xmlns="http://schemas.openxmlformats.org/package/2006/relationships"><Relationship Id="rId3" Type="http://schemas.openxmlformats.org/officeDocument/2006/relationships/notesSlide" Target="../notesSlides/notesSlide142.xml"/><Relationship Id="rId2" Type="http://schemas.openxmlformats.org/officeDocument/2006/relationships/slideLayout" Target="../slideLayouts/slideLayout17.xml"/><Relationship Id="rId1" Type="http://schemas.openxmlformats.org/officeDocument/2006/relationships/tags" Target="../tags/tag156.xml"/><Relationship Id="rId4" Type="http://schemas.openxmlformats.org/officeDocument/2006/relationships/image" Target="../media/image7.png"/></Relationships>
</file>

<file path=ppt/slides/_rels/slide143.xml.rels><?xml version="1.0" encoding="UTF-8" standalone="yes"?>
<Relationships xmlns="http://schemas.openxmlformats.org/package/2006/relationships"><Relationship Id="rId3" Type="http://schemas.openxmlformats.org/officeDocument/2006/relationships/notesSlide" Target="../notesSlides/notesSlide143.xml"/><Relationship Id="rId2" Type="http://schemas.openxmlformats.org/officeDocument/2006/relationships/slideLayout" Target="../slideLayouts/slideLayout17.xml"/><Relationship Id="rId1" Type="http://schemas.openxmlformats.org/officeDocument/2006/relationships/tags" Target="../tags/tag157.xml"/><Relationship Id="rId4" Type="http://schemas.openxmlformats.org/officeDocument/2006/relationships/image" Target="../media/image7.png"/></Relationships>
</file>

<file path=ppt/slides/_rels/slide144.xml.rels><?xml version="1.0" encoding="UTF-8" standalone="yes"?>
<Relationships xmlns="http://schemas.openxmlformats.org/package/2006/relationships"><Relationship Id="rId3" Type="http://schemas.openxmlformats.org/officeDocument/2006/relationships/notesSlide" Target="../notesSlides/notesSlide144.xml"/><Relationship Id="rId2" Type="http://schemas.openxmlformats.org/officeDocument/2006/relationships/slideLayout" Target="../slideLayouts/slideLayout17.xml"/><Relationship Id="rId1" Type="http://schemas.openxmlformats.org/officeDocument/2006/relationships/tags" Target="../tags/tag158.xml"/></Relationships>
</file>

<file path=ppt/slides/_rels/slide145.xml.rels><?xml version="1.0" encoding="UTF-8" standalone="yes"?>
<Relationships xmlns="http://schemas.openxmlformats.org/package/2006/relationships"><Relationship Id="rId3" Type="http://schemas.openxmlformats.org/officeDocument/2006/relationships/notesSlide" Target="../notesSlides/notesSlide145.xml"/><Relationship Id="rId2" Type="http://schemas.openxmlformats.org/officeDocument/2006/relationships/slideLayout" Target="../slideLayouts/slideLayout17.xml"/><Relationship Id="rId1" Type="http://schemas.openxmlformats.org/officeDocument/2006/relationships/tags" Target="../tags/tag159.xml"/><Relationship Id="rId4" Type="http://schemas.openxmlformats.org/officeDocument/2006/relationships/image" Target="../media/image7.png"/></Relationships>
</file>

<file path=ppt/slides/_rels/slide146.xml.rels><?xml version="1.0" encoding="UTF-8" standalone="yes"?>
<Relationships xmlns="http://schemas.openxmlformats.org/package/2006/relationships"><Relationship Id="rId3" Type="http://schemas.openxmlformats.org/officeDocument/2006/relationships/notesSlide" Target="../notesSlides/notesSlide146.xml"/><Relationship Id="rId2" Type="http://schemas.openxmlformats.org/officeDocument/2006/relationships/slideLayout" Target="../slideLayouts/slideLayout17.xml"/><Relationship Id="rId1" Type="http://schemas.openxmlformats.org/officeDocument/2006/relationships/tags" Target="../tags/tag160.xml"/><Relationship Id="rId4" Type="http://schemas.openxmlformats.org/officeDocument/2006/relationships/image" Target="../media/image40.png"/></Relationships>
</file>

<file path=ppt/slides/_rels/slide147.xml.rels><?xml version="1.0" encoding="UTF-8" standalone="yes"?>
<Relationships xmlns="http://schemas.openxmlformats.org/package/2006/relationships"><Relationship Id="rId3" Type="http://schemas.openxmlformats.org/officeDocument/2006/relationships/notesSlide" Target="../notesSlides/notesSlide147.xml"/><Relationship Id="rId2" Type="http://schemas.openxmlformats.org/officeDocument/2006/relationships/slideLayout" Target="../slideLayouts/slideLayout17.xml"/><Relationship Id="rId1" Type="http://schemas.openxmlformats.org/officeDocument/2006/relationships/tags" Target="../tags/tag161.xml"/><Relationship Id="rId5" Type="http://schemas.openxmlformats.org/officeDocument/2006/relationships/image" Target="../media/image41.png"/><Relationship Id="rId4" Type="http://schemas.openxmlformats.org/officeDocument/2006/relationships/image" Target="../media/image40.png"/></Relationships>
</file>

<file path=ppt/slides/_rels/slide148.xml.rels><?xml version="1.0" encoding="UTF-8" standalone="yes"?>
<Relationships xmlns="http://schemas.openxmlformats.org/package/2006/relationships"><Relationship Id="rId3" Type="http://schemas.openxmlformats.org/officeDocument/2006/relationships/notesSlide" Target="../notesSlides/notesSlide148.xml"/><Relationship Id="rId2" Type="http://schemas.openxmlformats.org/officeDocument/2006/relationships/slideLayout" Target="../slideLayouts/slideLayout17.xml"/><Relationship Id="rId1" Type="http://schemas.openxmlformats.org/officeDocument/2006/relationships/tags" Target="../tags/tag162.xml"/><Relationship Id="rId5" Type="http://schemas.openxmlformats.org/officeDocument/2006/relationships/image" Target="../media/image42.png"/><Relationship Id="rId4" Type="http://schemas.openxmlformats.org/officeDocument/2006/relationships/image" Target="../media/image41.png"/></Relationships>
</file>

<file path=ppt/slides/_rels/slide149.xml.rels><?xml version="1.0" encoding="UTF-8" standalone="yes"?>
<Relationships xmlns="http://schemas.openxmlformats.org/package/2006/relationships"><Relationship Id="rId3" Type="http://schemas.openxmlformats.org/officeDocument/2006/relationships/notesSlide" Target="../notesSlides/notesSlide149.xml"/><Relationship Id="rId2" Type="http://schemas.openxmlformats.org/officeDocument/2006/relationships/slideLayout" Target="../slideLayouts/slideLayout17.xml"/><Relationship Id="rId1" Type="http://schemas.openxmlformats.org/officeDocument/2006/relationships/tags" Target="../tags/tag163.xml"/><Relationship Id="rId5" Type="http://schemas.openxmlformats.org/officeDocument/2006/relationships/image" Target="../media/image43.png"/><Relationship Id="rId4" Type="http://schemas.openxmlformats.org/officeDocument/2006/relationships/image" Target="../media/image42.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7.xml"/><Relationship Id="rId1" Type="http://schemas.openxmlformats.org/officeDocument/2006/relationships/tags" Target="../tags/tag8.xml"/><Relationship Id="rId4" Type="http://schemas.openxmlformats.org/officeDocument/2006/relationships/image" Target="../media/image6.png"/></Relationships>
</file>

<file path=ppt/slides/_rels/slide150.xml.rels><?xml version="1.0" encoding="UTF-8" standalone="yes"?>
<Relationships xmlns="http://schemas.openxmlformats.org/package/2006/relationships"><Relationship Id="rId3" Type="http://schemas.openxmlformats.org/officeDocument/2006/relationships/notesSlide" Target="../notesSlides/notesSlide150.xml"/><Relationship Id="rId2" Type="http://schemas.openxmlformats.org/officeDocument/2006/relationships/slideLayout" Target="../slideLayouts/slideLayout17.xml"/><Relationship Id="rId1" Type="http://schemas.openxmlformats.org/officeDocument/2006/relationships/tags" Target="../tags/tag164.xml"/><Relationship Id="rId5" Type="http://schemas.openxmlformats.org/officeDocument/2006/relationships/image" Target="../media/image44.png"/><Relationship Id="rId4" Type="http://schemas.openxmlformats.org/officeDocument/2006/relationships/image" Target="../media/image43.png"/></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16.xml"/></Relationships>
</file>

<file path=ppt/slides/_rels/slide1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2.xml"/><Relationship Id="rId1" Type="http://schemas.openxmlformats.org/officeDocument/2006/relationships/slideLayout" Target="../slideLayouts/slideLayout17.xml"/></Relationships>
</file>

<file path=ppt/slides/_rels/slide15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66.xml"/><Relationship Id="rId1" Type="http://schemas.openxmlformats.org/officeDocument/2006/relationships/tags" Target="../tags/tag165.xml"/><Relationship Id="rId4" Type="http://schemas.openxmlformats.org/officeDocument/2006/relationships/notesSlide" Target="../notesSlides/notesSlide153.xml"/></Relationships>
</file>

<file path=ppt/slides/_rels/slide154.xml.rels><?xml version="1.0" encoding="UTF-8" standalone="yes"?>
<Relationships xmlns="http://schemas.openxmlformats.org/package/2006/relationships"><Relationship Id="rId3" Type="http://schemas.openxmlformats.org/officeDocument/2006/relationships/notesSlide" Target="../notesSlides/notesSlide154.xml"/><Relationship Id="rId2" Type="http://schemas.openxmlformats.org/officeDocument/2006/relationships/slideLayout" Target="../slideLayouts/slideLayout17.xml"/><Relationship Id="rId1" Type="http://schemas.openxmlformats.org/officeDocument/2006/relationships/tags" Target="../tags/tag167.xml"/><Relationship Id="rId4" Type="http://schemas.openxmlformats.org/officeDocument/2006/relationships/image" Target="../media/image7.png"/></Relationships>
</file>

<file path=ppt/slides/_rels/slide155.xml.rels><?xml version="1.0" encoding="UTF-8" standalone="yes"?>
<Relationships xmlns="http://schemas.openxmlformats.org/package/2006/relationships"><Relationship Id="rId3" Type="http://schemas.openxmlformats.org/officeDocument/2006/relationships/notesSlide" Target="../notesSlides/notesSlide155.xml"/><Relationship Id="rId2" Type="http://schemas.openxmlformats.org/officeDocument/2006/relationships/slideLayout" Target="../slideLayouts/slideLayout17.xml"/><Relationship Id="rId1" Type="http://schemas.openxmlformats.org/officeDocument/2006/relationships/tags" Target="../tags/tag168.xml"/><Relationship Id="rId4" Type="http://schemas.openxmlformats.org/officeDocument/2006/relationships/image" Target="../media/image7.png"/></Relationships>
</file>

<file path=ppt/slides/_rels/slide156.xml.rels><?xml version="1.0" encoding="UTF-8" standalone="yes"?>
<Relationships xmlns="http://schemas.openxmlformats.org/package/2006/relationships"><Relationship Id="rId3" Type="http://schemas.openxmlformats.org/officeDocument/2006/relationships/notesSlide" Target="../notesSlides/notesSlide156.xml"/><Relationship Id="rId2" Type="http://schemas.openxmlformats.org/officeDocument/2006/relationships/slideLayout" Target="../slideLayouts/slideLayout17.xml"/><Relationship Id="rId1" Type="http://schemas.openxmlformats.org/officeDocument/2006/relationships/tags" Target="../tags/tag169.xml"/></Relationships>
</file>

<file path=ppt/slides/_rels/slide157.xml.rels><?xml version="1.0" encoding="UTF-8" standalone="yes"?>
<Relationships xmlns="http://schemas.openxmlformats.org/package/2006/relationships"><Relationship Id="rId3" Type="http://schemas.openxmlformats.org/officeDocument/2006/relationships/notesSlide" Target="../notesSlides/notesSlide157.xml"/><Relationship Id="rId2" Type="http://schemas.openxmlformats.org/officeDocument/2006/relationships/slideLayout" Target="../slideLayouts/slideLayout17.xml"/><Relationship Id="rId1" Type="http://schemas.openxmlformats.org/officeDocument/2006/relationships/tags" Target="../tags/tag170.xml"/><Relationship Id="rId4" Type="http://schemas.openxmlformats.org/officeDocument/2006/relationships/image" Target="../media/image45.png"/></Relationships>
</file>

<file path=ppt/slides/_rels/slide158.xml.rels><?xml version="1.0" encoding="UTF-8" standalone="yes"?>
<Relationships xmlns="http://schemas.openxmlformats.org/package/2006/relationships"><Relationship Id="rId3" Type="http://schemas.openxmlformats.org/officeDocument/2006/relationships/notesSlide" Target="../notesSlides/notesSlide158.xml"/><Relationship Id="rId2" Type="http://schemas.openxmlformats.org/officeDocument/2006/relationships/slideLayout" Target="../slideLayouts/slideLayout17.xml"/><Relationship Id="rId1" Type="http://schemas.openxmlformats.org/officeDocument/2006/relationships/tags" Target="../tags/tag171.xml"/><Relationship Id="rId4" Type="http://schemas.openxmlformats.org/officeDocument/2006/relationships/image" Target="../media/image46.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0.xml"/><Relationship Id="rId1" Type="http://schemas.openxmlformats.org/officeDocument/2006/relationships/tags" Target="../tags/tag9.xml"/><Relationship Id="rId5" Type="http://schemas.openxmlformats.org/officeDocument/2006/relationships/hyperlink" Target="https://www.jetbrains.com/idea/" TargetMode="External"/><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2.xml"/><Relationship Id="rId1" Type="http://schemas.openxmlformats.org/officeDocument/2006/relationships/tags" Target="../tags/tag11.xml"/><Relationship Id="rId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7.xml"/><Relationship Id="rId1" Type="http://schemas.openxmlformats.org/officeDocument/2006/relationships/tags" Target="../tags/tag1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7.xml"/><Relationship Id="rId1" Type="http://schemas.openxmlformats.org/officeDocument/2006/relationships/tags" Target="../tags/tag14.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7.xml"/><Relationship Id="rId1" Type="http://schemas.openxmlformats.org/officeDocument/2006/relationships/tags" Target="../tags/tag1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7.xml"/><Relationship Id="rId1" Type="http://schemas.openxmlformats.org/officeDocument/2006/relationships/tags" Target="../tags/tag1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8.xml"/><Relationship Id="rId1" Type="http://schemas.openxmlformats.org/officeDocument/2006/relationships/tags" Target="../tags/tag17.xml"/><Relationship Id="rId4"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20.xml"/><Relationship Id="rId1" Type="http://schemas.openxmlformats.org/officeDocument/2006/relationships/tags" Target="../tags/tag19.xml"/><Relationship Id="rId4"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22.xml"/><Relationship Id="rId1" Type="http://schemas.openxmlformats.org/officeDocument/2006/relationships/tags" Target="../tags/tag21.xml"/><Relationship Id="rId4"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24.xml"/><Relationship Id="rId1" Type="http://schemas.openxmlformats.org/officeDocument/2006/relationships/tags" Target="../tags/tag23.xml"/><Relationship Id="rId4"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26.xml"/><Relationship Id="rId1" Type="http://schemas.openxmlformats.org/officeDocument/2006/relationships/tags" Target="../tags/tag25.xml"/><Relationship Id="rId4"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28.xml"/><Relationship Id="rId1" Type="http://schemas.openxmlformats.org/officeDocument/2006/relationships/tags" Target="../tags/tag27.xml"/><Relationship Id="rId5" Type="http://schemas.openxmlformats.org/officeDocument/2006/relationships/image" Target="../media/image7.png"/><Relationship Id="rId4"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30.xml"/><Relationship Id="rId1" Type="http://schemas.openxmlformats.org/officeDocument/2006/relationships/tags" Target="../tags/tag29.xml"/><Relationship Id="rId4"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32.xml"/><Relationship Id="rId1" Type="http://schemas.openxmlformats.org/officeDocument/2006/relationships/tags" Target="../tags/tag31.xml"/><Relationship Id="rId4"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34.xml"/><Relationship Id="rId1" Type="http://schemas.openxmlformats.org/officeDocument/2006/relationships/tags" Target="../tags/tag33.xml"/><Relationship Id="rId4"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36.xml"/><Relationship Id="rId1" Type="http://schemas.openxmlformats.org/officeDocument/2006/relationships/tags" Target="../tags/tag35.xml"/><Relationship Id="rId4"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image" Target="../media/image7.png"/><Relationship Id="rId4"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40.xml"/><Relationship Id="rId1" Type="http://schemas.openxmlformats.org/officeDocument/2006/relationships/tags" Target="../tags/tag39.xml"/><Relationship Id="rId5" Type="http://schemas.openxmlformats.org/officeDocument/2006/relationships/image" Target="../media/image8.png"/><Relationship Id="rId4"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2.xml"/><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7.xml"/><Relationship Id="rId1" Type="http://schemas.openxmlformats.org/officeDocument/2006/relationships/tags" Target="../tags/tag41.xml"/><Relationship Id="rId4" Type="http://schemas.openxmlformats.org/officeDocument/2006/relationships/image" Target="../media/image9.emf"/></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7.xml"/><Relationship Id="rId1" Type="http://schemas.openxmlformats.org/officeDocument/2006/relationships/tags" Target="../tags/tag42.xml"/><Relationship Id="rId4" Type="http://schemas.openxmlformats.org/officeDocument/2006/relationships/image" Target="../media/image7.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7.xml"/><Relationship Id="rId1" Type="http://schemas.openxmlformats.org/officeDocument/2006/relationships/tags" Target="../tags/tag43.xml"/><Relationship Id="rId4" Type="http://schemas.openxmlformats.org/officeDocument/2006/relationships/image" Target="../media/image7.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7.xml"/><Relationship Id="rId1" Type="http://schemas.openxmlformats.org/officeDocument/2006/relationships/tags" Target="../tags/tag44.xml"/><Relationship Id="rId4" Type="http://schemas.openxmlformats.org/officeDocument/2006/relationships/image" Target="../media/image7.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7.xml"/><Relationship Id="rId1" Type="http://schemas.openxmlformats.org/officeDocument/2006/relationships/tags" Target="../tags/tag45.xml"/><Relationship Id="rId4" Type="http://schemas.openxmlformats.org/officeDocument/2006/relationships/image" Target="../media/image7.png"/></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47.xml"/><Relationship Id="rId1" Type="http://schemas.openxmlformats.org/officeDocument/2006/relationships/tags" Target="../tags/tag46.xml"/><Relationship Id="rId4"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7.xml"/><Relationship Id="rId1" Type="http://schemas.openxmlformats.org/officeDocument/2006/relationships/tags" Target="../tags/tag48.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0.xml"/><Relationship Id="rId1" Type="http://schemas.openxmlformats.org/officeDocument/2006/relationships/slideLayout" Target="../slideLayouts/slideLayout17.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50.xml"/><Relationship Id="rId1" Type="http://schemas.openxmlformats.org/officeDocument/2006/relationships/tags" Target="../tags/tag49.xml"/><Relationship Id="rId5" Type="http://schemas.openxmlformats.org/officeDocument/2006/relationships/image" Target="../media/image7.png"/><Relationship Id="rId4"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52.xml"/><Relationship Id="rId1" Type="http://schemas.openxmlformats.org/officeDocument/2006/relationships/tags" Target="../tags/tag51.xml"/><Relationship Id="rId5" Type="http://schemas.openxmlformats.org/officeDocument/2006/relationships/image" Target="../media/image12.png"/><Relationship Id="rId4"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54.xml"/><Relationship Id="rId1" Type="http://schemas.openxmlformats.org/officeDocument/2006/relationships/tags" Target="../tags/tag53.xml"/><Relationship Id="rId4"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7.xml"/><Relationship Id="rId1" Type="http://schemas.openxmlformats.org/officeDocument/2006/relationships/tags" Target="../tags/tag55.xml"/><Relationship Id="rId4" Type="http://schemas.openxmlformats.org/officeDocument/2006/relationships/image" Target="../media/image13.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17.xml"/><Relationship Id="rId1" Type="http://schemas.openxmlformats.org/officeDocument/2006/relationships/tags" Target="../tags/tag56.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7.xml"/><Relationship Id="rId1" Type="http://schemas.openxmlformats.org/officeDocument/2006/relationships/tags" Target="../tags/tag57.xml"/><Relationship Id="rId4" Type="http://schemas.openxmlformats.org/officeDocument/2006/relationships/image" Target="../media/image7.png"/></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17.xml"/><Relationship Id="rId1" Type="http://schemas.openxmlformats.org/officeDocument/2006/relationships/tags" Target="../tags/tag58.xml"/><Relationship Id="rId4" Type="http://schemas.openxmlformats.org/officeDocument/2006/relationships/image" Target="../media/image14.png"/></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8.xml"/><Relationship Id="rId1" Type="http://schemas.openxmlformats.org/officeDocument/2006/relationships/slideLayout" Target="../slideLayouts/slideLayout17.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17.xml"/><Relationship Id="rId1" Type="http://schemas.openxmlformats.org/officeDocument/2006/relationships/tags" Target="../tags/tag59.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17.xml"/><Relationship Id="rId1" Type="http://schemas.openxmlformats.org/officeDocument/2006/relationships/tags" Target="../tags/tag60.xml"/><Relationship Id="rId4" Type="http://schemas.openxmlformats.org/officeDocument/2006/relationships/image" Target="../media/image7.png"/></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17.xml"/><Relationship Id="rId1" Type="http://schemas.openxmlformats.org/officeDocument/2006/relationships/tags" Target="../tags/tag61.xml"/><Relationship Id="rId4" Type="http://schemas.openxmlformats.org/officeDocument/2006/relationships/image" Target="../media/image15.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6.xml"/></Relationships>
</file>

<file path=ppt/slides/_rels/slide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3.xml"/><Relationship Id="rId1" Type="http://schemas.openxmlformats.org/officeDocument/2006/relationships/slideLayout" Target="../slideLayouts/slideLayout17.xml"/></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63.xml"/><Relationship Id="rId1" Type="http://schemas.openxmlformats.org/officeDocument/2006/relationships/tags" Target="../tags/tag62.xml"/><Relationship Id="rId4"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65.xml"/><Relationship Id="rId1" Type="http://schemas.openxmlformats.org/officeDocument/2006/relationships/tags" Target="../tags/tag64.xml"/><Relationship Id="rId5" Type="http://schemas.openxmlformats.org/officeDocument/2006/relationships/image" Target="../media/image7.png"/><Relationship Id="rId4"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17.xml"/><Relationship Id="rId1" Type="http://schemas.openxmlformats.org/officeDocument/2006/relationships/tags" Target="../tags/tag66.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17.xml"/><Relationship Id="rId1" Type="http://schemas.openxmlformats.org/officeDocument/2006/relationships/tags" Target="../tags/tag67.xml"/><Relationship Id="rId4" Type="http://schemas.openxmlformats.org/officeDocument/2006/relationships/image" Target="../media/image7.png"/></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17.xml"/><Relationship Id="rId1" Type="http://schemas.openxmlformats.org/officeDocument/2006/relationships/tags" Target="../tags/tag68.xml"/><Relationship Id="rId4" Type="http://schemas.openxmlformats.org/officeDocument/2006/relationships/image" Target="../media/image7.png"/></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17.xml"/><Relationship Id="rId1" Type="http://schemas.openxmlformats.org/officeDocument/2006/relationships/tags" Target="../tags/tag6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70.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71.xml"/><Relationship Id="rId1" Type="http://schemas.openxmlformats.org/officeDocument/2006/relationships/tags" Target="../tags/tag70.xml"/><Relationship Id="rId4"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17.xml"/><Relationship Id="rId1" Type="http://schemas.openxmlformats.org/officeDocument/2006/relationships/tags" Target="../tags/tag72.xml"/></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74.xml"/><Relationship Id="rId1" Type="http://schemas.openxmlformats.org/officeDocument/2006/relationships/tags" Target="../tags/tag73.xml"/><Relationship Id="rId5" Type="http://schemas.openxmlformats.org/officeDocument/2006/relationships/image" Target="../media/image7.png"/><Relationship Id="rId4"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17.xml"/><Relationship Id="rId1" Type="http://schemas.openxmlformats.org/officeDocument/2006/relationships/tags" Target="../tags/tag75.xml"/><Relationship Id="rId4" Type="http://schemas.openxmlformats.org/officeDocument/2006/relationships/image" Target="../media/image16.png"/></Relationships>
</file>

<file path=ppt/slides/_rels/slide74.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77.xml"/><Relationship Id="rId1" Type="http://schemas.openxmlformats.org/officeDocument/2006/relationships/tags" Target="../tags/tag76.xml"/><Relationship Id="rId5" Type="http://schemas.openxmlformats.org/officeDocument/2006/relationships/image" Target="../media/image7.png"/><Relationship Id="rId4"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17.xml"/><Relationship Id="rId1" Type="http://schemas.openxmlformats.org/officeDocument/2006/relationships/tags" Target="../tags/tag78.xml"/><Relationship Id="rId4" Type="http://schemas.openxmlformats.org/officeDocument/2006/relationships/image" Target="../media/image7.png"/></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17.xml"/><Relationship Id="rId1" Type="http://schemas.openxmlformats.org/officeDocument/2006/relationships/tags" Target="../tags/tag79.xml"/><Relationship Id="rId4" Type="http://schemas.openxmlformats.org/officeDocument/2006/relationships/image" Target="../media/image7.png"/></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17.xml"/><Relationship Id="rId1" Type="http://schemas.openxmlformats.org/officeDocument/2006/relationships/tags" Target="../tags/tag80.xml"/><Relationship Id="rId4" Type="http://schemas.openxmlformats.org/officeDocument/2006/relationships/image" Target="../media/image7.png"/></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17.xml"/><Relationship Id="rId1" Type="http://schemas.openxmlformats.org/officeDocument/2006/relationships/tags" Target="../tags/tag81.xml"/><Relationship Id="rId4" Type="http://schemas.openxmlformats.org/officeDocument/2006/relationships/image" Target="../media/image17.png"/></Relationships>
</file>

<file path=ppt/slides/_rels/slide79.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83.xml"/><Relationship Id="rId1" Type="http://schemas.openxmlformats.org/officeDocument/2006/relationships/tags" Target="../tags/tag82.xml"/><Relationship Id="rId5" Type="http://schemas.openxmlformats.org/officeDocument/2006/relationships/image" Target="../media/image18.png"/><Relationship Id="rId4"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80.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85.xml"/><Relationship Id="rId1" Type="http://schemas.openxmlformats.org/officeDocument/2006/relationships/tags" Target="../tags/tag84.xml"/><Relationship Id="rId5" Type="http://schemas.openxmlformats.org/officeDocument/2006/relationships/image" Target="../media/image19.png"/><Relationship Id="rId4"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87.xml"/><Relationship Id="rId1" Type="http://schemas.openxmlformats.org/officeDocument/2006/relationships/tags" Target="../tags/tag86.xml"/><Relationship Id="rId4"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2.xml"/><Relationship Id="rId1" Type="http://schemas.openxmlformats.org/officeDocument/2006/relationships/slideLayout" Target="../slideLayouts/slideLayout17.xml"/></Relationships>
</file>

<file path=ppt/slides/_rels/slide8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89.xml"/><Relationship Id="rId1" Type="http://schemas.openxmlformats.org/officeDocument/2006/relationships/tags" Target="../tags/tag88.xml"/><Relationship Id="rId4"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91.xml"/><Relationship Id="rId1" Type="http://schemas.openxmlformats.org/officeDocument/2006/relationships/tags" Target="../tags/tag90.xml"/><Relationship Id="rId4"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93.xml"/><Relationship Id="rId1" Type="http://schemas.openxmlformats.org/officeDocument/2006/relationships/tags" Target="../tags/tag92.xml"/><Relationship Id="rId5" Type="http://schemas.openxmlformats.org/officeDocument/2006/relationships/image" Target="../media/image20.png"/><Relationship Id="rId4"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17.xml"/><Relationship Id="rId1" Type="http://schemas.openxmlformats.org/officeDocument/2006/relationships/tags" Target="../tags/tag94.xml"/><Relationship Id="rId4" Type="http://schemas.openxmlformats.org/officeDocument/2006/relationships/image" Target="../media/image7.png"/></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17.xml"/><Relationship Id="rId1" Type="http://schemas.openxmlformats.org/officeDocument/2006/relationships/tags" Target="../tags/tag95.xml"/><Relationship Id="rId4" Type="http://schemas.openxmlformats.org/officeDocument/2006/relationships/image" Target="../media/image7.png"/></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17.xml"/><Relationship Id="rId1" Type="http://schemas.openxmlformats.org/officeDocument/2006/relationships/tags" Target="../tags/tag96.xml"/></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17.xml"/><Relationship Id="rId1" Type="http://schemas.openxmlformats.org/officeDocument/2006/relationships/tags" Target="../tags/tag9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90.xml"/><Relationship Id="rId2" Type="http://schemas.openxmlformats.org/officeDocument/2006/relationships/slideLayout" Target="../slideLayouts/slideLayout17.xml"/><Relationship Id="rId1" Type="http://schemas.openxmlformats.org/officeDocument/2006/relationships/tags" Target="../tags/tag98.xml"/><Relationship Id="rId4" Type="http://schemas.openxmlformats.org/officeDocument/2006/relationships/image" Target="../media/image21.png"/></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17.xml"/><Relationship Id="rId1" Type="http://schemas.openxmlformats.org/officeDocument/2006/relationships/tags" Target="../tags/tag99.xml"/><Relationship Id="rId4" Type="http://schemas.openxmlformats.org/officeDocument/2006/relationships/image" Target="../media/image22.png"/></Relationships>
</file>

<file path=ppt/slides/_rels/slide9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01.xml"/><Relationship Id="rId1" Type="http://schemas.openxmlformats.org/officeDocument/2006/relationships/tags" Target="../tags/tag100.xml"/><Relationship Id="rId6" Type="http://schemas.openxmlformats.org/officeDocument/2006/relationships/image" Target="../media/image22.png"/><Relationship Id="rId5" Type="http://schemas.openxmlformats.org/officeDocument/2006/relationships/image" Target="../media/image23.png"/><Relationship Id="rId4"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93.xml"/><Relationship Id="rId2" Type="http://schemas.openxmlformats.org/officeDocument/2006/relationships/slideLayout" Target="../slideLayouts/slideLayout17.xml"/><Relationship Id="rId1" Type="http://schemas.openxmlformats.org/officeDocument/2006/relationships/tags" Target="../tags/tag102.xml"/><Relationship Id="rId4" Type="http://schemas.openxmlformats.org/officeDocument/2006/relationships/image" Target="../media/image7.png"/></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94.xml"/><Relationship Id="rId2" Type="http://schemas.openxmlformats.org/officeDocument/2006/relationships/slideLayout" Target="../slideLayouts/slideLayout17.xml"/><Relationship Id="rId1" Type="http://schemas.openxmlformats.org/officeDocument/2006/relationships/tags" Target="../tags/tag103.xml"/><Relationship Id="rId4" Type="http://schemas.openxmlformats.org/officeDocument/2006/relationships/image" Target="../media/image7.png"/></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95.xml"/><Relationship Id="rId2" Type="http://schemas.openxmlformats.org/officeDocument/2006/relationships/slideLayout" Target="../slideLayouts/slideLayout17.xml"/><Relationship Id="rId1" Type="http://schemas.openxmlformats.org/officeDocument/2006/relationships/tags" Target="../tags/tag104.xml"/><Relationship Id="rId4" Type="http://schemas.openxmlformats.org/officeDocument/2006/relationships/image" Target="../media/image7.png"/></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96.xml"/><Relationship Id="rId2" Type="http://schemas.openxmlformats.org/officeDocument/2006/relationships/slideLayout" Target="../slideLayouts/slideLayout17.xml"/><Relationship Id="rId1" Type="http://schemas.openxmlformats.org/officeDocument/2006/relationships/tags" Target="../tags/tag105.xml"/><Relationship Id="rId4" Type="http://schemas.openxmlformats.org/officeDocument/2006/relationships/image" Target="../media/image23.png"/></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97.xml"/><Relationship Id="rId2" Type="http://schemas.openxmlformats.org/officeDocument/2006/relationships/slideLayout" Target="../slideLayouts/slideLayout17.xml"/><Relationship Id="rId1" Type="http://schemas.openxmlformats.org/officeDocument/2006/relationships/tags" Target="../tags/tag106.xml"/><Relationship Id="rId5" Type="http://schemas.openxmlformats.org/officeDocument/2006/relationships/image" Target="../media/image25.png"/><Relationship Id="rId4" Type="http://schemas.openxmlformats.org/officeDocument/2006/relationships/image" Target="../media/image24.png"/></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98.xml"/><Relationship Id="rId2" Type="http://schemas.openxmlformats.org/officeDocument/2006/relationships/slideLayout" Target="../slideLayouts/slideLayout17.xml"/><Relationship Id="rId1" Type="http://schemas.openxmlformats.org/officeDocument/2006/relationships/tags" Target="../tags/tag107.xml"/><Relationship Id="rId5" Type="http://schemas.openxmlformats.org/officeDocument/2006/relationships/image" Target="../media/image26.png"/><Relationship Id="rId4" Type="http://schemas.openxmlformats.org/officeDocument/2006/relationships/image" Target="../media/image25.png"/></Relationships>
</file>

<file path=ppt/slides/_rels/slide99.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09.xml"/><Relationship Id="rId1" Type="http://schemas.openxmlformats.org/officeDocument/2006/relationships/tags" Target="../tags/tag108.xml"/><Relationship Id="rId5" Type="http://schemas.openxmlformats.org/officeDocument/2006/relationships/image" Target="../media/image27.png"/><Relationship Id="rId4"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18"/>
          <p:cNvSpPr txBox="1"/>
          <p:nvPr/>
        </p:nvSpPr>
        <p:spPr>
          <a:xfrm>
            <a:off x="2537460" y="2732880"/>
            <a:ext cx="7578089" cy="769441"/>
          </a:xfrm>
          <a:prstGeom prst="rect">
            <a:avLst/>
          </a:prstGeom>
          <a:noFill/>
        </p:spPr>
        <p:txBody>
          <a:bodyPr wrap="square" rtlCol="0">
            <a:spAutoFit/>
          </a:bodyPr>
          <a:lstStyle/>
          <a:p>
            <a:r>
              <a:rPr lang="zh-CN" altLang="en-US" sz="4400" dirty="0">
                <a:solidFill>
                  <a:srgbClr val="1369B2"/>
                </a:solidFill>
                <a:latin typeface="微软雅黑" charset="0"/>
                <a:ea typeface="微软雅黑" charset="0"/>
                <a:cs typeface="+mn-ea"/>
                <a:sym typeface="思源黑体 CN Medium" panose="020B0600000000000000" pitchFamily="34" charset="-122"/>
              </a:rPr>
              <a:t>第</a:t>
            </a:r>
            <a:r>
              <a:rPr lang="en-US" altLang="zh-CN" sz="4400" dirty="0">
                <a:solidFill>
                  <a:srgbClr val="1369B2"/>
                </a:solidFill>
                <a:latin typeface="微软雅黑" charset="0"/>
                <a:ea typeface="微软雅黑" charset="0"/>
                <a:cs typeface="+mn-ea"/>
                <a:sym typeface="思源黑体 CN Medium" panose="020B0600000000000000" pitchFamily="34" charset="-122"/>
              </a:rPr>
              <a:t>15</a:t>
            </a:r>
            <a:r>
              <a:rPr lang="zh-CN" altLang="en-US" sz="4400" dirty="0">
                <a:solidFill>
                  <a:srgbClr val="1369B2"/>
                </a:solidFill>
                <a:latin typeface="微软雅黑" charset="0"/>
                <a:ea typeface="微软雅黑" charset="0"/>
                <a:cs typeface="+mn-ea"/>
                <a:sym typeface="思源黑体 CN Medium" panose="020B0600000000000000" pitchFamily="34" charset="-122"/>
              </a:rPr>
              <a:t>章  云借阅图书管理系统</a:t>
            </a:r>
            <a:endParaRPr lang="en-US" altLang="zh-CN" sz="4400" dirty="0">
              <a:solidFill>
                <a:srgbClr val="1369B2"/>
              </a:solidFill>
              <a:latin typeface="微软雅黑" charset="0"/>
              <a:ea typeface="微软雅黑" charset="0"/>
              <a:cs typeface="+mn-ea"/>
              <a:sym typeface="思源黑体 CN Medium" panose="020B0600000000000000" pitchFamily="34" charset="-122"/>
            </a:endParaRPr>
          </a:p>
        </p:txBody>
      </p:sp>
      <p:sp>
        <p:nvSpPr>
          <p:cNvPr id="68" name="Rectangle 4"/>
          <p:cNvSpPr txBox="1">
            <a:spLocks noChangeArrowheads="1"/>
          </p:cNvSpPr>
          <p:nvPr/>
        </p:nvSpPr>
        <p:spPr>
          <a:xfrm>
            <a:off x="4663440" y="3860695"/>
            <a:ext cx="5394767" cy="430212"/>
          </a:xfrm>
          <a:prstGeom prst="rect">
            <a:avLst/>
          </a:prstGeom>
        </p:spPr>
        <p:txBody>
          <a:bodyPr vert="horz" lIns="121917" tIns="60958" rIns="121917" bIns="60958"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sz="1800" dirty="0">
                <a:solidFill>
                  <a:srgbClr val="595959"/>
                </a:solidFill>
                <a:latin typeface="微软雅黑" panose="020B0503020204020204" pitchFamily="34" charset="-122"/>
                <a:ea typeface="微软雅黑" panose="020B0503020204020204" pitchFamily="34" charset="-122"/>
                <a:cs typeface="+mn-ea"/>
                <a:sym typeface="+mn-lt"/>
              </a:rPr>
              <a:t>《Java</a:t>
            </a:r>
            <a:r>
              <a:rPr lang="zh-CN" altLang="en-US" sz="1800" dirty="0">
                <a:solidFill>
                  <a:srgbClr val="595959"/>
                </a:solidFill>
                <a:latin typeface="微软雅黑" panose="020B0503020204020204" pitchFamily="34" charset="-122"/>
                <a:ea typeface="微软雅黑" panose="020B0503020204020204" pitchFamily="34" charset="-122"/>
                <a:cs typeface="+mn-ea"/>
                <a:sym typeface="+mn-lt"/>
              </a:rPr>
              <a:t> </a:t>
            </a:r>
            <a:r>
              <a:rPr lang="en-US" altLang="zh-CN" sz="1800" dirty="0">
                <a:solidFill>
                  <a:srgbClr val="595959"/>
                </a:solidFill>
                <a:latin typeface="微软雅黑" panose="020B0503020204020204" pitchFamily="34" charset="-122"/>
                <a:ea typeface="微软雅黑" panose="020B0503020204020204" pitchFamily="34" charset="-122"/>
                <a:cs typeface="+mn-ea"/>
                <a:sym typeface="+mn-lt"/>
              </a:rPr>
              <a:t>EE</a:t>
            </a:r>
            <a:r>
              <a:rPr lang="zh-CN" altLang="en-US" sz="1800" dirty="0">
                <a:solidFill>
                  <a:srgbClr val="595959"/>
                </a:solidFill>
                <a:latin typeface="微软雅黑" panose="020B0503020204020204" pitchFamily="34" charset="-122"/>
                <a:ea typeface="微软雅黑" panose="020B0503020204020204" pitchFamily="34" charset="-122"/>
                <a:cs typeface="+mn-ea"/>
                <a:sym typeface="+mn-lt"/>
              </a:rPr>
              <a:t>企业级应用开发教程（</a:t>
            </a:r>
            <a:r>
              <a:rPr lang="en-US" altLang="zh-CN" sz="1800" dirty="0">
                <a:solidFill>
                  <a:srgbClr val="595959"/>
                </a:solidFill>
                <a:latin typeface="微软雅黑" panose="020B0503020204020204" pitchFamily="34" charset="-122"/>
                <a:ea typeface="微软雅黑" panose="020B0503020204020204" pitchFamily="34" charset="-122"/>
                <a:cs typeface="+mn-ea"/>
                <a:sym typeface="+mn-lt"/>
              </a:rPr>
              <a:t>SSM</a:t>
            </a:r>
            <a:r>
              <a:rPr lang="zh-CN" altLang="en-US" sz="1800" dirty="0">
                <a:solidFill>
                  <a:srgbClr val="595959"/>
                </a:solidFill>
                <a:latin typeface="微软雅黑" panose="020B0503020204020204" pitchFamily="34" charset="-122"/>
                <a:ea typeface="微软雅黑" panose="020B0503020204020204" pitchFamily="34" charset="-122"/>
                <a:cs typeface="+mn-ea"/>
                <a:sym typeface="+mn-lt"/>
              </a:rPr>
              <a:t>）（第</a:t>
            </a:r>
            <a:r>
              <a:rPr lang="en-US" altLang="zh-CN" sz="1800" dirty="0">
                <a:solidFill>
                  <a:srgbClr val="595959"/>
                </a:solidFill>
                <a:latin typeface="微软雅黑" panose="020B0503020204020204" pitchFamily="34" charset="-122"/>
                <a:ea typeface="微软雅黑" panose="020B0503020204020204" pitchFamily="34" charset="-122"/>
                <a:cs typeface="+mn-ea"/>
                <a:sym typeface="+mn-lt"/>
              </a:rPr>
              <a:t>2</a:t>
            </a:r>
            <a:r>
              <a:rPr lang="zh-CN" altLang="en-US" sz="1800" dirty="0">
                <a:solidFill>
                  <a:srgbClr val="595959"/>
                </a:solidFill>
                <a:latin typeface="微软雅黑" panose="020B0503020204020204" pitchFamily="34" charset="-122"/>
                <a:ea typeface="微软雅黑" panose="020B0503020204020204" pitchFamily="34" charset="-122"/>
                <a:cs typeface="+mn-ea"/>
                <a:sym typeface="+mn-lt"/>
              </a:rPr>
              <a:t>版）</a:t>
            </a:r>
            <a:r>
              <a:rPr lang="en-US" altLang="zh-CN" sz="1800" dirty="0">
                <a:solidFill>
                  <a:srgbClr val="595959"/>
                </a:solidFill>
                <a:latin typeface="微软雅黑" panose="020B0503020204020204" pitchFamily="34" charset="-122"/>
                <a:ea typeface="微软雅黑" panose="020B0503020204020204" pitchFamily="34" charset="-122"/>
                <a:cs typeface="+mn-ea"/>
                <a:sym typeface="+mn-lt"/>
              </a:rPr>
              <a:t>》</a:t>
            </a:r>
            <a:endParaRPr lang="zh-CN" altLang="en-US" sz="1800" dirty="0">
              <a:solidFill>
                <a:srgbClr val="595959"/>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41848582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333658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8" y="1217734"/>
            <a:ext cx="3056562" cy="400110"/>
          </a:xfrm>
          <a:prstGeom prst="rect">
            <a:avLst/>
          </a:prstGeom>
          <a:noFill/>
        </p:spPr>
        <p:txBody>
          <a:bodyPr wrap="squar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云</a:t>
            </a:r>
            <a:r>
              <a:rPr lang="zh-CN" altLang="zh-CN" sz="2000" dirty="0">
                <a:solidFill>
                  <a:srgbClr val="1369B2"/>
                </a:solidFill>
                <a:latin typeface="微软雅黑" panose="020B0503020204020204" pitchFamily="34" charset="-122"/>
                <a:ea typeface="微软雅黑" panose="020B0503020204020204" pitchFamily="34" charset="-122"/>
              </a:rPr>
              <a:t>借阅</a:t>
            </a:r>
            <a:r>
              <a:rPr lang="zh-CN" altLang="en-US" sz="2000" dirty="0">
                <a:solidFill>
                  <a:srgbClr val="1369B2"/>
                </a:solidFill>
                <a:latin typeface="微软雅黑" panose="020B0503020204020204" pitchFamily="34" charset="-122"/>
                <a:ea typeface="微软雅黑" panose="020B0503020204020204" pitchFamily="34" charset="-122"/>
              </a:rPr>
              <a:t>系统</a:t>
            </a:r>
            <a:r>
              <a:rPr lang="zh-CN" altLang="zh-CN" sz="2000" dirty="0">
                <a:solidFill>
                  <a:srgbClr val="1369B2"/>
                </a:solidFill>
                <a:latin typeface="微软雅黑" panose="020B0503020204020204" pitchFamily="34" charset="-122"/>
                <a:ea typeface="微软雅黑" panose="020B0503020204020204" pitchFamily="34" charset="-122"/>
              </a:rPr>
              <a:t>功能结构图</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64533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15.1.1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系统功能介绍</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13" name="图片 12">
            <a:extLst>
              <a:ext uri="{FF2B5EF4-FFF2-40B4-BE49-F238E27FC236}">
                <a16:creationId xmlns:a16="http://schemas.microsoft.com/office/drawing/2014/main" id="{FD7C81C8-A115-8641-B0DB-159685912C97}"/>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861627" y="2349817"/>
            <a:ext cx="6293803" cy="3645587"/>
          </a:xfrm>
          <a:prstGeom prst="rect">
            <a:avLst/>
          </a:prstGeom>
          <a:noFill/>
          <a:ln>
            <a:noFill/>
          </a:ln>
        </p:spPr>
      </p:pic>
    </p:spTree>
    <p:extLst>
      <p:ext uri="{BB962C8B-B14F-4D97-AF65-F5344CB8AC3E}">
        <p14:creationId xmlns:p14="http://schemas.microsoft.com/office/powerpoint/2010/main" val="5717615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13" name="Title 1"/>
          <p:cNvSpPr txBox="1"/>
          <p:nvPr/>
        </p:nvSpPr>
        <p:spPr>
          <a:xfrm>
            <a:off x="1143838" y="266933"/>
            <a:ext cx="254848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图书借阅</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a:extLst>
              <a:ext uri="{FF2B5EF4-FFF2-40B4-BE49-F238E27FC236}">
                <a16:creationId xmlns:a16="http://schemas.microsoft.com/office/drawing/2014/main" id="{2DEF158D-36D2-A34E-81CC-CF384E0BD8D8}"/>
              </a:ext>
            </a:extLst>
          </p:cNvPr>
          <p:cNvSpPr txBox="1"/>
          <p:nvPr>
            <p:custDataLst>
              <p:tags r:id="rId1"/>
            </p:custDataLst>
          </p:nvPr>
        </p:nvSpPr>
        <p:spPr>
          <a:xfrm>
            <a:off x="2233349" y="3404851"/>
            <a:ext cx="7665031" cy="130509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en-US" dirty="0">
                <a:solidFill>
                  <a:srgbClr val="595959"/>
                </a:solidFill>
                <a:latin typeface="微软雅黑" panose="020B0503020204020204" pitchFamily="34" charset="-122"/>
              </a:rPr>
              <a:t>       </a:t>
            </a:r>
            <a:r>
              <a:rPr lang="zh-CN" altLang="en-US" dirty="0">
                <a:solidFill>
                  <a:srgbClr val="1369B2"/>
                </a:solidFill>
                <a:latin typeface="微软雅黑" panose="020B0503020204020204" pitchFamily="34" charset="-122"/>
              </a:rPr>
              <a:t> </a:t>
            </a:r>
            <a:r>
              <a:rPr lang="zh-CN" altLang="zh-CN" dirty="0">
                <a:solidFill>
                  <a:srgbClr val="1369B2"/>
                </a:solidFill>
                <a:latin typeface="微软雅黑" panose="020B0503020204020204" pitchFamily="34" charset="-122"/>
              </a:rPr>
              <a:t>实现</a:t>
            </a:r>
            <a:r>
              <a:rPr lang="en-US" altLang="zh-CN" dirty="0">
                <a:solidFill>
                  <a:srgbClr val="1369B2"/>
                </a:solidFill>
                <a:latin typeface="微软雅黑" panose="020B0503020204020204" pitchFamily="34" charset="-122"/>
              </a:rPr>
              <a:t>DAO</a:t>
            </a:r>
            <a:r>
              <a:rPr lang="zh-CN" altLang="en-US" dirty="0">
                <a:solidFill>
                  <a:srgbClr val="1369B2"/>
                </a:solidFill>
                <a:latin typeface="微软雅黑" panose="020B0503020204020204" pitchFamily="34" charset="-122"/>
              </a:rPr>
              <a:t>层</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由于编辑图书和之前实现的图书借阅类似，都是将当前操作的图书信息进行更新，所以编辑图书无须在</a:t>
            </a:r>
            <a:r>
              <a:rPr lang="en-US" altLang="zh-CN" dirty="0" err="1">
                <a:solidFill>
                  <a:srgbClr val="595959"/>
                </a:solidFill>
                <a:latin typeface="微软雅黑" panose="020B0503020204020204" pitchFamily="34" charset="-122"/>
              </a:rPr>
              <a:t>BookMapper</a:t>
            </a:r>
            <a:r>
              <a:rPr lang="zh-CN" altLang="zh-CN" dirty="0">
                <a:solidFill>
                  <a:srgbClr val="595959"/>
                </a:solidFill>
                <a:latin typeface="微软雅黑" panose="020B0503020204020204" pitchFamily="34" charset="-122"/>
              </a:rPr>
              <a:t>接口中新增方法，可以直接复用</a:t>
            </a:r>
            <a:r>
              <a:rPr lang="en-US" altLang="zh-CN" dirty="0" err="1">
                <a:solidFill>
                  <a:srgbClr val="595959"/>
                </a:solidFill>
                <a:latin typeface="微软雅黑" panose="020B0503020204020204" pitchFamily="34" charset="-122"/>
              </a:rPr>
              <a:t>BookMapper</a:t>
            </a:r>
            <a:r>
              <a:rPr lang="zh-CN" altLang="zh-CN" dirty="0">
                <a:solidFill>
                  <a:srgbClr val="595959"/>
                </a:solidFill>
                <a:latin typeface="微软雅黑" panose="020B0503020204020204" pitchFamily="34" charset="-122"/>
              </a:rPr>
              <a:t>接口中的</a:t>
            </a:r>
            <a:r>
              <a:rPr lang="en-US" altLang="zh-CN" dirty="0" err="1">
                <a:solidFill>
                  <a:srgbClr val="595959"/>
                </a:solidFill>
                <a:latin typeface="微软雅黑" panose="020B0503020204020204" pitchFamily="34" charset="-122"/>
              </a:rPr>
              <a:t>editBook</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方法即可</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sp>
        <p:nvSpPr>
          <p:cNvPr id="14" name="圆角矩形 13">
            <a:extLst>
              <a:ext uri="{FF2B5EF4-FFF2-40B4-BE49-F238E27FC236}">
                <a16:creationId xmlns:a16="http://schemas.microsoft.com/office/drawing/2014/main" id="{A6910AD2-9B6E-1D42-A42A-89A5F00B2317}"/>
              </a:ext>
            </a:extLst>
          </p:cNvPr>
          <p:cNvSpPr/>
          <p:nvPr/>
        </p:nvSpPr>
        <p:spPr>
          <a:xfrm>
            <a:off x="1988895" y="3001178"/>
            <a:ext cx="8149515" cy="2068533"/>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a:extLst>
              <a:ext uri="{FF2B5EF4-FFF2-40B4-BE49-F238E27FC236}">
                <a16:creationId xmlns:a16="http://schemas.microsoft.com/office/drawing/2014/main" id="{D2DAC2AF-A085-BD4B-837A-D43F315FF4BD}"/>
              </a:ext>
            </a:extLst>
          </p:cNvPr>
          <p:cNvSpPr/>
          <p:nvPr/>
        </p:nvSpPr>
        <p:spPr>
          <a:xfrm>
            <a:off x="1938670" y="292220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a:extLst>
              <a:ext uri="{FF2B5EF4-FFF2-40B4-BE49-F238E27FC236}">
                <a16:creationId xmlns:a16="http://schemas.microsoft.com/office/drawing/2014/main" id="{55F28094-E3B5-2B48-916C-06A525F014F0}"/>
              </a:ext>
            </a:extLst>
          </p:cNvPr>
          <p:cNvSpPr/>
          <p:nvPr/>
        </p:nvSpPr>
        <p:spPr>
          <a:xfrm rot="10800000">
            <a:off x="9800611" y="474466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 name="文本框 1">
            <a:extLst>
              <a:ext uri="{FF2B5EF4-FFF2-40B4-BE49-F238E27FC236}">
                <a16:creationId xmlns:a16="http://schemas.microsoft.com/office/drawing/2014/main" id="{F606D4C5-CD59-BC49-A69C-3F344C0C6EF8}"/>
              </a:ext>
            </a:extLst>
          </p:cNvPr>
          <p:cNvSpPr txBox="1"/>
          <p:nvPr/>
        </p:nvSpPr>
        <p:spPr>
          <a:xfrm>
            <a:off x="2905246" y="1458410"/>
            <a:ext cx="5324354" cy="458908"/>
          </a:xfrm>
          <a:prstGeom prst="rect">
            <a:avLst/>
          </a:prstGeom>
          <a:noFill/>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编辑图书功能的具体步骤如下所示</a:t>
            </a:r>
            <a:r>
              <a:rPr lang="zh-CN" altLang="en-US" dirty="0">
                <a:solidFill>
                  <a:srgbClr val="595959"/>
                </a:solidFill>
                <a:latin typeface="微软雅黑" panose="020B0503020204020204" pitchFamily="34" charset="-122"/>
                <a:ea typeface="微软雅黑" panose="020B0503020204020204" pitchFamily="34" charset="-122"/>
                <a:cs typeface="+mn-ea"/>
              </a:rPr>
              <a:t>。</a:t>
            </a:r>
          </a:p>
        </p:txBody>
      </p:sp>
    </p:spTree>
    <p:extLst>
      <p:ext uri="{BB962C8B-B14F-4D97-AF65-F5344CB8AC3E}">
        <p14:creationId xmlns:p14="http://schemas.microsoft.com/office/powerpoint/2010/main" val="1130772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02</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2634119"/>
          </a:xfrm>
          <a:prstGeom prst="rect">
            <a:avLst/>
          </a:prstGeom>
          <a:noFill/>
          <a:ln>
            <a:noFill/>
          </a:ln>
        </p:spPr>
        <p:txBody>
          <a:bodyPr wrap="square" rtlCol="0">
            <a:spAutoFit/>
          </a:bodyPr>
          <a:lstStyle/>
          <a:p>
            <a:pPr>
              <a:lnSpc>
                <a:spcPct val="150000"/>
              </a:lnSpc>
            </a:pPr>
            <a:r>
              <a:rPr lang="zh-CN" altLang="zh-CN" sz="1600" dirty="0">
                <a:solidFill>
                  <a:srgbClr val="1369B2"/>
                </a:solidFill>
                <a:latin typeface="Microsoft YaHei" panose="020B0503020204020204" pitchFamily="34" charset="-122"/>
                <a:ea typeface="Microsoft YaHei" panose="020B0503020204020204" pitchFamily="34" charset="-122"/>
                <a:cs typeface="+mn-ea"/>
              </a:rPr>
              <a:t>实现</a:t>
            </a:r>
            <a:r>
              <a:rPr lang="en-US" altLang="zh-CN" sz="1600" dirty="0">
                <a:solidFill>
                  <a:srgbClr val="1369B2"/>
                </a:solidFill>
                <a:latin typeface="Microsoft YaHei" panose="020B0503020204020204" pitchFamily="34" charset="-122"/>
                <a:ea typeface="Microsoft YaHei" panose="020B0503020204020204" pitchFamily="34" charset="-122"/>
                <a:cs typeface="+mn-ea"/>
              </a:rPr>
              <a:t>Service</a:t>
            </a:r>
            <a:r>
              <a:rPr lang="zh-CN" altLang="zh-CN" sz="1600" dirty="0">
                <a:solidFill>
                  <a:srgbClr val="1369B2"/>
                </a:solidFill>
                <a:latin typeface="Microsoft YaHei" panose="020B0503020204020204" pitchFamily="34" charset="-122"/>
                <a:ea typeface="Microsoft YaHei" panose="020B0503020204020204" pitchFamily="34" charset="-122"/>
                <a:cs typeface="+mn-ea"/>
              </a:rPr>
              <a:t>层</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BookService</a:t>
            </a:r>
            <a:r>
              <a:rPr lang="zh-CN" altLang="zh-CN" sz="1600" dirty="0">
                <a:solidFill>
                  <a:srgbClr val="595959"/>
                </a:solidFill>
                <a:latin typeface="Microsoft YaHei" panose="020B0503020204020204" pitchFamily="34" charset="-122"/>
                <a:ea typeface="Microsoft YaHei" panose="020B0503020204020204" pitchFamily="34" charset="-122"/>
                <a:cs typeface="+mn-ea"/>
              </a:rPr>
              <a:t>接口中添加新增图书的方法</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editBook</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，具体代码如下所示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BookServiceImpl</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类中重写</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BookService</a:t>
            </a:r>
            <a:r>
              <a:rPr lang="zh-CN" altLang="zh-CN" sz="1600" dirty="0">
                <a:solidFill>
                  <a:srgbClr val="595959"/>
                </a:solidFill>
                <a:latin typeface="Microsoft YaHei" panose="020B0503020204020204" pitchFamily="34" charset="-122"/>
                <a:ea typeface="Microsoft YaHei" panose="020B0503020204020204" pitchFamily="34" charset="-122"/>
                <a:cs typeface="+mn-ea"/>
              </a:rPr>
              <a:t>接口的</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editBook</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方法，具体代码如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图书借阅</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a:extLst>
              <a:ext uri="{FF2B5EF4-FFF2-40B4-BE49-F238E27FC236}">
                <a16:creationId xmlns:a16="http://schemas.microsoft.com/office/drawing/2014/main" id="{915BD9FE-5EB7-084D-A33A-B090AD4E2F46}"/>
              </a:ext>
            </a:extLst>
          </p:cNvPr>
          <p:cNvPicPr>
            <a:picLocks noChangeAspect="1"/>
          </p:cNvPicPr>
          <p:nvPr/>
        </p:nvPicPr>
        <p:blipFill>
          <a:blip r:embed="rId4"/>
          <a:stretch>
            <a:fillRect/>
          </a:stretch>
        </p:blipFill>
        <p:spPr>
          <a:xfrm>
            <a:off x="2486203" y="2414877"/>
            <a:ext cx="7332167" cy="787460"/>
          </a:xfrm>
          <a:prstGeom prst="rect">
            <a:avLst/>
          </a:prstGeom>
        </p:spPr>
      </p:pic>
      <p:sp>
        <p:nvSpPr>
          <p:cNvPr id="12" name="矩形 11">
            <a:extLst>
              <a:ext uri="{FF2B5EF4-FFF2-40B4-BE49-F238E27FC236}">
                <a16:creationId xmlns:a16="http://schemas.microsoft.com/office/drawing/2014/main" id="{6D1D8E9B-ABC6-8847-ABF1-A15C352FD4F1}"/>
              </a:ext>
            </a:extLst>
          </p:cNvPr>
          <p:cNvSpPr/>
          <p:nvPr/>
        </p:nvSpPr>
        <p:spPr>
          <a:xfrm>
            <a:off x="2863572" y="2368575"/>
            <a:ext cx="6685542" cy="787460"/>
          </a:xfrm>
          <a:prstGeom prst="rect">
            <a:avLst/>
          </a:prstGeom>
        </p:spPr>
        <p:txBody>
          <a:bodyPr wrap="square">
            <a:spAutoFit/>
          </a:bodyPr>
          <a:lstStyle/>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en-US" sz="1600" dirty="0">
                <a:solidFill>
                  <a:srgbClr val="595959"/>
                </a:solidFill>
                <a:latin typeface="Microsoft YaHei" panose="020B0503020204020204" pitchFamily="34" charset="-122"/>
                <a:ea typeface="Microsoft YaHei" panose="020B0503020204020204" pitchFamily="34" charset="-122"/>
                <a:cs typeface="+mn-ea"/>
              </a:rPr>
              <a:t>编辑</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图书</a:t>
            </a:r>
            <a:r>
              <a:rPr lang="zh-CN" altLang="en-US" sz="1600" dirty="0">
                <a:solidFill>
                  <a:srgbClr val="595959"/>
                </a:solidFill>
                <a:latin typeface="Microsoft YaHei" panose="020B0503020204020204" pitchFamily="34" charset="-122"/>
                <a:ea typeface="Microsoft YaHei" panose="020B0503020204020204" pitchFamily="34" charset="-122"/>
                <a:cs typeface="+mn-ea"/>
              </a:rPr>
              <a:t>信息</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Integer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editBook</a:t>
            </a:r>
            <a:r>
              <a:rPr lang="en-US" altLang="zh-CN" sz="1600" dirty="0">
                <a:solidFill>
                  <a:srgbClr val="595959"/>
                </a:solidFill>
                <a:latin typeface="Microsoft YaHei" panose="020B0503020204020204" pitchFamily="34" charset="-122"/>
                <a:ea typeface="Microsoft YaHei" panose="020B0503020204020204" pitchFamily="34" charset="-122"/>
                <a:cs typeface="+mn-ea"/>
              </a:rPr>
              <a:t>(Book book);</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pic>
        <p:nvPicPr>
          <p:cNvPr id="8" name="图片 7">
            <a:extLst>
              <a:ext uri="{FF2B5EF4-FFF2-40B4-BE49-F238E27FC236}">
                <a16:creationId xmlns:a16="http://schemas.microsoft.com/office/drawing/2014/main" id="{31094D9D-EB2E-AD45-B45C-1A2F2F1945F5}"/>
              </a:ext>
            </a:extLst>
          </p:cNvPr>
          <p:cNvPicPr>
            <a:picLocks noChangeAspect="1"/>
          </p:cNvPicPr>
          <p:nvPr/>
        </p:nvPicPr>
        <p:blipFill>
          <a:blip r:embed="rId4"/>
          <a:stretch>
            <a:fillRect/>
          </a:stretch>
        </p:blipFill>
        <p:spPr>
          <a:xfrm>
            <a:off x="2500133" y="3821365"/>
            <a:ext cx="7318238" cy="2341784"/>
          </a:xfrm>
          <a:prstGeom prst="rect">
            <a:avLst/>
          </a:prstGeom>
        </p:spPr>
      </p:pic>
      <p:sp>
        <p:nvSpPr>
          <p:cNvPr id="14" name="矩形 13">
            <a:extLst>
              <a:ext uri="{FF2B5EF4-FFF2-40B4-BE49-F238E27FC236}">
                <a16:creationId xmlns:a16="http://schemas.microsoft.com/office/drawing/2014/main" id="{2404B3C2-E739-7B48-9651-F2CE59C72DFB}"/>
              </a:ext>
            </a:extLst>
          </p:cNvPr>
          <p:cNvSpPr/>
          <p:nvPr/>
        </p:nvSpPr>
        <p:spPr>
          <a:xfrm>
            <a:off x="2754772" y="3817337"/>
            <a:ext cx="7025835" cy="2264787"/>
          </a:xfrm>
          <a:prstGeom prst="rect">
            <a:avLst/>
          </a:prstGeom>
        </p:spPr>
        <p:txBody>
          <a:bodyPr wrap="square">
            <a:spAutoFit/>
          </a:bodyPr>
          <a:lstStyle/>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 </a:t>
            </a:r>
            <a:r>
              <a:rPr lang="zh-CN" altLang="zh-CN" sz="1600" dirty="0">
                <a:solidFill>
                  <a:srgbClr val="595959"/>
                </a:solidFill>
                <a:latin typeface="Microsoft YaHei" panose="020B0503020204020204" pitchFamily="34" charset="-122"/>
                <a:ea typeface="Microsoft YaHei" panose="020B0503020204020204" pitchFamily="34" charset="-122"/>
                <a:cs typeface="+mn-ea"/>
              </a:rPr>
              <a:t>编辑图书信息</a:t>
            </a: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public Integer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editBook</a:t>
            </a:r>
            <a:r>
              <a:rPr lang="en-US" altLang="zh-CN" sz="1600" dirty="0">
                <a:solidFill>
                  <a:srgbClr val="595959"/>
                </a:solidFill>
                <a:latin typeface="Microsoft YaHei" panose="020B0503020204020204" pitchFamily="34" charset="-122"/>
                <a:ea typeface="Microsoft YaHei" panose="020B0503020204020204" pitchFamily="34" charset="-122"/>
                <a:cs typeface="+mn-ea"/>
              </a:rPr>
              <a:t>(Book book)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return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bookMapper.editBook</a:t>
            </a:r>
            <a:r>
              <a:rPr lang="en-US" altLang="zh-CN" sz="1600" dirty="0">
                <a:solidFill>
                  <a:srgbClr val="595959"/>
                </a:solidFill>
                <a:latin typeface="Microsoft YaHei" panose="020B0503020204020204" pitchFamily="34" charset="-122"/>
                <a:ea typeface="Microsoft YaHei" panose="020B0503020204020204" pitchFamily="34" charset="-122"/>
                <a:cs typeface="+mn-ea"/>
              </a:rPr>
              <a:t>(book);</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Tree>
    <p:extLst>
      <p:ext uri="{BB962C8B-B14F-4D97-AF65-F5344CB8AC3E}">
        <p14:creationId xmlns:p14="http://schemas.microsoft.com/office/powerpoint/2010/main" val="39649956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03</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787460"/>
          </a:xfrm>
          <a:prstGeom prst="rect">
            <a:avLst/>
          </a:prstGeom>
          <a:noFill/>
          <a:ln>
            <a:noFill/>
          </a:ln>
        </p:spPr>
        <p:txBody>
          <a:bodyPr wrap="square" rtlCol="0">
            <a:spAutoFit/>
          </a:bodyPr>
          <a:lstStyle/>
          <a:p>
            <a:pPr>
              <a:lnSpc>
                <a:spcPct val="150000"/>
              </a:lnSpc>
            </a:pPr>
            <a:r>
              <a:rPr lang="zh-CN" altLang="zh-CN" sz="1600" dirty="0">
                <a:solidFill>
                  <a:srgbClr val="1369B2"/>
                </a:solidFill>
                <a:latin typeface="Microsoft YaHei" panose="020B0503020204020204" pitchFamily="34" charset="-122"/>
                <a:ea typeface="Microsoft YaHei" panose="020B0503020204020204" pitchFamily="34" charset="-122"/>
                <a:cs typeface="+mn-ea"/>
              </a:rPr>
              <a:t>实现</a:t>
            </a:r>
            <a:r>
              <a:rPr lang="en-US" altLang="zh-CN" sz="1600" dirty="0">
                <a:solidFill>
                  <a:srgbClr val="1369B2"/>
                </a:solidFill>
                <a:latin typeface="Microsoft YaHei" panose="020B0503020204020204" pitchFamily="34" charset="-122"/>
                <a:ea typeface="Microsoft YaHei" panose="020B0503020204020204" pitchFamily="34" charset="-122"/>
                <a:cs typeface="+mn-ea"/>
              </a:rPr>
              <a:t>Controller</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BookController</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类中新增一个</a:t>
            </a:r>
            <a:r>
              <a:rPr lang="zh-CN" altLang="en-US" sz="1600" dirty="0">
                <a:solidFill>
                  <a:srgbClr val="595959"/>
                </a:solidFill>
                <a:latin typeface="Microsoft YaHei" panose="020B0503020204020204" pitchFamily="34" charset="-122"/>
                <a:ea typeface="Microsoft YaHei" panose="020B0503020204020204" pitchFamily="34" charset="-122"/>
                <a:cs typeface="+mn-ea"/>
              </a:rPr>
              <a:t>编辑</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图书的方法</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editBook</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，新增</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editBook</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方法的代码如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图书借阅</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a:extLst>
              <a:ext uri="{FF2B5EF4-FFF2-40B4-BE49-F238E27FC236}">
                <a16:creationId xmlns:a16="http://schemas.microsoft.com/office/drawing/2014/main" id="{915BD9FE-5EB7-084D-A33A-B090AD4E2F46}"/>
              </a:ext>
            </a:extLst>
          </p:cNvPr>
          <p:cNvPicPr>
            <a:picLocks noChangeAspect="1"/>
          </p:cNvPicPr>
          <p:nvPr/>
        </p:nvPicPr>
        <p:blipFill>
          <a:blip r:embed="rId4"/>
          <a:stretch>
            <a:fillRect/>
          </a:stretch>
        </p:blipFill>
        <p:spPr>
          <a:xfrm>
            <a:off x="2486203" y="2414877"/>
            <a:ext cx="7332167" cy="3904900"/>
          </a:xfrm>
          <a:prstGeom prst="rect">
            <a:avLst/>
          </a:prstGeom>
        </p:spPr>
      </p:pic>
      <p:sp>
        <p:nvSpPr>
          <p:cNvPr id="12" name="矩形 11">
            <a:extLst>
              <a:ext uri="{FF2B5EF4-FFF2-40B4-BE49-F238E27FC236}">
                <a16:creationId xmlns:a16="http://schemas.microsoft.com/office/drawing/2014/main" id="{6D1D8E9B-ABC6-8847-ABF1-A15C352FD4F1}"/>
              </a:ext>
            </a:extLst>
          </p:cNvPr>
          <p:cNvSpPr/>
          <p:nvPr/>
        </p:nvSpPr>
        <p:spPr>
          <a:xfrm>
            <a:off x="2863572" y="2472749"/>
            <a:ext cx="6685542" cy="3742115"/>
          </a:xfrm>
          <a:prstGeom prst="rect">
            <a:avLst/>
          </a:prstGeom>
        </p:spPr>
        <p:txBody>
          <a:bodyPr wrap="square">
            <a:spAutoFit/>
          </a:bodyPr>
          <a:lstStyle/>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ResponseBody</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RequestMapping</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editBook</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public Result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editBook</a:t>
            </a:r>
            <a:r>
              <a:rPr lang="en-US" altLang="zh-CN" sz="1600" dirty="0">
                <a:solidFill>
                  <a:srgbClr val="595959"/>
                </a:solidFill>
                <a:latin typeface="Microsoft YaHei" panose="020B0503020204020204" pitchFamily="34" charset="-122"/>
                <a:ea typeface="Microsoft YaHei" panose="020B0503020204020204" pitchFamily="34" charset="-122"/>
                <a:cs typeface="+mn-ea"/>
              </a:rPr>
              <a:t>(Book book)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try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Integer count=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bookService.editBook</a:t>
            </a:r>
            <a:r>
              <a:rPr lang="en-US" altLang="zh-CN" sz="1600" dirty="0">
                <a:solidFill>
                  <a:srgbClr val="595959"/>
                </a:solidFill>
                <a:latin typeface="Microsoft YaHei" panose="020B0503020204020204" pitchFamily="34" charset="-122"/>
                <a:ea typeface="Microsoft YaHei" panose="020B0503020204020204" pitchFamily="34" charset="-122"/>
                <a:cs typeface="+mn-ea"/>
              </a:rPr>
              <a:t>(book);</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if(count!=1) { return new Result(false, "</a:t>
            </a:r>
            <a:r>
              <a:rPr lang="zh-CN" altLang="zh-CN" sz="1600" dirty="0">
                <a:solidFill>
                  <a:srgbClr val="595959"/>
                </a:solidFill>
                <a:latin typeface="Microsoft YaHei" panose="020B0503020204020204" pitchFamily="34" charset="-122"/>
                <a:ea typeface="Microsoft YaHei" panose="020B0503020204020204" pitchFamily="34" charset="-122"/>
                <a:cs typeface="+mn-ea"/>
              </a:rPr>
              <a:t>编辑失败</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return new Result(true, "</a:t>
            </a:r>
            <a:r>
              <a:rPr lang="zh-CN" altLang="zh-CN" sz="1600" dirty="0">
                <a:solidFill>
                  <a:srgbClr val="595959"/>
                </a:solidFill>
                <a:latin typeface="Microsoft YaHei" panose="020B0503020204020204" pitchFamily="34" charset="-122"/>
                <a:ea typeface="Microsoft YaHei" panose="020B0503020204020204" pitchFamily="34" charset="-122"/>
                <a:cs typeface="+mn-ea"/>
              </a:rPr>
              <a:t>编辑成功</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 catch (Exception e)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e.printStackTrace</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return new Result(false, "</a:t>
            </a:r>
            <a:r>
              <a:rPr lang="zh-CN" altLang="zh-CN" sz="1600" dirty="0">
                <a:solidFill>
                  <a:srgbClr val="595959"/>
                </a:solidFill>
                <a:latin typeface="Microsoft YaHei" panose="020B0503020204020204" pitchFamily="34" charset="-122"/>
                <a:ea typeface="Microsoft YaHei" panose="020B0503020204020204" pitchFamily="34" charset="-122"/>
                <a:cs typeface="+mn-ea"/>
              </a:rPr>
              <a:t>编辑失败</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Tree>
    <p:extLst>
      <p:ext uri="{BB962C8B-B14F-4D97-AF65-F5344CB8AC3E}">
        <p14:creationId xmlns:p14="http://schemas.microsoft.com/office/powerpoint/2010/main" val="36948435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04</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1895455"/>
          </a:xfrm>
          <a:prstGeom prst="rect">
            <a:avLst/>
          </a:prstGeom>
          <a:noFill/>
          <a:ln>
            <a:noFill/>
          </a:ln>
        </p:spPr>
        <p:txBody>
          <a:bodyPr wrap="square" rtlCol="0">
            <a:spAutoFit/>
          </a:bodyPr>
          <a:lstStyle/>
          <a:p>
            <a:pPr>
              <a:lnSpc>
                <a:spcPct val="150000"/>
              </a:lnSpc>
            </a:pPr>
            <a:r>
              <a:rPr lang="zh-CN" altLang="en-US" sz="1600" dirty="0">
                <a:solidFill>
                  <a:srgbClr val="1369B2"/>
                </a:solidFill>
                <a:latin typeface="Microsoft YaHei" panose="020B0503020204020204" pitchFamily="34" charset="-122"/>
                <a:ea typeface="Microsoft YaHei" panose="020B0503020204020204" pitchFamily="34" charset="-122"/>
                <a:cs typeface="+mn-ea"/>
              </a:rPr>
              <a:t>实现页面效果</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单击</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图右下角“保存”按钮，图书信息模态框将自动隐藏。由于“保存”按钮绑定了鼠标单击事件，单击“保存”按钮触发事件，系统将会调用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my.js</a:t>
            </a:r>
            <a:r>
              <a:rPr lang="zh-CN" altLang="zh-CN" sz="1600" dirty="0">
                <a:solidFill>
                  <a:srgbClr val="595959"/>
                </a:solidFill>
                <a:latin typeface="Microsoft YaHei" panose="020B0503020204020204" pitchFamily="34" charset="-122"/>
                <a:ea typeface="Microsoft YaHei" panose="020B0503020204020204" pitchFamily="34" charset="-122"/>
                <a:cs typeface="+mn-ea"/>
              </a:rPr>
              <a:t>文件中的</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addOrEdit</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addOrEdit</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方法根据表单中的图书</a:t>
            </a:r>
            <a:r>
              <a:rPr lang="en-US" altLang="zh-CN" sz="1600" dirty="0">
                <a:solidFill>
                  <a:srgbClr val="595959"/>
                </a:solidFill>
                <a:latin typeface="Microsoft YaHei" panose="020B0503020204020204" pitchFamily="34" charset="-122"/>
                <a:ea typeface="Microsoft YaHei" panose="020B0503020204020204" pitchFamily="34" charset="-122"/>
                <a:cs typeface="+mn-ea"/>
              </a:rPr>
              <a:t>id</a:t>
            </a:r>
            <a:r>
              <a:rPr lang="zh-CN" altLang="zh-CN" sz="1600" dirty="0">
                <a:solidFill>
                  <a:srgbClr val="595959"/>
                </a:solidFill>
                <a:latin typeface="Microsoft YaHei" panose="020B0503020204020204" pitchFamily="34" charset="-122"/>
                <a:ea typeface="Microsoft YaHei" panose="020B0503020204020204" pitchFamily="34" charset="-122"/>
                <a:cs typeface="+mn-ea"/>
              </a:rPr>
              <a:t>是否为空，判断是添加图书还是编辑图书的操作。如果是编辑图书操作，将表单数据异步发送到映射路径为“</a:t>
            </a:r>
            <a:r>
              <a:rPr lang="en-US" altLang="zh-CN" sz="1600" dirty="0">
                <a:solidFill>
                  <a:srgbClr val="595959"/>
                </a:solidFill>
                <a:latin typeface="Microsoft YaHei" panose="020B0503020204020204" pitchFamily="34" charset="-122"/>
                <a:ea typeface="Microsoft YaHei" panose="020B0503020204020204" pitchFamily="34" charset="-122"/>
                <a:cs typeface="+mn-ea"/>
              </a:rPr>
              <a:t>/book/</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editBook</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”的控制器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图书借阅</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a:extLst>
              <a:ext uri="{FF2B5EF4-FFF2-40B4-BE49-F238E27FC236}">
                <a16:creationId xmlns:a16="http://schemas.microsoft.com/office/drawing/2014/main" id="{B83C9D2E-0200-CC46-A736-5CA9F66C3498}"/>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284453" y="3132450"/>
            <a:ext cx="3864124" cy="2805362"/>
          </a:xfrm>
          <a:prstGeom prst="rect">
            <a:avLst/>
          </a:prstGeom>
          <a:noFill/>
          <a:ln>
            <a:noFill/>
          </a:ln>
          <a:effectLst/>
        </p:spPr>
      </p:pic>
    </p:spTree>
    <p:extLst>
      <p:ext uri="{BB962C8B-B14F-4D97-AF65-F5344CB8AC3E}">
        <p14:creationId xmlns:p14="http://schemas.microsoft.com/office/powerpoint/2010/main" val="41160230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05</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1254691" y="3920041"/>
            <a:ext cx="9671810" cy="418128"/>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将</a:t>
            </a:r>
            <a:r>
              <a:rPr lang="zh-CN" altLang="en-US" sz="1600" dirty="0">
                <a:solidFill>
                  <a:srgbClr val="595959"/>
                </a:solidFill>
                <a:latin typeface="Microsoft YaHei" panose="020B0503020204020204" pitchFamily="34" charset="-122"/>
                <a:ea typeface="Microsoft YaHei" panose="020B0503020204020204" pitchFamily="34" charset="-122"/>
                <a:cs typeface="+mn-ea"/>
              </a:rPr>
              <a:t>上</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图的图书信息中的上架状态修改为下架，单击“保存”按钮，页面弹出编辑成功对话框，如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下图</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图书借阅</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14" name="图片 13">
            <a:extLst>
              <a:ext uri="{FF2B5EF4-FFF2-40B4-BE49-F238E27FC236}">
                <a16:creationId xmlns:a16="http://schemas.microsoft.com/office/drawing/2014/main" id="{10DC2EA4-0992-4B45-B0E5-7829936E7D93}"/>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257691" y="4769142"/>
            <a:ext cx="2116455" cy="1278255"/>
          </a:xfrm>
          <a:prstGeom prst="rect">
            <a:avLst/>
          </a:prstGeom>
          <a:noFill/>
          <a:ln>
            <a:noFill/>
          </a:ln>
          <a:effectLst/>
        </p:spPr>
      </p:pic>
      <p:pic>
        <p:nvPicPr>
          <p:cNvPr id="15" name="图片 14">
            <a:extLst>
              <a:ext uri="{FF2B5EF4-FFF2-40B4-BE49-F238E27FC236}">
                <a16:creationId xmlns:a16="http://schemas.microsoft.com/office/drawing/2014/main" id="{B59DB421-5E66-4347-B7A7-15672589EDDB}"/>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4388625" y="1234205"/>
            <a:ext cx="4442858" cy="2562292"/>
          </a:xfrm>
          <a:prstGeom prst="rect">
            <a:avLst/>
          </a:prstGeom>
          <a:noFill/>
          <a:ln>
            <a:noFill/>
          </a:ln>
          <a:effectLst/>
        </p:spPr>
      </p:pic>
    </p:spTree>
    <p:extLst>
      <p:ext uri="{BB962C8B-B14F-4D97-AF65-F5344CB8AC3E}">
        <p14:creationId xmlns:p14="http://schemas.microsoft.com/office/powerpoint/2010/main" val="40330469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06</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1428312" y="2438481"/>
            <a:ext cx="9324569" cy="4111447"/>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zh-CN" altLang="en-US" sz="1600" dirty="0">
                <a:solidFill>
                  <a:srgbClr val="595959"/>
                </a:solidFill>
                <a:latin typeface="Microsoft YaHei" panose="020B0503020204020204" pitchFamily="34" charset="-122"/>
                <a:ea typeface="Microsoft YaHei" panose="020B0503020204020204" pitchFamily="34" charset="-122"/>
                <a:cs typeface="+mn-ea"/>
              </a:rPr>
              <a:t>上</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图中，单击“确定”按钮，页面显示效果如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从</a:t>
            </a:r>
            <a:r>
              <a:rPr lang="zh-CN" altLang="en-US" sz="1600" dirty="0">
                <a:solidFill>
                  <a:srgbClr val="595959"/>
                </a:solidFill>
                <a:latin typeface="Microsoft YaHei" panose="020B0503020204020204" pitchFamily="34" charset="-122"/>
                <a:ea typeface="Microsoft YaHei" panose="020B0503020204020204" pitchFamily="34" charset="-122"/>
                <a:cs typeface="+mn-ea"/>
              </a:rPr>
              <a:t>上面的页面显示效果图</a:t>
            </a:r>
            <a:r>
              <a:rPr lang="zh-CN" altLang="zh-CN" sz="1600" dirty="0">
                <a:solidFill>
                  <a:srgbClr val="595959"/>
                </a:solidFill>
                <a:latin typeface="Microsoft YaHei" panose="020B0503020204020204" pitchFamily="34" charset="-122"/>
                <a:ea typeface="Microsoft YaHei" panose="020B0503020204020204" pitchFamily="34" charset="-122"/>
                <a:cs typeface="+mn-ea"/>
              </a:rPr>
              <a:t>可以看出，刚才编辑的图书《自在独行》已经不见，说明图书已经下架成功，页面数据列表又变回</a:t>
            </a:r>
            <a:r>
              <a:rPr lang="en-US" altLang="zh-CN" sz="1600" dirty="0">
                <a:solidFill>
                  <a:srgbClr val="595959"/>
                </a:solidFill>
                <a:latin typeface="Microsoft YaHei" panose="020B0503020204020204" pitchFamily="34" charset="-122"/>
                <a:ea typeface="Microsoft YaHei" panose="020B0503020204020204" pitchFamily="34" charset="-122"/>
                <a:cs typeface="+mn-ea"/>
              </a:rPr>
              <a:t>1</a:t>
            </a:r>
            <a:r>
              <a:rPr lang="zh-CN" altLang="zh-CN" sz="1600" dirty="0">
                <a:solidFill>
                  <a:srgbClr val="595959"/>
                </a:solidFill>
                <a:latin typeface="Microsoft YaHei" panose="020B0503020204020204" pitchFamily="34" charset="-122"/>
                <a:ea typeface="Microsoft YaHei" panose="020B0503020204020204" pitchFamily="34" charset="-122"/>
                <a:cs typeface="+mn-ea"/>
              </a:rPr>
              <a:t>页显示了</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至此，图书借阅模块的编辑图书功能已经完成</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图书借阅</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14" name="图片 13">
            <a:extLst>
              <a:ext uri="{FF2B5EF4-FFF2-40B4-BE49-F238E27FC236}">
                <a16:creationId xmlns:a16="http://schemas.microsoft.com/office/drawing/2014/main" id="{CF7361B8-E6EB-084F-8B1C-38DD55A3DE22}"/>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257691" y="1111541"/>
            <a:ext cx="2116455" cy="1278255"/>
          </a:xfrm>
          <a:prstGeom prst="rect">
            <a:avLst/>
          </a:prstGeom>
          <a:noFill/>
          <a:ln>
            <a:noFill/>
          </a:ln>
          <a:effectLst/>
        </p:spPr>
      </p:pic>
      <p:pic>
        <p:nvPicPr>
          <p:cNvPr id="15" name="图片 14">
            <a:extLst>
              <a:ext uri="{FF2B5EF4-FFF2-40B4-BE49-F238E27FC236}">
                <a16:creationId xmlns:a16="http://schemas.microsoft.com/office/drawing/2014/main" id="{E95862D8-FC22-FC4C-A5E7-CA632D4E0AFE}"/>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3505200" y="2906422"/>
            <a:ext cx="5181600" cy="2827655"/>
          </a:xfrm>
          <a:prstGeom prst="rect">
            <a:avLst/>
          </a:prstGeom>
          <a:noFill/>
          <a:ln>
            <a:noFill/>
          </a:ln>
        </p:spPr>
      </p:pic>
    </p:spTree>
    <p:extLst>
      <p:ext uri="{BB962C8B-B14F-4D97-AF65-F5344CB8AC3E}">
        <p14:creationId xmlns:p14="http://schemas.microsoft.com/office/powerpoint/2010/main" val="27770825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1995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当前借阅</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5816722" y="2535138"/>
            <a:ext cx="5430275" cy="90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掌握云借阅系统的</a:t>
            </a:r>
            <a:r>
              <a:rPr lang="zh-CN" altLang="en-US" dirty="0">
                <a:solidFill>
                  <a:srgbClr val="1369B2"/>
                </a:solidFill>
                <a:latin typeface="微软雅黑" panose="020B0503020204020204" pitchFamily="34" charset="-122"/>
                <a:ea typeface="微软雅黑" panose="020B0503020204020204" pitchFamily="34" charset="-122"/>
              </a:rPr>
              <a:t>当前借阅</a:t>
            </a:r>
            <a:r>
              <a:rPr lang="zh-CN" altLang="en-US" dirty="0">
                <a:solidFill>
                  <a:srgbClr val="595959"/>
                </a:solidFill>
                <a:latin typeface="微软雅黑" panose="020B0503020204020204" pitchFamily="34" charset="-122"/>
                <a:ea typeface="微软雅黑" panose="020B0503020204020204" pitchFamily="34" charset="-122"/>
              </a:rPr>
              <a:t>，能够在该系统中实现查询图书、归还图书和确认图书功能</a:t>
            </a: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0562626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1688636"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1210588"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查询图书</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267580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当前借阅</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p>
        </p:txBody>
      </p:sp>
      <p:sp>
        <p:nvSpPr>
          <p:cNvPr id="8" name="文本框 18"/>
          <p:cNvSpPr txBox="1"/>
          <p:nvPr>
            <p:custDataLst>
              <p:tags r:id="rId2"/>
            </p:custDataLst>
          </p:nvPr>
        </p:nvSpPr>
        <p:spPr>
          <a:xfrm>
            <a:off x="1172537" y="2075355"/>
            <a:ext cx="3306866" cy="419812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单击</a:t>
            </a:r>
            <a:r>
              <a:rPr lang="zh-CN" altLang="en-US" dirty="0">
                <a:solidFill>
                  <a:srgbClr val="595959"/>
                </a:solidFill>
                <a:latin typeface="微软雅黑" panose="020B0503020204020204" pitchFamily="34" charset="-122"/>
              </a:rPr>
              <a:t>右</a:t>
            </a:r>
            <a:r>
              <a:rPr lang="zh-CN" altLang="zh-CN" dirty="0">
                <a:solidFill>
                  <a:srgbClr val="595959"/>
                </a:solidFill>
                <a:latin typeface="微软雅黑" panose="020B0503020204020204" pitchFamily="34" charset="-122"/>
              </a:rPr>
              <a:t>图中导航侧栏的“当前借阅”超链接时，系统会展示当前登录用户借阅但未归还的图书。由于用户申请图书归还时，需要管理员确认归还后才算真正归还图书，所以管理员查询出的当前借阅图书包括两部分，自己借阅未归还的图书和所有待归还确认的图书。</a:t>
            </a:r>
          </a:p>
        </p:txBody>
      </p:sp>
      <p:pic>
        <p:nvPicPr>
          <p:cNvPr id="7" name="图片 6">
            <a:extLst>
              <a:ext uri="{FF2B5EF4-FFF2-40B4-BE49-F238E27FC236}">
                <a16:creationId xmlns:a16="http://schemas.microsoft.com/office/drawing/2014/main" id="{41C0BD63-9C75-9645-8CB4-864EC1796D5C}"/>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5125655" y="1656359"/>
            <a:ext cx="5181600" cy="2827655"/>
          </a:xfrm>
          <a:prstGeom prst="rect">
            <a:avLst/>
          </a:prstGeom>
          <a:noFill/>
          <a:ln>
            <a:noFill/>
          </a:ln>
        </p:spPr>
      </p:pic>
      <p:sp>
        <p:nvSpPr>
          <p:cNvPr id="2" name="文本框 1">
            <a:extLst>
              <a:ext uri="{FF2B5EF4-FFF2-40B4-BE49-F238E27FC236}">
                <a16:creationId xmlns:a16="http://schemas.microsoft.com/office/drawing/2014/main" id="{A14EE1B6-B17E-C248-924F-1AC3213A2D75}"/>
              </a:ext>
            </a:extLst>
          </p:cNvPr>
          <p:cNvSpPr txBox="1"/>
          <p:nvPr/>
        </p:nvSpPr>
        <p:spPr>
          <a:xfrm>
            <a:off x="4757194" y="4791919"/>
            <a:ext cx="6111433" cy="1289905"/>
          </a:xfrm>
          <a:prstGeom prst="rect">
            <a:avLst/>
          </a:prstGeom>
          <a:noFill/>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当前借阅模块的图书查询和图书借阅模块中的图书查询类似，可以按条件查询图书，如果不输入查询条件，就查询全部图书。对查询结果也进行分页显示</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rPr>
              <a:t> </a:t>
            </a:r>
            <a:endParaRPr lang="en-US" altLang="zh-CN" dirty="0">
              <a:solidFill>
                <a:srgbClr val="595959"/>
              </a:solidFill>
              <a:latin typeface="微软雅黑" panose="020B0503020204020204" pitchFamily="34" charset="-122"/>
            </a:endParaRPr>
          </a:p>
        </p:txBody>
      </p:sp>
    </p:spTree>
    <p:extLst>
      <p:ext uri="{BB962C8B-B14F-4D97-AF65-F5344CB8AC3E}">
        <p14:creationId xmlns:p14="http://schemas.microsoft.com/office/powerpoint/2010/main" val="33017140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13" name="Title 1"/>
          <p:cNvSpPr txBox="1"/>
          <p:nvPr/>
        </p:nvSpPr>
        <p:spPr>
          <a:xfrm>
            <a:off x="1143838" y="266933"/>
            <a:ext cx="254848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当前借阅</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a:extLst>
              <a:ext uri="{FF2B5EF4-FFF2-40B4-BE49-F238E27FC236}">
                <a16:creationId xmlns:a16="http://schemas.microsoft.com/office/drawing/2014/main" id="{2DEF158D-36D2-A34E-81CC-CF384E0BD8D8}"/>
              </a:ext>
            </a:extLst>
          </p:cNvPr>
          <p:cNvSpPr txBox="1"/>
          <p:nvPr>
            <p:custDataLst>
              <p:tags r:id="rId1"/>
            </p:custDataLst>
          </p:nvPr>
        </p:nvSpPr>
        <p:spPr>
          <a:xfrm>
            <a:off x="1894448" y="3346975"/>
            <a:ext cx="8253403" cy="218347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en-US" dirty="0">
                <a:solidFill>
                  <a:srgbClr val="595959"/>
                </a:solidFill>
                <a:latin typeface="微软雅黑" panose="020B0503020204020204" pitchFamily="34" charset="-122"/>
              </a:rPr>
              <a:t>       </a:t>
            </a:r>
            <a:r>
              <a:rPr lang="zh-CN" altLang="en-US" dirty="0">
                <a:solidFill>
                  <a:srgbClr val="1369B2"/>
                </a:solidFill>
                <a:latin typeface="微软雅黑" panose="020B0503020204020204" pitchFamily="34" charset="-122"/>
              </a:rPr>
              <a:t> </a:t>
            </a:r>
            <a:r>
              <a:rPr lang="zh-CN" altLang="zh-CN" dirty="0">
                <a:solidFill>
                  <a:srgbClr val="1369B2"/>
                </a:solidFill>
                <a:latin typeface="微软雅黑" panose="020B0503020204020204" pitchFamily="34" charset="-122"/>
              </a:rPr>
              <a:t>实现</a:t>
            </a:r>
            <a:r>
              <a:rPr lang="en-US" altLang="zh-CN" dirty="0">
                <a:solidFill>
                  <a:srgbClr val="1369B2"/>
                </a:solidFill>
                <a:latin typeface="微软雅黑" panose="020B0503020204020204" pitchFamily="34" charset="-122"/>
              </a:rPr>
              <a:t>DAO</a:t>
            </a:r>
            <a:r>
              <a:rPr lang="zh-CN" altLang="en-US" dirty="0">
                <a:solidFill>
                  <a:srgbClr val="1369B2"/>
                </a:solidFill>
                <a:latin typeface="微软雅黑" panose="020B0503020204020204" pitchFamily="34" charset="-122"/>
              </a:rPr>
              <a:t>层</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由于普通用户和管理员用户查询出的当前借阅的图书信息并不相同，所以可以定义</a:t>
            </a:r>
            <a:r>
              <a:rPr lang="en-US" altLang="zh-CN" dirty="0">
                <a:solidFill>
                  <a:srgbClr val="595959"/>
                </a:solidFill>
                <a:latin typeface="微软雅黑" panose="020B0503020204020204" pitchFamily="34" charset="-122"/>
              </a:rPr>
              <a:t>2</a:t>
            </a:r>
            <a:r>
              <a:rPr lang="zh-CN" altLang="zh-CN" dirty="0">
                <a:solidFill>
                  <a:srgbClr val="595959"/>
                </a:solidFill>
                <a:latin typeface="微软雅黑" panose="020B0503020204020204" pitchFamily="34" charset="-122"/>
              </a:rPr>
              <a:t>个不同的方法来供</a:t>
            </a:r>
            <a:r>
              <a:rPr lang="en-US" altLang="zh-CN" dirty="0">
                <a:solidFill>
                  <a:srgbClr val="595959"/>
                </a:solidFill>
                <a:latin typeface="微软雅黑" panose="020B0503020204020204" pitchFamily="34" charset="-122"/>
              </a:rPr>
              <a:t>Service</a:t>
            </a:r>
            <a:r>
              <a:rPr lang="zh-CN" altLang="zh-CN" dirty="0">
                <a:solidFill>
                  <a:srgbClr val="595959"/>
                </a:solidFill>
                <a:latin typeface="微软雅黑" panose="020B0503020204020204" pitchFamily="34" charset="-122"/>
              </a:rPr>
              <a:t>层调用。在</a:t>
            </a:r>
            <a:r>
              <a:rPr lang="en-US" altLang="zh-CN" dirty="0" err="1">
                <a:solidFill>
                  <a:srgbClr val="595959"/>
                </a:solidFill>
                <a:latin typeface="微软雅黑" panose="020B0503020204020204" pitchFamily="34" charset="-122"/>
              </a:rPr>
              <a:t>BookMapper</a:t>
            </a:r>
            <a:r>
              <a:rPr lang="zh-CN" altLang="zh-CN" dirty="0">
                <a:solidFill>
                  <a:srgbClr val="595959"/>
                </a:solidFill>
                <a:latin typeface="微软雅黑" panose="020B0503020204020204" pitchFamily="34" charset="-122"/>
              </a:rPr>
              <a:t>接口中新增</a:t>
            </a:r>
            <a:r>
              <a:rPr lang="en-US" altLang="zh-CN" dirty="0">
                <a:solidFill>
                  <a:srgbClr val="595959"/>
                </a:solidFill>
                <a:latin typeface="微软雅黑" panose="020B0503020204020204" pitchFamily="34" charset="-122"/>
              </a:rPr>
              <a:t>2</a:t>
            </a:r>
            <a:r>
              <a:rPr lang="zh-CN" altLang="zh-CN" dirty="0">
                <a:solidFill>
                  <a:srgbClr val="595959"/>
                </a:solidFill>
                <a:latin typeface="微软雅黑" panose="020B0503020204020204" pitchFamily="34" charset="-122"/>
              </a:rPr>
              <a:t>个方法</a:t>
            </a:r>
            <a:r>
              <a:rPr lang="en-US" altLang="zh-CN" dirty="0" err="1">
                <a:solidFill>
                  <a:srgbClr val="595959"/>
                </a:solidFill>
                <a:latin typeface="微软雅黑" panose="020B0503020204020204" pitchFamily="34" charset="-122"/>
              </a:rPr>
              <a:t>selectMyBorrowed</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和</a:t>
            </a:r>
            <a:r>
              <a:rPr lang="en-US" altLang="zh-CN" dirty="0" err="1">
                <a:solidFill>
                  <a:srgbClr val="595959"/>
                </a:solidFill>
                <a:latin typeface="微软雅黑" panose="020B0503020204020204" pitchFamily="34" charset="-122"/>
              </a:rPr>
              <a:t>selectBorrowed</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selectMyBorrowed</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方法用于查询当前用户未归还的图书信息，</a:t>
            </a:r>
            <a:r>
              <a:rPr lang="en-US" altLang="zh-CN" dirty="0" err="1">
                <a:solidFill>
                  <a:srgbClr val="595959"/>
                </a:solidFill>
                <a:latin typeface="微软雅黑" panose="020B0503020204020204" pitchFamily="34" charset="-122"/>
              </a:rPr>
              <a:t>selectBorrowed</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方法用于查询当前用户未归还和所有待确认归还的图书信息</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sp>
        <p:nvSpPr>
          <p:cNvPr id="14" name="圆角矩形 13">
            <a:extLst>
              <a:ext uri="{FF2B5EF4-FFF2-40B4-BE49-F238E27FC236}">
                <a16:creationId xmlns:a16="http://schemas.microsoft.com/office/drawing/2014/main" id="{A6910AD2-9B6E-1D42-A42A-89A5F00B2317}"/>
              </a:ext>
            </a:extLst>
          </p:cNvPr>
          <p:cNvSpPr/>
          <p:nvPr/>
        </p:nvSpPr>
        <p:spPr>
          <a:xfrm>
            <a:off x="1597306" y="3001178"/>
            <a:ext cx="8877783" cy="282088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a:extLst>
              <a:ext uri="{FF2B5EF4-FFF2-40B4-BE49-F238E27FC236}">
                <a16:creationId xmlns:a16="http://schemas.microsoft.com/office/drawing/2014/main" id="{D2DAC2AF-A085-BD4B-837A-D43F315FF4BD}"/>
              </a:ext>
            </a:extLst>
          </p:cNvPr>
          <p:cNvSpPr/>
          <p:nvPr/>
        </p:nvSpPr>
        <p:spPr>
          <a:xfrm>
            <a:off x="1510405" y="292220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a:extLst>
              <a:ext uri="{FF2B5EF4-FFF2-40B4-BE49-F238E27FC236}">
                <a16:creationId xmlns:a16="http://schemas.microsoft.com/office/drawing/2014/main" id="{55F28094-E3B5-2B48-916C-06A525F014F0}"/>
              </a:ext>
            </a:extLst>
          </p:cNvPr>
          <p:cNvSpPr/>
          <p:nvPr/>
        </p:nvSpPr>
        <p:spPr>
          <a:xfrm rot="10800000">
            <a:off x="10147851" y="5497024"/>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 name="文本框 1">
            <a:extLst>
              <a:ext uri="{FF2B5EF4-FFF2-40B4-BE49-F238E27FC236}">
                <a16:creationId xmlns:a16="http://schemas.microsoft.com/office/drawing/2014/main" id="{F606D4C5-CD59-BC49-A69C-3F344C0C6EF8}"/>
              </a:ext>
            </a:extLst>
          </p:cNvPr>
          <p:cNvSpPr txBox="1"/>
          <p:nvPr/>
        </p:nvSpPr>
        <p:spPr>
          <a:xfrm>
            <a:off x="2905246" y="1458410"/>
            <a:ext cx="5324354" cy="458908"/>
          </a:xfrm>
          <a:prstGeom prst="rect">
            <a:avLst/>
          </a:prstGeom>
          <a:noFill/>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cs typeface="+mn-ea"/>
              </a:rPr>
              <a:t>查询</a:t>
            </a:r>
            <a:r>
              <a:rPr lang="zh-CN" altLang="zh-CN" dirty="0">
                <a:solidFill>
                  <a:srgbClr val="595959"/>
                </a:solidFill>
                <a:latin typeface="微软雅黑" panose="020B0503020204020204" pitchFamily="34" charset="-122"/>
                <a:ea typeface="微软雅黑" panose="020B0503020204020204" pitchFamily="34" charset="-122"/>
                <a:cs typeface="+mn-ea"/>
              </a:rPr>
              <a:t>图书功能的具体步骤如下所示</a:t>
            </a:r>
            <a:r>
              <a:rPr lang="zh-CN" altLang="en-US" dirty="0">
                <a:solidFill>
                  <a:srgbClr val="595959"/>
                </a:solidFill>
                <a:latin typeface="微软雅黑" panose="020B0503020204020204" pitchFamily="34" charset="-122"/>
                <a:ea typeface="微软雅黑" panose="020B0503020204020204" pitchFamily="34" charset="-122"/>
                <a:cs typeface="+mn-ea"/>
              </a:rPr>
              <a:t>。</a:t>
            </a:r>
          </a:p>
        </p:txBody>
      </p:sp>
    </p:spTree>
    <p:extLst>
      <p:ext uri="{BB962C8B-B14F-4D97-AF65-F5344CB8AC3E}">
        <p14:creationId xmlns:p14="http://schemas.microsoft.com/office/powerpoint/2010/main" val="29944914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02</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787460"/>
          </a:xfrm>
          <a:prstGeom prst="rect">
            <a:avLst/>
          </a:prstGeom>
          <a:noFill/>
          <a:ln>
            <a:noFill/>
          </a:ln>
        </p:spPr>
        <p:txBody>
          <a:bodyPr wrap="square" rtlCol="0">
            <a:spAutoFit/>
          </a:bodyPr>
          <a:lstStyle/>
          <a:p>
            <a:pPr>
              <a:lnSpc>
                <a:spcPct val="150000"/>
              </a:lnSpc>
            </a:pPr>
            <a:r>
              <a:rPr lang="zh-CN" altLang="zh-CN" sz="1600" dirty="0">
                <a:solidFill>
                  <a:srgbClr val="1369B2"/>
                </a:solidFill>
                <a:latin typeface="Microsoft YaHei" panose="020B0503020204020204" pitchFamily="34" charset="-122"/>
                <a:ea typeface="Microsoft YaHei" panose="020B0503020204020204" pitchFamily="34" charset="-122"/>
                <a:cs typeface="+mn-ea"/>
              </a:rPr>
              <a:t>实现</a:t>
            </a:r>
            <a:r>
              <a:rPr lang="en-US" altLang="zh-CN" sz="1600" dirty="0">
                <a:solidFill>
                  <a:srgbClr val="1369B2"/>
                </a:solidFill>
                <a:latin typeface="Microsoft YaHei" panose="020B0503020204020204" pitchFamily="34" charset="-122"/>
                <a:ea typeface="Microsoft YaHei" panose="020B0503020204020204" pitchFamily="34" charset="-122"/>
                <a:cs typeface="+mn-ea"/>
              </a:rPr>
              <a:t>Service</a:t>
            </a:r>
            <a:r>
              <a:rPr lang="zh-CN" altLang="zh-CN" sz="1600" dirty="0">
                <a:solidFill>
                  <a:srgbClr val="1369B2"/>
                </a:solidFill>
                <a:latin typeface="Microsoft YaHei" panose="020B0503020204020204" pitchFamily="34" charset="-122"/>
                <a:ea typeface="Microsoft YaHei" panose="020B0503020204020204" pitchFamily="34" charset="-122"/>
                <a:cs typeface="+mn-ea"/>
              </a:rPr>
              <a:t>层</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BookService</a:t>
            </a:r>
            <a:r>
              <a:rPr lang="zh-CN" altLang="zh-CN" sz="1600" dirty="0">
                <a:solidFill>
                  <a:srgbClr val="595959"/>
                </a:solidFill>
                <a:latin typeface="Microsoft YaHei" panose="020B0503020204020204" pitchFamily="34" charset="-122"/>
                <a:ea typeface="Microsoft YaHei" panose="020B0503020204020204" pitchFamily="34" charset="-122"/>
                <a:cs typeface="+mn-ea"/>
              </a:rPr>
              <a:t>接口中添加</a:t>
            </a:r>
            <a:r>
              <a:rPr lang="zh-CN" altLang="en-US" sz="1600" dirty="0">
                <a:solidFill>
                  <a:srgbClr val="595959"/>
                </a:solidFill>
                <a:latin typeface="Microsoft YaHei" panose="020B0503020204020204" pitchFamily="34" charset="-122"/>
                <a:ea typeface="Microsoft YaHei" panose="020B0503020204020204" pitchFamily="34" charset="-122"/>
                <a:cs typeface="+mn-ea"/>
              </a:rPr>
              <a:t>一个查询当前借阅</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图书的方法</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searchBorrowed</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，具体代码如下所示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当前借阅</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a:extLst>
              <a:ext uri="{FF2B5EF4-FFF2-40B4-BE49-F238E27FC236}">
                <a16:creationId xmlns:a16="http://schemas.microsoft.com/office/drawing/2014/main" id="{915BD9FE-5EB7-084D-A33A-B090AD4E2F46}"/>
              </a:ext>
            </a:extLst>
          </p:cNvPr>
          <p:cNvPicPr>
            <a:picLocks noChangeAspect="1"/>
          </p:cNvPicPr>
          <p:nvPr/>
        </p:nvPicPr>
        <p:blipFill>
          <a:blip r:embed="rId4"/>
          <a:stretch>
            <a:fillRect/>
          </a:stretch>
        </p:blipFill>
        <p:spPr>
          <a:xfrm>
            <a:off x="2486203" y="2634795"/>
            <a:ext cx="7332167" cy="2816881"/>
          </a:xfrm>
          <a:prstGeom prst="rect">
            <a:avLst/>
          </a:prstGeom>
        </p:spPr>
      </p:pic>
      <p:sp>
        <p:nvSpPr>
          <p:cNvPr id="12" name="矩形 11">
            <a:extLst>
              <a:ext uri="{FF2B5EF4-FFF2-40B4-BE49-F238E27FC236}">
                <a16:creationId xmlns:a16="http://schemas.microsoft.com/office/drawing/2014/main" id="{6D1D8E9B-ABC6-8847-ABF1-A15C352FD4F1}"/>
              </a:ext>
            </a:extLst>
          </p:cNvPr>
          <p:cNvSpPr/>
          <p:nvPr/>
        </p:nvSpPr>
        <p:spPr>
          <a:xfrm>
            <a:off x="2863572" y="2750541"/>
            <a:ext cx="6685542" cy="2536400"/>
          </a:xfrm>
          <a:prstGeom prst="rect">
            <a:avLst/>
          </a:prstGeom>
        </p:spPr>
        <p:txBody>
          <a:bodyPr wrap="square">
            <a:spAutoFit/>
          </a:bodyPr>
          <a:lstStyle/>
          <a:p>
            <a:pPr>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 </a:t>
            </a:r>
            <a:r>
              <a:rPr lang="zh-CN" altLang="zh-CN" dirty="0">
                <a:solidFill>
                  <a:srgbClr val="595959"/>
                </a:solidFill>
                <a:latin typeface="Microsoft YaHei" panose="020B0503020204020204" pitchFamily="34" charset="-122"/>
                <a:ea typeface="Microsoft YaHei" panose="020B0503020204020204" pitchFamily="34" charset="-122"/>
                <a:cs typeface="+mn-ea"/>
              </a:rPr>
              <a:t>查询当前借阅的图书</a:t>
            </a:r>
          </a:p>
          <a:p>
            <a:pPr>
              <a:lnSpc>
                <a:spcPct val="150000"/>
              </a:lnSpc>
            </a:pPr>
            <a:r>
              <a:rPr lang="en-US" altLang="zh-CN" dirty="0" err="1">
                <a:solidFill>
                  <a:srgbClr val="595959"/>
                </a:solidFill>
                <a:latin typeface="Microsoft YaHei" panose="020B0503020204020204" pitchFamily="34" charset="-122"/>
                <a:ea typeface="Microsoft YaHei" panose="020B0503020204020204" pitchFamily="34" charset="-122"/>
                <a:cs typeface="+mn-ea"/>
              </a:rPr>
              <a:t>PageResult</a:t>
            </a:r>
            <a:r>
              <a:rPr lang="en-US" altLang="zh-CN" dirty="0">
                <a:solidFill>
                  <a:srgbClr val="595959"/>
                </a:solidFill>
                <a:latin typeface="Microsoft YaHei" panose="020B0503020204020204" pitchFamily="34" charset="-122"/>
                <a:ea typeface="Microsoft YaHei" panose="020B0503020204020204" pitchFamily="34" charset="-122"/>
                <a:cs typeface="+mn-ea"/>
              </a:rPr>
              <a:t> </a:t>
            </a:r>
            <a:r>
              <a:rPr lang="en-US" altLang="zh-CN" dirty="0" err="1">
                <a:solidFill>
                  <a:srgbClr val="595959"/>
                </a:solidFill>
                <a:latin typeface="Microsoft YaHei" panose="020B0503020204020204" pitchFamily="34" charset="-122"/>
                <a:ea typeface="Microsoft YaHei" panose="020B0503020204020204" pitchFamily="34" charset="-122"/>
                <a:cs typeface="+mn-ea"/>
              </a:rPr>
              <a:t>searchBorrowed</a:t>
            </a:r>
            <a:r>
              <a:rPr lang="en-US" altLang="zh-CN" dirty="0">
                <a:solidFill>
                  <a:srgbClr val="595959"/>
                </a:solidFill>
                <a:latin typeface="Microsoft YaHei" panose="020B0503020204020204" pitchFamily="34" charset="-122"/>
                <a:ea typeface="Microsoft YaHei" panose="020B0503020204020204" pitchFamily="34" charset="-122"/>
                <a:cs typeface="+mn-ea"/>
              </a:rPr>
              <a:t>(</a:t>
            </a:r>
          </a:p>
          <a:p>
            <a:pPr>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	Book book, </a:t>
            </a:r>
          </a:p>
          <a:p>
            <a:pPr>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	User user, </a:t>
            </a:r>
          </a:p>
          <a:p>
            <a:pPr>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	Integer </a:t>
            </a:r>
            <a:r>
              <a:rPr lang="en-US" altLang="zh-CN" dirty="0" err="1">
                <a:solidFill>
                  <a:srgbClr val="595959"/>
                </a:solidFill>
                <a:latin typeface="Microsoft YaHei" panose="020B0503020204020204" pitchFamily="34" charset="-122"/>
                <a:ea typeface="Microsoft YaHei" panose="020B0503020204020204" pitchFamily="34" charset="-122"/>
                <a:cs typeface="+mn-ea"/>
              </a:rPr>
              <a:t>pageNum</a:t>
            </a:r>
            <a:r>
              <a:rPr lang="en-US" altLang="zh-CN" dirty="0">
                <a:solidFill>
                  <a:srgbClr val="595959"/>
                </a:solidFill>
                <a:latin typeface="Microsoft YaHei" panose="020B0503020204020204" pitchFamily="34" charset="-122"/>
                <a:ea typeface="Microsoft YaHei" panose="020B0503020204020204" pitchFamily="34" charset="-122"/>
                <a:cs typeface="+mn-ea"/>
              </a:rPr>
              <a:t>, </a:t>
            </a:r>
          </a:p>
          <a:p>
            <a:pPr>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	Integer </a:t>
            </a:r>
            <a:r>
              <a:rPr lang="en-US" altLang="zh-CN" dirty="0" err="1">
                <a:solidFill>
                  <a:srgbClr val="595959"/>
                </a:solidFill>
                <a:latin typeface="Microsoft YaHei" panose="020B0503020204020204" pitchFamily="34" charset="-122"/>
                <a:ea typeface="Microsoft YaHei" panose="020B0503020204020204" pitchFamily="34" charset="-122"/>
                <a:cs typeface="+mn-ea"/>
              </a:rPr>
              <a:t>pageSize</a:t>
            </a:r>
            <a:r>
              <a:rPr lang="en-US" altLang="zh-CN" dirty="0">
                <a:solidFill>
                  <a:srgbClr val="595959"/>
                </a:solidFill>
                <a:latin typeface="Microsoft YaHei" panose="020B0503020204020204" pitchFamily="34" charset="-122"/>
                <a:ea typeface="Microsoft YaHei" panose="020B0503020204020204" pitchFamily="34" charset="-122"/>
                <a:cs typeface="+mn-ea"/>
              </a:rPr>
              <a:t>);</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p:txBody>
      </p:sp>
    </p:spTree>
    <p:extLst>
      <p:ext uri="{BB962C8B-B14F-4D97-AF65-F5344CB8AC3E}">
        <p14:creationId xmlns:p14="http://schemas.microsoft.com/office/powerpoint/2010/main" val="18872888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39" y="266933"/>
            <a:ext cx="326814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15.1.2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系统架构设计</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5816722" y="2535138"/>
            <a:ext cx="5430275" cy="90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了解云借阅系统的</a:t>
            </a:r>
            <a:r>
              <a:rPr lang="zh-CN" altLang="en-US" dirty="0">
                <a:solidFill>
                  <a:srgbClr val="1369B2"/>
                </a:solidFill>
                <a:latin typeface="微软雅黑" panose="020B0503020204020204" pitchFamily="34" charset="-122"/>
                <a:ea typeface="微软雅黑" panose="020B0503020204020204" pitchFamily="34" charset="-122"/>
              </a:rPr>
              <a:t>架构</a:t>
            </a:r>
            <a:r>
              <a:rPr lang="zh-CN" altLang="en-US" dirty="0">
                <a:solidFill>
                  <a:srgbClr val="595959"/>
                </a:solidFill>
                <a:latin typeface="微软雅黑" panose="020B0503020204020204" pitchFamily="34" charset="-122"/>
                <a:ea typeface="微软雅黑" panose="020B0503020204020204" pitchFamily="34" charset="-122"/>
              </a:rPr>
              <a:t>，能够说出该系统项目的结构层次</a:t>
            </a: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4818068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03</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787460"/>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BookServiceImpl</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类中重写</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BookService</a:t>
            </a:r>
            <a:r>
              <a:rPr lang="zh-CN" altLang="zh-CN" sz="1600" dirty="0">
                <a:solidFill>
                  <a:srgbClr val="595959"/>
                </a:solidFill>
                <a:latin typeface="Microsoft YaHei" panose="020B0503020204020204" pitchFamily="34" charset="-122"/>
                <a:ea typeface="Microsoft YaHei" panose="020B0503020204020204" pitchFamily="34" charset="-122"/>
                <a:cs typeface="+mn-ea"/>
              </a:rPr>
              <a:t>接口的</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searchBorrowed</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方法，具体代码如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当前借阅</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a:extLst>
              <a:ext uri="{FF2B5EF4-FFF2-40B4-BE49-F238E27FC236}">
                <a16:creationId xmlns:a16="http://schemas.microsoft.com/office/drawing/2014/main" id="{915BD9FE-5EB7-084D-A33A-B090AD4E2F46}"/>
              </a:ext>
            </a:extLst>
          </p:cNvPr>
          <p:cNvPicPr>
            <a:picLocks noChangeAspect="1"/>
          </p:cNvPicPr>
          <p:nvPr/>
        </p:nvPicPr>
        <p:blipFill>
          <a:blip r:embed="rId4"/>
          <a:stretch>
            <a:fillRect/>
          </a:stretch>
        </p:blipFill>
        <p:spPr>
          <a:xfrm>
            <a:off x="2208408" y="2329149"/>
            <a:ext cx="7803691" cy="4111447"/>
          </a:xfrm>
          <a:prstGeom prst="rect">
            <a:avLst/>
          </a:prstGeom>
        </p:spPr>
      </p:pic>
      <p:sp>
        <p:nvSpPr>
          <p:cNvPr id="12" name="矩形 11">
            <a:extLst>
              <a:ext uri="{FF2B5EF4-FFF2-40B4-BE49-F238E27FC236}">
                <a16:creationId xmlns:a16="http://schemas.microsoft.com/office/drawing/2014/main" id="{6D1D8E9B-ABC6-8847-ABF1-A15C352FD4F1}"/>
              </a:ext>
            </a:extLst>
          </p:cNvPr>
          <p:cNvSpPr/>
          <p:nvPr/>
        </p:nvSpPr>
        <p:spPr>
          <a:xfrm>
            <a:off x="2296411" y="2287554"/>
            <a:ext cx="7803691" cy="4111447"/>
          </a:xfrm>
          <a:prstGeom prst="rect">
            <a:avLst/>
          </a:prstGeom>
        </p:spPr>
        <p:txBody>
          <a:bodyPr wrap="square">
            <a:spAutoFit/>
          </a:bodyPr>
          <a:lstStyle/>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public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PageResult</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searchBorrowed</a:t>
            </a:r>
            <a:r>
              <a:rPr lang="en-US" altLang="zh-CN" sz="1600" dirty="0">
                <a:solidFill>
                  <a:srgbClr val="595959"/>
                </a:solidFill>
                <a:latin typeface="Microsoft YaHei" panose="020B0503020204020204" pitchFamily="34" charset="-122"/>
                <a:ea typeface="Microsoft YaHei" panose="020B0503020204020204" pitchFamily="34" charset="-122"/>
                <a:cs typeface="+mn-ea"/>
              </a:rPr>
              <a:t>(Book book, User user, Integer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pageNum</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Integer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pageSize</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PageHelper.startPage</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pageNum</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pageSize</a:t>
            </a:r>
            <a:r>
              <a:rPr lang="en-US" altLang="zh-CN" sz="1600" dirty="0">
                <a:solidFill>
                  <a:srgbClr val="595959"/>
                </a:solidFill>
                <a:latin typeface="Microsoft YaHei" panose="020B0503020204020204" pitchFamily="34" charset="-122"/>
                <a:ea typeface="Microsoft YaHei" panose="020B0503020204020204" pitchFamily="34" charset="-122"/>
                <a:cs typeface="+mn-ea"/>
              </a:rPr>
              <a:t>); // </a:t>
            </a:r>
            <a:r>
              <a:rPr lang="zh-CN" altLang="zh-CN" sz="1600" dirty="0">
                <a:solidFill>
                  <a:srgbClr val="595959"/>
                </a:solidFill>
                <a:latin typeface="Microsoft YaHei" panose="020B0503020204020204" pitchFamily="34" charset="-122"/>
                <a:ea typeface="Microsoft YaHei" panose="020B0503020204020204" pitchFamily="34" charset="-122"/>
                <a:cs typeface="+mn-ea"/>
              </a:rPr>
              <a:t>设置分页查询的参数，开始分页</a:t>
            </a: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Page&lt;Book&gt; page;</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book.setBorrower</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user.getName</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将当前登录的用户放入查询条件中</a:t>
            </a: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如果是管理员，查询当前用户借阅但未归还的图书和所有待确认归还的图书</a:t>
            </a: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if("</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ADMIN".equals</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user.getRole</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page=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bookMapper.selectBorrowed</a:t>
            </a:r>
            <a:r>
              <a:rPr lang="en-US" altLang="zh-CN" sz="1600" dirty="0">
                <a:solidFill>
                  <a:srgbClr val="595959"/>
                </a:solidFill>
                <a:latin typeface="Microsoft YaHei" panose="020B0503020204020204" pitchFamily="34" charset="-122"/>
                <a:ea typeface="Microsoft YaHei" panose="020B0503020204020204" pitchFamily="34" charset="-122"/>
                <a:cs typeface="+mn-ea"/>
              </a:rPr>
              <a:t>(book);</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else {//</a:t>
            </a:r>
            <a:r>
              <a:rPr lang="zh-CN" altLang="zh-CN" sz="1600" dirty="0">
                <a:solidFill>
                  <a:srgbClr val="595959"/>
                </a:solidFill>
                <a:latin typeface="Microsoft YaHei" panose="020B0503020204020204" pitchFamily="34" charset="-122"/>
                <a:ea typeface="Microsoft YaHei" panose="020B0503020204020204" pitchFamily="34" charset="-122"/>
                <a:cs typeface="+mn-ea"/>
              </a:rPr>
              <a:t>如果是普通用户，查询当前用户借阅但未归还的图书</a:t>
            </a: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page=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bookMapper.selectMyBorrowed</a:t>
            </a:r>
            <a:r>
              <a:rPr lang="en-US" altLang="zh-CN" sz="1600" dirty="0">
                <a:solidFill>
                  <a:srgbClr val="595959"/>
                </a:solidFill>
                <a:latin typeface="Microsoft YaHei" panose="020B0503020204020204" pitchFamily="34" charset="-122"/>
                <a:ea typeface="Microsoft YaHei" panose="020B0503020204020204" pitchFamily="34" charset="-122"/>
                <a:cs typeface="+mn-ea"/>
              </a:rPr>
              <a:t>(book);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return new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PageResult</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page.getTotal</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page.getResult</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Tree>
    <p:extLst>
      <p:ext uri="{BB962C8B-B14F-4D97-AF65-F5344CB8AC3E}">
        <p14:creationId xmlns:p14="http://schemas.microsoft.com/office/powerpoint/2010/main" val="25698572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04</a:t>
            </a:r>
          </a:p>
        </p:txBody>
      </p:sp>
      <p:sp>
        <p:nvSpPr>
          <p:cNvPr id="13" name="Title 1"/>
          <p:cNvSpPr txBox="1"/>
          <p:nvPr/>
        </p:nvSpPr>
        <p:spPr>
          <a:xfrm>
            <a:off x="1143838" y="266933"/>
            <a:ext cx="254848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当前借阅</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a:extLst>
              <a:ext uri="{FF2B5EF4-FFF2-40B4-BE49-F238E27FC236}">
                <a16:creationId xmlns:a16="http://schemas.microsoft.com/office/drawing/2014/main" id="{2DEF158D-36D2-A34E-81CC-CF384E0BD8D8}"/>
              </a:ext>
            </a:extLst>
          </p:cNvPr>
          <p:cNvSpPr txBox="1"/>
          <p:nvPr>
            <p:custDataLst>
              <p:tags r:id="rId1"/>
            </p:custDataLst>
          </p:nvPr>
        </p:nvSpPr>
        <p:spPr>
          <a:xfrm>
            <a:off x="2233349" y="3404851"/>
            <a:ext cx="7665031" cy="130509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en-US" dirty="0">
                <a:solidFill>
                  <a:srgbClr val="595959"/>
                </a:solidFill>
                <a:latin typeface="微软雅黑" panose="020B0503020204020204" pitchFamily="34" charset="-122"/>
              </a:rPr>
              <a:t>       </a:t>
            </a:r>
            <a:r>
              <a:rPr lang="zh-CN" altLang="en-US" dirty="0">
                <a:solidFill>
                  <a:srgbClr val="1369B2"/>
                </a:solidFill>
                <a:latin typeface="微软雅黑" panose="020B0503020204020204" pitchFamily="34" charset="-122"/>
              </a:rPr>
              <a:t> </a:t>
            </a:r>
            <a:r>
              <a:rPr lang="zh-CN" altLang="zh-CN" dirty="0">
                <a:solidFill>
                  <a:srgbClr val="1369B2"/>
                </a:solidFill>
                <a:latin typeface="微软雅黑" panose="020B0503020204020204" pitchFamily="34" charset="-122"/>
              </a:rPr>
              <a:t>实现</a:t>
            </a:r>
            <a:r>
              <a:rPr lang="en-US" altLang="zh-CN" dirty="0">
                <a:solidFill>
                  <a:srgbClr val="1369B2"/>
                </a:solidFill>
                <a:latin typeface="微软雅黑" panose="020B0503020204020204" pitchFamily="34" charset="-122"/>
              </a:rPr>
              <a:t>Controller</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在</a:t>
            </a:r>
            <a:r>
              <a:rPr lang="en-US" altLang="zh-CN" dirty="0" err="1">
                <a:solidFill>
                  <a:srgbClr val="595959"/>
                </a:solidFill>
                <a:latin typeface="微软雅黑" panose="020B0503020204020204" pitchFamily="34" charset="-122"/>
              </a:rPr>
              <a:t>BookController.java</a:t>
            </a:r>
            <a:r>
              <a:rPr lang="zh-CN" altLang="zh-CN" dirty="0">
                <a:solidFill>
                  <a:srgbClr val="595959"/>
                </a:solidFill>
                <a:latin typeface="微软雅黑" panose="020B0503020204020204" pitchFamily="34" charset="-122"/>
              </a:rPr>
              <a:t>文件的</a:t>
            </a:r>
            <a:r>
              <a:rPr lang="en-US" altLang="zh-CN" dirty="0" err="1">
                <a:solidFill>
                  <a:srgbClr val="595959"/>
                </a:solidFill>
                <a:latin typeface="微软雅黑" panose="020B0503020204020204" pitchFamily="34" charset="-122"/>
              </a:rPr>
              <a:t>BookController</a:t>
            </a:r>
            <a:r>
              <a:rPr lang="zh-CN" altLang="zh-CN" dirty="0">
                <a:solidFill>
                  <a:srgbClr val="595959"/>
                </a:solidFill>
                <a:latin typeface="微软雅黑" panose="020B0503020204020204" pitchFamily="34" charset="-122"/>
              </a:rPr>
              <a:t>类中新增一个查询当前借阅图书的方法</a:t>
            </a:r>
            <a:r>
              <a:rPr lang="en-US" altLang="zh-CN" dirty="0" err="1">
                <a:solidFill>
                  <a:srgbClr val="595959"/>
                </a:solidFill>
                <a:latin typeface="微软雅黑" panose="020B0503020204020204" pitchFamily="34" charset="-122"/>
              </a:rPr>
              <a:t>searchBorrowed</a:t>
            </a:r>
            <a:r>
              <a:rPr lang="en-US" altLang="zh-CN" dirty="0">
                <a:solidFill>
                  <a:srgbClr val="595959"/>
                </a:solidFill>
                <a:latin typeface="微软雅黑" panose="020B0503020204020204" pitchFamily="34" charset="-122"/>
              </a:rPr>
              <a:t>()</a:t>
            </a:r>
            <a:r>
              <a:rPr lang="zh-CN" altLang="en-US" dirty="0">
                <a:solidFill>
                  <a:srgbClr val="595959"/>
                </a:solidFill>
                <a:latin typeface="微软雅黑" panose="020B0503020204020204" pitchFamily="34" charset="-122"/>
              </a:rPr>
              <a:t>。（这个查询当前借阅图书的方法省略）</a:t>
            </a:r>
            <a:endParaRPr lang="zh-CN" altLang="zh-CN" dirty="0">
              <a:solidFill>
                <a:srgbClr val="595959"/>
              </a:solidFill>
              <a:latin typeface="微软雅黑" panose="020B0503020204020204" pitchFamily="34" charset="-122"/>
            </a:endParaRPr>
          </a:p>
        </p:txBody>
      </p:sp>
      <p:sp>
        <p:nvSpPr>
          <p:cNvPr id="14" name="圆角矩形 13">
            <a:extLst>
              <a:ext uri="{FF2B5EF4-FFF2-40B4-BE49-F238E27FC236}">
                <a16:creationId xmlns:a16="http://schemas.microsoft.com/office/drawing/2014/main" id="{A6910AD2-9B6E-1D42-A42A-89A5F00B2317}"/>
              </a:ext>
            </a:extLst>
          </p:cNvPr>
          <p:cNvSpPr/>
          <p:nvPr/>
        </p:nvSpPr>
        <p:spPr>
          <a:xfrm>
            <a:off x="1988895" y="3001178"/>
            <a:ext cx="8149515" cy="2068533"/>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a:extLst>
              <a:ext uri="{FF2B5EF4-FFF2-40B4-BE49-F238E27FC236}">
                <a16:creationId xmlns:a16="http://schemas.microsoft.com/office/drawing/2014/main" id="{D2DAC2AF-A085-BD4B-837A-D43F315FF4BD}"/>
              </a:ext>
            </a:extLst>
          </p:cNvPr>
          <p:cNvSpPr/>
          <p:nvPr/>
        </p:nvSpPr>
        <p:spPr>
          <a:xfrm>
            <a:off x="1938670" y="292220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a:extLst>
              <a:ext uri="{FF2B5EF4-FFF2-40B4-BE49-F238E27FC236}">
                <a16:creationId xmlns:a16="http://schemas.microsoft.com/office/drawing/2014/main" id="{55F28094-E3B5-2B48-916C-06A525F014F0}"/>
              </a:ext>
            </a:extLst>
          </p:cNvPr>
          <p:cNvSpPr/>
          <p:nvPr/>
        </p:nvSpPr>
        <p:spPr>
          <a:xfrm rot="10800000">
            <a:off x="9800611" y="474466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12494612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05</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787460"/>
          </a:xfrm>
          <a:prstGeom prst="rect">
            <a:avLst/>
          </a:prstGeom>
          <a:noFill/>
          <a:ln>
            <a:noFill/>
          </a:ln>
        </p:spPr>
        <p:txBody>
          <a:bodyPr wrap="square" rtlCol="0">
            <a:spAutoFit/>
          </a:bodyPr>
          <a:lstStyle/>
          <a:p>
            <a:pPr lvl="0">
              <a:lnSpc>
                <a:spcPct val="150000"/>
              </a:lnSpc>
            </a:pPr>
            <a:r>
              <a:rPr lang="zh-CN" altLang="zh-CN" sz="1600" dirty="0">
                <a:solidFill>
                  <a:srgbClr val="1369B2"/>
                </a:solidFill>
                <a:latin typeface="Microsoft YaHei" panose="020B0503020204020204" pitchFamily="34" charset="-122"/>
                <a:ea typeface="Microsoft YaHei" panose="020B0503020204020204" pitchFamily="34" charset="-122"/>
                <a:cs typeface="+mn-ea"/>
              </a:rPr>
              <a:t>实现页面效果</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在后台首页</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main.jsp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的导航侧栏中，配置“当前借阅”超链接的目标路径。配置代码如下所示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当前借阅</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a:extLst>
              <a:ext uri="{FF2B5EF4-FFF2-40B4-BE49-F238E27FC236}">
                <a16:creationId xmlns:a16="http://schemas.microsoft.com/office/drawing/2014/main" id="{915BD9FE-5EB7-084D-A33A-B090AD4E2F46}"/>
              </a:ext>
            </a:extLst>
          </p:cNvPr>
          <p:cNvPicPr>
            <a:picLocks noChangeAspect="1"/>
          </p:cNvPicPr>
          <p:nvPr/>
        </p:nvPicPr>
        <p:blipFill>
          <a:blip r:embed="rId4"/>
          <a:stretch>
            <a:fillRect/>
          </a:stretch>
        </p:blipFill>
        <p:spPr>
          <a:xfrm>
            <a:off x="2208408" y="2421749"/>
            <a:ext cx="7803691" cy="3782895"/>
          </a:xfrm>
          <a:prstGeom prst="rect">
            <a:avLst/>
          </a:prstGeom>
        </p:spPr>
      </p:pic>
      <p:sp>
        <p:nvSpPr>
          <p:cNvPr id="12" name="矩形 11">
            <a:extLst>
              <a:ext uri="{FF2B5EF4-FFF2-40B4-BE49-F238E27FC236}">
                <a16:creationId xmlns:a16="http://schemas.microsoft.com/office/drawing/2014/main" id="{6D1D8E9B-ABC6-8847-ABF1-A15C352FD4F1}"/>
              </a:ext>
            </a:extLst>
          </p:cNvPr>
          <p:cNvSpPr/>
          <p:nvPr/>
        </p:nvSpPr>
        <p:spPr>
          <a:xfrm>
            <a:off x="2296411" y="2333854"/>
            <a:ext cx="7803691" cy="3782895"/>
          </a:xfrm>
          <a:prstGeom prst="rect">
            <a:avLst/>
          </a:prstGeom>
        </p:spPr>
        <p:txBody>
          <a:bodyPr wrap="square">
            <a:spAutoFit/>
          </a:bodyPr>
          <a:lstStyle/>
          <a:p>
            <a:pPr>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&lt;li&gt;</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    &lt;a </a:t>
            </a:r>
            <a:r>
              <a:rPr lang="en-US" altLang="zh-CN" dirty="0" err="1">
                <a:solidFill>
                  <a:srgbClr val="595959"/>
                </a:solidFill>
                <a:latin typeface="Microsoft YaHei" panose="020B0503020204020204" pitchFamily="34" charset="-122"/>
                <a:ea typeface="Microsoft YaHei" panose="020B0503020204020204" pitchFamily="34" charset="-122"/>
                <a:cs typeface="+mn-ea"/>
              </a:rPr>
              <a:t>href</a:t>
            </a:r>
            <a:r>
              <a:rPr lang="en-US" altLang="zh-CN" dirty="0">
                <a:solidFill>
                  <a:srgbClr val="595959"/>
                </a:solidFill>
                <a:latin typeface="Microsoft YaHei" panose="020B0503020204020204" pitchFamily="34" charset="-122"/>
                <a:ea typeface="Microsoft YaHei" panose="020B0503020204020204" pitchFamily="34" charset="-122"/>
                <a:cs typeface="+mn-ea"/>
              </a:rPr>
              <a:t>="${</a:t>
            </a:r>
            <a:r>
              <a:rPr lang="en-US" altLang="zh-CN" dirty="0" err="1">
                <a:solidFill>
                  <a:srgbClr val="595959"/>
                </a:solidFill>
                <a:latin typeface="Microsoft YaHei" panose="020B0503020204020204" pitchFamily="34" charset="-122"/>
                <a:ea typeface="Microsoft YaHei" panose="020B0503020204020204" pitchFamily="34" charset="-122"/>
                <a:cs typeface="+mn-ea"/>
              </a:rPr>
              <a:t>pageContext.request.contextPath</a:t>
            </a:r>
            <a:r>
              <a:rPr lang="en-US" altLang="zh-CN" dirty="0">
                <a:solidFill>
                  <a:srgbClr val="595959"/>
                </a:solidFill>
                <a:latin typeface="Microsoft YaHei" panose="020B0503020204020204" pitchFamily="34" charset="-122"/>
                <a:ea typeface="Microsoft YaHei" panose="020B0503020204020204" pitchFamily="34" charset="-122"/>
                <a:cs typeface="+mn-ea"/>
              </a:rPr>
              <a:t>}/book/</a:t>
            </a:r>
            <a:r>
              <a:rPr lang="en-US" altLang="zh-CN" dirty="0" err="1">
                <a:solidFill>
                  <a:srgbClr val="595959"/>
                </a:solidFill>
                <a:latin typeface="Microsoft YaHei" panose="020B0503020204020204" pitchFamily="34" charset="-122"/>
                <a:ea typeface="Microsoft YaHei" panose="020B0503020204020204" pitchFamily="34" charset="-122"/>
                <a:cs typeface="+mn-ea"/>
              </a:rPr>
              <a:t>searchBorrowed</a:t>
            </a:r>
            <a:r>
              <a:rPr lang="en-US" altLang="zh-CN" dirty="0">
                <a:solidFill>
                  <a:srgbClr val="595959"/>
                </a:solidFill>
                <a:latin typeface="Microsoft YaHei" panose="020B0503020204020204" pitchFamily="34" charset="-122"/>
                <a:ea typeface="Microsoft YaHei" panose="020B0503020204020204" pitchFamily="34" charset="-122"/>
                <a:cs typeface="+mn-ea"/>
              </a:rPr>
              <a:t>"</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target="iframe"&gt;</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        &lt;</a:t>
            </a:r>
            <a:r>
              <a:rPr lang="en-US" altLang="zh-CN" dirty="0" err="1">
                <a:solidFill>
                  <a:srgbClr val="595959"/>
                </a:solidFill>
                <a:latin typeface="Microsoft YaHei" panose="020B0503020204020204" pitchFamily="34" charset="-122"/>
                <a:ea typeface="Microsoft YaHei" panose="020B0503020204020204" pitchFamily="34" charset="-122"/>
                <a:cs typeface="+mn-ea"/>
              </a:rPr>
              <a:t>i</a:t>
            </a:r>
            <a:r>
              <a:rPr lang="en-US" altLang="zh-CN" dirty="0">
                <a:solidFill>
                  <a:srgbClr val="595959"/>
                </a:solidFill>
                <a:latin typeface="Microsoft YaHei" panose="020B0503020204020204" pitchFamily="34" charset="-122"/>
                <a:ea typeface="Microsoft YaHei" panose="020B0503020204020204" pitchFamily="34" charset="-122"/>
                <a:cs typeface="+mn-ea"/>
              </a:rPr>
              <a:t> class="fa fa-circle-o"&gt;&lt;/</a:t>
            </a:r>
            <a:r>
              <a:rPr lang="en-US" altLang="zh-CN" dirty="0" err="1">
                <a:solidFill>
                  <a:srgbClr val="595959"/>
                </a:solidFill>
                <a:latin typeface="Microsoft YaHei" panose="020B0503020204020204" pitchFamily="34" charset="-122"/>
                <a:ea typeface="Microsoft YaHei" panose="020B0503020204020204" pitchFamily="34" charset="-122"/>
                <a:cs typeface="+mn-ea"/>
              </a:rPr>
              <a:t>i</a:t>
            </a:r>
            <a:r>
              <a:rPr lang="en-US" altLang="zh-CN" dirty="0">
                <a:solidFill>
                  <a:srgbClr val="595959"/>
                </a:solidFill>
                <a:latin typeface="Microsoft YaHei" panose="020B0503020204020204" pitchFamily="34" charset="-122"/>
                <a:ea typeface="Microsoft YaHei" panose="020B0503020204020204" pitchFamily="34" charset="-122"/>
                <a:cs typeface="+mn-ea"/>
              </a:rPr>
              <a:t>&gt;</a:t>
            </a:r>
            <a:r>
              <a:rPr lang="zh-CN" altLang="zh-CN" dirty="0">
                <a:solidFill>
                  <a:srgbClr val="595959"/>
                </a:solidFill>
                <a:latin typeface="Microsoft YaHei" panose="020B0503020204020204" pitchFamily="34" charset="-122"/>
                <a:ea typeface="Microsoft YaHei" panose="020B0503020204020204" pitchFamily="34" charset="-122"/>
                <a:cs typeface="+mn-ea"/>
              </a:rPr>
              <a:t>当前借阅</a:t>
            </a:r>
          </a:p>
          <a:p>
            <a:pPr>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    &lt;/a&gt;</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&lt;/li&gt;</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p:txBody>
      </p:sp>
    </p:spTree>
    <p:extLst>
      <p:ext uri="{BB962C8B-B14F-4D97-AF65-F5344CB8AC3E}">
        <p14:creationId xmlns:p14="http://schemas.microsoft.com/office/powerpoint/2010/main" val="25908865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06</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4567725"/>
          </a:xfrm>
          <a:prstGeom prst="rect">
            <a:avLst/>
          </a:prstGeom>
          <a:noFill/>
          <a:ln>
            <a:noFill/>
          </a:ln>
        </p:spPr>
        <p:txBody>
          <a:bodyPr wrap="square" rtlCol="0">
            <a:spAutoFit/>
          </a:bodyPr>
          <a:lstStyle/>
          <a:p>
            <a:pPr lvl="0">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启动项目，使用管理员账号登录系统，单击导航侧栏中的“当前借阅”超链接，页面显示效果如图所示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zh-CN" altLang="zh-CN" dirty="0">
                <a:solidFill>
                  <a:srgbClr val="595959"/>
                </a:solidFill>
                <a:latin typeface="Microsoft YaHei" panose="020B0503020204020204" pitchFamily="34" charset="-122"/>
                <a:ea typeface="Microsoft YaHei" panose="020B0503020204020204" pitchFamily="34" charset="-122"/>
                <a:cs typeface="+mn-ea"/>
              </a:rPr>
              <a:t>从</a:t>
            </a:r>
            <a:r>
              <a:rPr lang="zh-CN" altLang="en-US" dirty="0">
                <a:solidFill>
                  <a:srgbClr val="595959"/>
                </a:solidFill>
                <a:latin typeface="Microsoft YaHei" panose="020B0503020204020204" pitchFamily="34" charset="-122"/>
                <a:ea typeface="Microsoft YaHei" panose="020B0503020204020204" pitchFamily="34" charset="-122"/>
                <a:cs typeface="+mn-ea"/>
              </a:rPr>
              <a:t>上</a:t>
            </a:r>
            <a:r>
              <a:rPr lang="zh-CN" altLang="zh-CN" dirty="0">
                <a:solidFill>
                  <a:srgbClr val="595959"/>
                </a:solidFill>
                <a:latin typeface="Microsoft YaHei" panose="020B0503020204020204" pitchFamily="34" charset="-122"/>
                <a:ea typeface="Microsoft YaHei" panose="020B0503020204020204" pitchFamily="34" charset="-122"/>
                <a:cs typeface="+mn-ea"/>
              </a:rPr>
              <a:t>图可以得出，单击“当前借阅”超链接后，系统将当前登录用户的借阅情况展示在页面中了。至此，当前借阅模块的查询图书功能已经完成</a:t>
            </a:r>
            <a:r>
              <a:rPr lang="zh-CN" altLang="en-US" dirty="0">
                <a:solidFill>
                  <a:srgbClr val="595959"/>
                </a:solidFill>
                <a:latin typeface="Microsoft YaHei" panose="020B0503020204020204" pitchFamily="34" charset="-122"/>
                <a:ea typeface="Microsoft YaHei" panose="020B0503020204020204" pitchFamily="34" charset="-122"/>
                <a:cs typeface="+mn-ea"/>
              </a:rPr>
              <a:t>。</a:t>
            </a:r>
            <a:endParaRPr lang="en-US" altLang="zh-CN"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当前借阅</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8" name="图片 7">
            <a:extLst>
              <a:ext uri="{FF2B5EF4-FFF2-40B4-BE49-F238E27FC236}">
                <a16:creationId xmlns:a16="http://schemas.microsoft.com/office/drawing/2014/main" id="{C84E133C-A5A3-214F-A2C4-15E9C5D0C07C}"/>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501072" y="2372810"/>
            <a:ext cx="5189855" cy="1809617"/>
          </a:xfrm>
          <a:prstGeom prst="rect">
            <a:avLst/>
          </a:prstGeom>
          <a:noFill/>
          <a:ln>
            <a:noFill/>
          </a:ln>
        </p:spPr>
      </p:pic>
    </p:spTree>
    <p:extLst>
      <p:ext uri="{BB962C8B-B14F-4D97-AF65-F5344CB8AC3E}">
        <p14:creationId xmlns:p14="http://schemas.microsoft.com/office/powerpoint/2010/main" val="27780144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172336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1210588"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归还图书</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267580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当前借阅</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p>
        </p:txBody>
      </p:sp>
      <p:sp>
        <p:nvSpPr>
          <p:cNvPr id="8" name="文本框 18"/>
          <p:cNvSpPr txBox="1"/>
          <p:nvPr>
            <p:custDataLst>
              <p:tags r:id="rId2"/>
            </p:custDataLst>
          </p:nvPr>
        </p:nvSpPr>
        <p:spPr>
          <a:xfrm>
            <a:off x="1781934" y="3209675"/>
            <a:ext cx="8519534" cy="180216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在归还图书时，需要由借阅者先在系统中提交归还图书的申请，然后将图书归还到指定还书点，管理员确认图书归还后，图书才真正归还成功。</a:t>
            </a:r>
          </a:p>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当用户申请归还图书时，只需在当前借阅的图书列表中，单击右侧的“归还”按钮选择归还图书即可，申请归还后，图书的状态由借阅中变为归还中</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sp>
        <p:nvSpPr>
          <p:cNvPr id="12" name="圆角矩形 11"/>
          <p:cNvSpPr/>
          <p:nvPr/>
        </p:nvSpPr>
        <p:spPr>
          <a:xfrm>
            <a:off x="1537480" y="2840580"/>
            <a:ext cx="8983907" cy="246285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487255" y="276161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194149" y="496777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26958237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13" name="Title 1"/>
          <p:cNvSpPr txBox="1"/>
          <p:nvPr/>
        </p:nvSpPr>
        <p:spPr>
          <a:xfrm>
            <a:off x="1143838" y="266933"/>
            <a:ext cx="254848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当前借阅</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a:extLst>
              <a:ext uri="{FF2B5EF4-FFF2-40B4-BE49-F238E27FC236}">
                <a16:creationId xmlns:a16="http://schemas.microsoft.com/office/drawing/2014/main" id="{2DEF158D-36D2-A34E-81CC-CF384E0BD8D8}"/>
              </a:ext>
            </a:extLst>
          </p:cNvPr>
          <p:cNvSpPr txBox="1"/>
          <p:nvPr>
            <p:custDataLst>
              <p:tags r:id="rId1"/>
            </p:custDataLst>
          </p:nvPr>
        </p:nvSpPr>
        <p:spPr>
          <a:xfrm>
            <a:off x="2233349" y="3404851"/>
            <a:ext cx="7665031" cy="130509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en-US" dirty="0">
                <a:solidFill>
                  <a:srgbClr val="595959"/>
                </a:solidFill>
                <a:latin typeface="微软雅黑" panose="020B0503020204020204" pitchFamily="34" charset="-122"/>
              </a:rPr>
              <a:t>       </a:t>
            </a:r>
            <a:r>
              <a:rPr lang="zh-CN" altLang="en-US" dirty="0">
                <a:solidFill>
                  <a:srgbClr val="1369B2"/>
                </a:solidFill>
                <a:latin typeface="微软雅黑" panose="020B0503020204020204" pitchFamily="34" charset="-122"/>
              </a:rPr>
              <a:t> </a:t>
            </a:r>
            <a:r>
              <a:rPr lang="zh-CN" altLang="zh-CN" dirty="0">
                <a:solidFill>
                  <a:srgbClr val="1369B2"/>
                </a:solidFill>
                <a:latin typeface="微软雅黑" panose="020B0503020204020204" pitchFamily="34" charset="-122"/>
              </a:rPr>
              <a:t>实现</a:t>
            </a:r>
            <a:r>
              <a:rPr lang="en-US" altLang="zh-CN" dirty="0">
                <a:solidFill>
                  <a:srgbClr val="1369B2"/>
                </a:solidFill>
                <a:latin typeface="微软雅黑" panose="020B0503020204020204" pitchFamily="34" charset="-122"/>
              </a:rPr>
              <a:t>DAO</a:t>
            </a:r>
            <a:r>
              <a:rPr lang="zh-CN" altLang="en-US" dirty="0">
                <a:solidFill>
                  <a:srgbClr val="1369B2"/>
                </a:solidFill>
                <a:latin typeface="微软雅黑" panose="020B0503020204020204" pitchFamily="34" charset="-122"/>
              </a:rPr>
              <a:t>层</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提交归还图书的申请，只是修改图书的借阅状态，因此复用</a:t>
            </a:r>
            <a:r>
              <a:rPr lang="en-US" altLang="zh-CN" dirty="0" err="1">
                <a:solidFill>
                  <a:srgbClr val="595959"/>
                </a:solidFill>
                <a:latin typeface="微软雅黑" panose="020B0503020204020204" pitchFamily="34" charset="-122"/>
              </a:rPr>
              <a:t>BookMapper</a:t>
            </a:r>
            <a:r>
              <a:rPr lang="zh-CN" altLang="zh-CN" dirty="0">
                <a:solidFill>
                  <a:srgbClr val="595959"/>
                </a:solidFill>
                <a:latin typeface="微软雅黑" panose="020B0503020204020204" pitchFamily="34" charset="-122"/>
              </a:rPr>
              <a:t>接口的</a:t>
            </a:r>
            <a:r>
              <a:rPr lang="en-US" altLang="zh-CN" dirty="0" err="1">
                <a:solidFill>
                  <a:srgbClr val="595959"/>
                </a:solidFill>
                <a:latin typeface="微软雅黑" panose="020B0503020204020204" pitchFamily="34" charset="-122"/>
              </a:rPr>
              <a:t>editBook</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方法即可</a:t>
            </a:r>
            <a:r>
              <a:rPr lang="zh-CN" altLang="en-US" dirty="0">
                <a:solidFill>
                  <a:srgbClr val="595959"/>
                </a:solidFill>
                <a:latin typeface="微软雅黑" panose="020B0503020204020204" pitchFamily="34" charset="-122"/>
              </a:rPr>
              <a:t>。 （这个复用</a:t>
            </a:r>
            <a:r>
              <a:rPr lang="en-US" altLang="zh-CN" dirty="0" err="1">
                <a:solidFill>
                  <a:srgbClr val="595959"/>
                </a:solidFill>
                <a:latin typeface="微软雅黑" panose="020B0503020204020204" pitchFamily="34" charset="-122"/>
              </a:rPr>
              <a:t>editBook</a:t>
            </a:r>
            <a:r>
              <a:rPr lang="en-US" altLang="zh-CN" dirty="0">
                <a:solidFill>
                  <a:srgbClr val="595959"/>
                </a:solidFill>
                <a:latin typeface="微软雅黑" panose="020B0503020204020204" pitchFamily="34" charset="-122"/>
              </a:rPr>
              <a:t>()</a:t>
            </a:r>
            <a:r>
              <a:rPr lang="zh-CN" altLang="en-US" dirty="0">
                <a:solidFill>
                  <a:srgbClr val="595959"/>
                </a:solidFill>
                <a:latin typeface="微软雅黑" panose="020B0503020204020204" pitchFamily="34" charset="-122"/>
              </a:rPr>
              <a:t>编辑图书信息的方法省略）</a:t>
            </a:r>
            <a:endParaRPr lang="zh-CN" altLang="zh-CN" dirty="0">
              <a:solidFill>
                <a:srgbClr val="595959"/>
              </a:solidFill>
              <a:latin typeface="微软雅黑" panose="020B0503020204020204" pitchFamily="34" charset="-122"/>
            </a:endParaRPr>
          </a:p>
        </p:txBody>
      </p:sp>
      <p:sp>
        <p:nvSpPr>
          <p:cNvPr id="14" name="圆角矩形 13">
            <a:extLst>
              <a:ext uri="{FF2B5EF4-FFF2-40B4-BE49-F238E27FC236}">
                <a16:creationId xmlns:a16="http://schemas.microsoft.com/office/drawing/2014/main" id="{A6910AD2-9B6E-1D42-A42A-89A5F00B2317}"/>
              </a:ext>
            </a:extLst>
          </p:cNvPr>
          <p:cNvSpPr/>
          <p:nvPr/>
        </p:nvSpPr>
        <p:spPr>
          <a:xfrm>
            <a:off x="1988895" y="3001178"/>
            <a:ext cx="8149515" cy="2068533"/>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a:extLst>
              <a:ext uri="{FF2B5EF4-FFF2-40B4-BE49-F238E27FC236}">
                <a16:creationId xmlns:a16="http://schemas.microsoft.com/office/drawing/2014/main" id="{D2DAC2AF-A085-BD4B-837A-D43F315FF4BD}"/>
              </a:ext>
            </a:extLst>
          </p:cNvPr>
          <p:cNvSpPr/>
          <p:nvPr/>
        </p:nvSpPr>
        <p:spPr>
          <a:xfrm>
            <a:off x="1938670" y="292220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a:extLst>
              <a:ext uri="{FF2B5EF4-FFF2-40B4-BE49-F238E27FC236}">
                <a16:creationId xmlns:a16="http://schemas.microsoft.com/office/drawing/2014/main" id="{55F28094-E3B5-2B48-916C-06A525F014F0}"/>
              </a:ext>
            </a:extLst>
          </p:cNvPr>
          <p:cNvSpPr/>
          <p:nvPr/>
        </p:nvSpPr>
        <p:spPr>
          <a:xfrm rot="10800000">
            <a:off x="9800611" y="474466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29373506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02</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787460"/>
          </a:xfrm>
          <a:prstGeom prst="rect">
            <a:avLst/>
          </a:prstGeom>
          <a:noFill/>
          <a:ln>
            <a:noFill/>
          </a:ln>
        </p:spPr>
        <p:txBody>
          <a:bodyPr wrap="square" rtlCol="0">
            <a:spAutoFit/>
          </a:bodyPr>
          <a:lstStyle/>
          <a:p>
            <a:pPr>
              <a:lnSpc>
                <a:spcPct val="150000"/>
              </a:lnSpc>
            </a:pPr>
            <a:r>
              <a:rPr lang="zh-CN" altLang="zh-CN" sz="1600" dirty="0">
                <a:solidFill>
                  <a:srgbClr val="1369B2"/>
                </a:solidFill>
                <a:latin typeface="Microsoft YaHei" panose="020B0503020204020204" pitchFamily="34" charset="-122"/>
                <a:ea typeface="Microsoft YaHei" panose="020B0503020204020204" pitchFamily="34" charset="-122"/>
                <a:cs typeface="+mn-ea"/>
              </a:rPr>
              <a:t>实现</a:t>
            </a:r>
            <a:r>
              <a:rPr lang="en-US" altLang="zh-CN" sz="1600" dirty="0">
                <a:solidFill>
                  <a:srgbClr val="1369B2"/>
                </a:solidFill>
                <a:latin typeface="Microsoft YaHei" panose="020B0503020204020204" pitchFamily="34" charset="-122"/>
                <a:ea typeface="Microsoft YaHei" panose="020B0503020204020204" pitchFamily="34" charset="-122"/>
                <a:cs typeface="+mn-ea"/>
              </a:rPr>
              <a:t>Service</a:t>
            </a:r>
            <a:r>
              <a:rPr lang="zh-CN" altLang="zh-CN" sz="1600" dirty="0">
                <a:solidFill>
                  <a:srgbClr val="1369B2"/>
                </a:solidFill>
                <a:latin typeface="Microsoft YaHei" panose="020B0503020204020204" pitchFamily="34" charset="-122"/>
                <a:ea typeface="Microsoft YaHei" panose="020B0503020204020204" pitchFamily="34" charset="-122"/>
                <a:cs typeface="+mn-ea"/>
              </a:rPr>
              <a:t>层</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BookService</a:t>
            </a:r>
            <a:r>
              <a:rPr lang="zh-CN" altLang="zh-CN" sz="1600" dirty="0">
                <a:solidFill>
                  <a:srgbClr val="595959"/>
                </a:solidFill>
                <a:latin typeface="Microsoft YaHei" panose="020B0503020204020204" pitchFamily="34" charset="-122"/>
                <a:ea typeface="Microsoft YaHei" panose="020B0503020204020204" pitchFamily="34" charset="-122"/>
                <a:cs typeface="+mn-ea"/>
              </a:rPr>
              <a:t>接口中添加</a:t>
            </a:r>
            <a:r>
              <a:rPr lang="zh-CN" altLang="en-US" sz="1600" dirty="0">
                <a:solidFill>
                  <a:srgbClr val="595959"/>
                </a:solidFill>
                <a:latin typeface="Microsoft YaHei" panose="020B0503020204020204" pitchFamily="34" charset="-122"/>
                <a:ea typeface="Microsoft YaHei" panose="020B0503020204020204" pitchFamily="34" charset="-122"/>
                <a:cs typeface="+mn-ea"/>
              </a:rPr>
              <a:t>一个归还</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图书的方法</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returnBook</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，具体代码如下所示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当前借阅</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a:extLst>
              <a:ext uri="{FF2B5EF4-FFF2-40B4-BE49-F238E27FC236}">
                <a16:creationId xmlns:a16="http://schemas.microsoft.com/office/drawing/2014/main" id="{915BD9FE-5EB7-084D-A33A-B090AD4E2F46}"/>
              </a:ext>
            </a:extLst>
          </p:cNvPr>
          <p:cNvPicPr>
            <a:picLocks noChangeAspect="1"/>
          </p:cNvPicPr>
          <p:nvPr/>
        </p:nvPicPr>
        <p:blipFill>
          <a:blip r:embed="rId4"/>
          <a:stretch>
            <a:fillRect/>
          </a:stretch>
        </p:blipFill>
        <p:spPr>
          <a:xfrm>
            <a:off x="2486203" y="2634795"/>
            <a:ext cx="7332167" cy="2816881"/>
          </a:xfrm>
          <a:prstGeom prst="rect">
            <a:avLst/>
          </a:prstGeom>
        </p:spPr>
      </p:pic>
      <p:sp>
        <p:nvSpPr>
          <p:cNvPr id="12" name="矩形 11">
            <a:extLst>
              <a:ext uri="{FF2B5EF4-FFF2-40B4-BE49-F238E27FC236}">
                <a16:creationId xmlns:a16="http://schemas.microsoft.com/office/drawing/2014/main" id="{6D1D8E9B-ABC6-8847-ABF1-A15C352FD4F1}"/>
              </a:ext>
            </a:extLst>
          </p:cNvPr>
          <p:cNvSpPr/>
          <p:nvPr/>
        </p:nvSpPr>
        <p:spPr>
          <a:xfrm>
            <a:off x="2863572" y="2750541"/>
            <a:ext cx="6685542" cy="2536400"/>
          </a:xfrm>
          <a:prstGeom prst="rect">
            <a:avLst/>
          </a:prstGeom>
        </p:spPr>
        <p:txBody>
          <a:bodyPr wrap="square">
            <a:spAutoFit/>
          </a:bodyPr>
          <a:lstStyle/>
          <a:p>
            <a:pPr>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a:t>
            </a:r>
          </a:p>
          <a:p>
            <a:pPr>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  </a:t>
            </a:r>
            <a:r>
              <a:rPr lang="zh-CN" altLang="zh-CN" dirty="0">
                <a:solidFill>
                  <a:srgbClr val="595959"/>
                </a:solidFill>
                <a:latin typeface="Microsoft YaHei" panose="020B0503020204020204" pitchFamily="34" charset="-122"/>
                <a:ea typeface="Microsoft YaHei" panose="020B0503020204020204" pitchFamily="34" charset="-122"/>
                <a:cs typeface="+mn-ea"/>
              </a:rPr>
              <a:t>归还图书</a:t>
            </a:r>
            <a:r>
              <a:rPr lang="en-US" altLang="zh-CN" dirty="0">
                <a:solidFill>
                  <a:srgbClr val="595959"/>
                </a:solidFill>
                <a:latin typeface="Microsoft YaHei" panose="020B0503020204020204" pitchFamily="34" charset="-122"/>
                <a:ea typeface="Microsoft YaHei" panose="020B0503020204020204" pitchFamily="34" charset="-122"/>
                <a:cs typeface="+mn-ea"/>
              </a:rPr>
              <a:t> */</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dirty="0" err="1">
                <a:solidFill>
                  <a:srgbClr val="595959"/>
                </a:solidFill>
                <a:latin typeface="Microsoft YaHei" panose="020B0503020204020204" pitchFamily="34" charset="-122"/>
                <a:ea typeface="Microsoft YaHei" panose="020B0503020204020204" pitchFamily="34" charset="-122"/>
                <a:cs typeface="+mn-ea"/>
              </a:rPr>
              <a:t>boolean</a:t>
            </a:r>
            <a:r>
              <a:rPr lang="en-US" altLang="zh-CN" dirty="0">
                <a:solidFill>
                  <a:srgbClr val="595959"/>
                </a:solidFill>
                <a:latin typeface="Microsoft YaHei" panose="020B0503020204020204" pitchFamily="34" charset="-122"/>
                <a:ea typeface="Microsoft YaHei" panose="020B0503020204020204" pitchFamily="34" charset="-122"/>
                <a:cs typeface="+mn-ea"/>
              </a:rPr>
              <a:t> </a:t>
            </a:r>
            <a:r>
              <a:rPr lang="en-US" altLang="zh-CN" dirty="0" err="1">
                <a:solidFill>
                  <a:srgbClr val="595959"/>
                </a:solidFill>
                <a:latin typeface="Microsoft YaHei" panose="020B0503020204020204" pitchFamily="34" charset="-122"/>
                <a:ea typeface="Microsoft YaHei" panose="020B0503020204020204" pitchFamily="34" charset="-122"/>
                <a:cs typeface="+mn-ea"/>
              </a:rPr>
              <a:t>returnBook</a:t>
            </a:r>
            <a:r>
              <a:rPr lang="en-US" altLang="zh-CN" dirty="0">
                <a:solidFill>
                  <a:srgbClr val="595959"/>
                </a:solidFill>
                <a:latin typeface="Microsoft YaHei" panose="020B0503020204020204" pitchFamily="34" charset="-122"/>
                <a:ea typeface="Microsoft YaHei" panose="020B0503020204020204" pitchFamily="34" charset="-122"/>
                <a:cs typeface="+mn-ea"/>
              </a:rPr>
              <a:t>(</a:t>
            </a:r>
          </a:p>
          <a:p>
            <a:pPr>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	String  id,</a:t>
            </a:r>
          </a:p>
          <a:p>
            <a:pPr>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	User user</a:t>
            </a:r>
          </a:p>
          <a:p>
            <a:pPr>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p:txBody>
      </p:sp>
    </p:spTree>
    <p:extLst>
      <p:ext uri="{BB962C8B-B14F-4D97-AF65-F5344CB8AC3E}">
        <p14:creationId xmlns:p14="http://schemas.microsoft.com/office/powerpoint/2010/main" val="10285655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03</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418128"/>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BookServiceImpl</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类中重写</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BookService</a:t>
            </a:r>
            <a:r>
              <a:rPr lang="zh-CN" altLang="zh-CN" sz="1600" dirty="0">
                <a:solidFill>
                  <a:srgbClr val="595959"/>
                </a:solidFill>
                <a:latin typeface="Microsoft YaHei" panose="020B0503020204020204" pitchFamily="34" charset="-122"/>
                <a:ea typeface="Microsoft YaHei" panose="020B0503020204020204" pitchFamily="34" charset="-122"/>
                <a:cs typeface="+mn-ea"/>
              </a:rPr>
              <a:t>接口的</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returnBook</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方法，具体代码如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当前借阅</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a:extLst>
              <a:ext uri="{FF2B5EF4-FFF2-40B4-BE49-F238E27FC236}">
                <a16:creationId xmlns:a16="http://schemas.microsoft.com/office/drawing/2014/main" id="{915BD9FE-5EB7-084D-A33A-B090AD4E2F46}"/>
              </a:ext>
            </a:extLst>
          </p:cNvPr>
          <p:cNvPicPr>
            <a:picLocks noChangeAspect="1"/>
          </p:cNvPicPr>
          <p:nvPr/>
        </p:nvPicPr>
        <p:blipFill>
          <a:blip r:embed="rId4"/>
          <a:stretch>
            <a:fillRect/>
          </a:stretch>
        </p:blipFill>
        <p:spPr>
          <a:xfrm>
            <a:off x="2208408" y="2329149"/>
            <a:ext cx="7803691" cy="4111447"/>
          </a:xfrm>
          <a:prstGeom prst="rect">
            <a:avLst/>
          </a:prstGeom>
        </p:spPr>
      </p:pic>
      <p:sp>
        <p:nvSpPr>
          <p:cNvPr id="12" name="矩形 11">
            <a:extLst>
              <a:ext uri="{FF2B5EF4-FFF2-40B4-BE49-F238E27FC236}">
                <a16:creationId xmlns:a16="http://schemas.microsoft.com/office/drawing/2014/main" id="{6D1D8E9B-ABC6-8847-ABF1-A15C352FD4F1}"/>
              </a:ext>
            </a:extLst>
          </p:cNvPr>
          <p:cNvSpPr/>
          <p:nvPr/>
        </p:nvSpPr>
        <p:spPr>
          <a:xfrm>
            <a:off x="2296411" y="2287554"/>
            <a:ext cx="7803691" cy="4111447"/>
          </a:xfrm>
          <a:prstGeom prst="rect">
            <a:avLst/>
          </a:prstGeom>
        </p:spPr>
        <p:txBody>
          <a:bodyPr wrap="square">
            <a:spAutoFit/>
          </a:bodyPr>
          <a:lstStyle/>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public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boolean</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returnBook</a:t>
            </a:r>
            <a:r>
              <a:rPr lang="en-US" altLang="zh-CN" sz="1600" dirty="0">
                <a:solidFill>
                  <a:srgbClr val="595959"/>
                </a:solidFill>
                <a:latin typeface="Microsoft YaHei" panose="020B0503020204020204" pitchFamily="34" charset="-122"/>
                <a:ea typeface="Microsoft YaHei" panose="020B0503020204020204" pitchFamily="34" charset="-122"/>
                <a:cs typeface="+mn-ea"/>
              </a:rPr>
              <a:t>(String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id,User</a:t>
            </a:r>
            <a:r>
              <a:rPr lang="en-US" altLang="zh-CN" sz="1600" dirty="0">
                <a:solidFill>
                  <a:srgbClr val="595959"/>
                </a:solidFill>
                <a:latin typeface="Microsoft YaHei" panose="020B0503020204020204" pitchFamily="34" charset="-122"/>
                <a:ea typeface="Microsoft YaHei" panose="020B0503020204020204" pitchFamily="34" charset="-122"/>
                <a:cs typeface="+mn-ea"/>
              </a:rPr>
              <a:t> user)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 </a:t>
            </a:r>
            <a:r>
              <a:rPr lang="zh-CN" altLang="zh-CN" sz="1600" dirty="0">
                <a:solidFill>
                  <a:srgbClr val="595959"/>
                </a:solidFill>
                <a:latin typeface="Microsoft YaHei" panose="020B0503020204020204" pitchFamily="34" charset="-122"/>
                <a:ea typeface="Microsoft YaHei" panose="020B0503020204020204" pitchFamily="34" charset="-122"/>
                <a:cs typeface="+mn-ea"/>
              </a:rPr>
              <a:t>根据图书</a:t>
            </a:r>
            <a:r>
              <a:rPr lang="en-US" altLang="zh-CN" sz="1600" dirty="0">
                <a:solidFill>
                  <a:srgbClr val="595959"/>
                </a:solidFill>
                <a:latin typeface="Microsoft YaHei" panose="020B0503020204020204" pitchFamily="34" charset="-122"/>
                <a:ea typeface="Microsoft YaHei" panose="020B0503020204020204" pitchFamily="34" charset="-122"/>
                <a:cs typeface="+mn-ea"/>
              </a:rPr>
              <a:t>id</a:t>
            </a:r>
            <a:r>
              <a:rPr lang="zh-CN" altLang="zh-CN" sz="1600" dirty="0">
                <a:solidFill>
                  <a:srgbClr val="595959"/>
                </a:solidFill>
                <a:latin typeface="Microsoft YaHei" panose="020B0503020204020204" pitchFamily="34" charset="-122"/>
                <a:ea typeface="Microsoft YaHei" panose="020B0503020204020204" pitchFamily="34" charset="-122"/>
                <a:cs typeface="+mn-ea"/>
              </a:rPr>
              <a:t>查询出图书的完整信息</a:t>
            </a: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Book book =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this.findById</a:t>
            </a:r>
            <a:r>
              <a:rPr lang="en-US" altLang="zh-CN" sz="1600" dirty="0">
                <a:solidFill>
                  <a:srgbClr val="595959"/>
                </a:solidFill>
                <a:latin typeface="Microsoft YaHei" panose="020B0503020204020204" pitchFamily="34" charset="-122"/>
                <a:ea typeface="Microsoft YaHei" panose="020B0503020204020204" pitchFamily="34" charset="-122"/>
                <a:cs typeface="+mn-ea"/>
              </a:rPr>
              <a:t>(id);</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 </a:t>
            </a:r>
            <a:r>
              <a:rPr lang="zh-CN" altLang="zh-CN" sz="1600" dirty="0">
                <a:solidFill>
                  <a:srgbClr val="595959"/>
                </a:solidFill>
                <a:latin typeface="Microsoft YaHei" panose="020B0503020204020204" pitchFamily="34" charset="-122"/>
                <a:ea typeface="Microsoft YaHei" panose="020B0503020204020204" pitchFamily="34" charset="-122"/>
                <a:cs typeface="+mn-ea"/>
              </a:rPr>
              <a:t>再次核验当前登录人员和图书借阅者是不是同一个人</a:t>
            </a: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boolean</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rb</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book.getBorrower</a:t>
            </a:r>
            <a:r>
              <a:rPr lang="en-US" altLang="zh-CN" sz="1600" dirty="0">
                <a:solidFill>
                  <a:srgbClr val="595959"/>
                </a:solidFill>
                <a:latin typeface="Microsoft YaHei" panose="020B0503020204020204" pitchFamily="34" charset="-122"/>
                <a:ea typeface="Microsoft YaHei" panose="020B0503020204020204" pitchFamily="34" charset="-122"/>
                <a:cs typeface="+mn-ea"/>
              </a:rPr>
              <a:t>().equals(</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user.getName</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 </a:t>
            </a:r>
            <a:r>
              <a:rPr lang="zh-CN" altLang="zh-CN" sz="1600" dirty="0">
                <a:solidFill>
                  <a:srgbClr val="595959"/>
                </a:solidFill>
                <a:latin typeface="Microsoft YaHei" panose="020B0503020204020204" pitchFamily="34" charset="-122"/>
                <a:ea typeface="Microsoft YaHei" panose="020B0503020204020204" pitchFamily="34" charset="-122"/>
                <a:cs typeface="+mn-ea"/>
              </a:rPr>
              <a:t>如果是同一个人，允许归还</a:t>
            </a: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if(</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rb</a:t>
            </a:r>
            <a:r>
              <a:rPr lang="en-US" altLang="zh-CN" sz="1600" dirty="0">
                <a:solidFill>
                  <a:srgbClr val="595959"/>
                </a:solidFill>
                <a:latin typeface="Microsoft YaHei" panose="020B0503020204020204" pitchFamily="34" charset="-122"/>
                <a:ea typeface="Microsoft YaHei" panose="020B0503020204020204" pitchFamily="34" charset="-122"/>
                <a:cs typeface="+mn-ea"/>
              </a:rPr>
              <a:t>) {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 </a:t>
            </a:r>
            <a:r>
              <a:rPr lang="zh-CN" altLang="zh-CN" sz="1600" dirty="0">
                <a:solidFill>
                  <a:srgbClr val="595959"/>
                </a:solidFill>
                <a:latin typeface="Microsoft YaHei" panose="020B0503020204020204" pitchFamily="34" charset="-122"/>
                <a:ea typeface="Microsoft YaHei" panose="020B0503020204020204" pitchFamily="34" charset="-122"/>
                <a:cs typeface="+mn-ea"/>
              </a:rPr>
              <a:t>将图书借阅状态修改为归还中</a:t>
            </a: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book.setStatus</a:t>
            </a:r>
            <a:r>
              <a:rPr lang="en-US" altLang="zh-CN" sz="1600" dirty="0">
                <a:solidFill>
                  <a:srgbClr val="595959"/>
                </a:solidFill>
                <a:latin typeface="Microsoft YaHei" panose="020B0503020204020204" pitchFamily="34" charset="-122"/>
                <a:ea typeface="Microsoft YaHei" panose="020B0503020204020204" pitchFamily="34" charset="-122"/>
                <a:cs typeface="+mn-ea"/>
              </a:rPr>
              <a:t>("2");</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bookMapper.editBook</a:t>
            </a:r>
            <a:r>
              <a:rPr lang="en-US" altLang="zh-CN" sz="1600" dirty="0">
                <a:solidFill>
                  <a:srgbClr val="595959"/>
                </a:solidFill>
                <a:latin typeface="Microsoft YaHei" panose="020B0503020204020204" pitchFamily="34" charset="-122"/>
                <a:ea typeface="Microsoft YaHei" panose="020B0503020204020204" pitchFamily="34" charset="-122"/>
                <a:cs typeface="+mn-ea"/>
              </a:rPr>
              <a:t>(book);</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	return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rb</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Tree>
    <p:extLst>
      <p:ext uri="{BB962C8B-B14F-4D97-AF65-F5344CB8AC3E}">
        <p14:creationId xmlns:p14="http://schemas.microsoft.com/office/powerpoint/2010/main" val="15827869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04</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787460"/>
          </a:xfrm>
          <a:prstGeom prst="rect">
            <a:avLst/>
          </a:prstGeom>
          <a:noFill/>
          <a:ln>
            <a:noFill/>
          </a:ln>
        </p:spPr>
        <p:txBody>
          <a:bodyPr wrap="square" rtlCol="0">
            <a:spAutoFit/>
          </a:bodyPr>
          <a:lstStyle/>
          <a:p>
            <a:pPr>
              <a:lnSpc>
                <a:spcPct val="150000"/>
              </a:lnSpc>
            </a:pPr>
            <a:r>
              <a:rPr lang="zh-CN" altLang="en-US" sz="1600" dirty="0">
                <a:solidFill>
                  <a:srgbClr val="595959"/>
                </a:solidFill>
                <a:latin typeface="Microsoft YaHei" panose="020B0503020204020204" pitchFamily="34" charset="-122"/>
                <a:ea typeface="Microsoft YaHei" panose="020B0503020204020204" pitchFamily="34" charset="-122"/>
                <a:cs typeface="+mn-ea"/>
              </a:rPr>
              <a:t>实现</a:t>
            </a:r>
            <a:r>
              <a:rPr lang="en-US" altLang="zh-CN" sz="1600" dirty="0">
                <a:solidFill>
                  <a:srgbClr val="595959"/>
                </a:solidFill>
                <a:latin typeface="Microsoft YaHei" panose="020B0503020204020204" pitchFamily="34" charset="-122"/>
                <a:ea typeface="Microsoft YaHei" panose="020B0503020204020204" pitchFamily="34" charset="-122"/>
                <a:cs typeface="+mn-ea"/>
              </a:rPr>
              <a:t>Controller</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BookController</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类中新增一个归还图书的方法</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returnBook</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，新增的代码如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当前借阅</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a:extLst>
              <a:ext uri="{FF2B5EF4-FFF2-40B4-BE49-F238E27FC236}">
                <a16:creationId xmlns:a16="http://schemas.microsoft.com/office/drawing/2014/main" id="{915BD9FE-5EB7-084D-A33A-B090AD4E2F46}"/>
              </a:ext>
            </a:extLst>
          </p:cNvPr>
          <p:cNvPicPr>
            <a:picLocks noChangeAspect="1"/>
          </p:cNvPicPr>
          <p:nvPr/>
        </p:nvPicPr>
        <p:blipFill>
          <a:blip r:embed="rId4"/>
          <a:stretch>
            <a:fillRect/>
          </a:stretch>
        </p:blipFill>
        <p:spPr>
          <a:xfrm>
            <a:off x="2208408" y="2329149"/>
            <a:ext cx="7803691" cy="4111447"/>
          </a:xfrm>
          <a:prstGeom prst="rect">
            <a:avLst/>
          </a:prstGeom>
        </p:spPr>
      </p:pic>
      <p:sp>
        <p:nvSpPr>
          <p:cNvPr id="12" name="矩形 11">
            <a:extLst>
              <a:ext uri="{FF2B5EF4-FFF2-40B4-BE49-F238E27FC236}">
                <a16:creationId xmlns:a16="http://schemas.microsoft.com/office/drawing/2014/main" id="{6D1D8E9B-ABC6-8847-ABF1-A15C352FD4F1}"/>
              </a:ext>
            </a:extLst>
          </p:cNvPr>
          <p:cNvSpPr/>
          <p:nvPr/>
        </p:nvSpPr>
        <p:spPr>
          <a:xfrm>
            <a:off x="2296411" y="2287554"/>
            <a:ext cx="7803691" cy="4111447"/>
          </a:xfrm>
          <a:prstGeom prst="rect">
            <a:avLst/>
          </a:prstGeom>
        </p:spPr>
        <p:txBody>
          <a:bodyPr wrap="square">
            <a:spAutoFit/>
          </a:bodyPr>
          <a:lstStyle/>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ResponseBody</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RequestMapping</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returnBook</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public Result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returnBook</a:t>
            </a:r>
            <a:r>
              <a:rPr lang="en-US" altLang="zh-CN" sz="1600" dirty="0">
                <a:solidFill>
                  <a:srgbClr val="595959"/>
                </a:solidFill>
                <a:latin typeface="Microsoft YaHei" panose="020B0503020204020204" pitchFamily="34" charset="-122"/>
                <a:ea typeface="Microsoft YaHei" panose="020B0503020204020204" pitchFamily="34" charset="-122"/>
                <a:cs typeface="+mn-ea"/>
              </a:rPr>
              <a:t>(String id,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HttpSession</a:t>
            </a:r>
            <a:r>
              <a:rPr lang="en-US" altLang="zh-CN" sz="1600" dirty="0">
                <a:solidFill>
                  <a:srgbClr val="595959"/>
                </a:solidFill>
                <a:latin typeface="Microsoft YaHei" panose="020B0503020204020204" pitchFamily="34" charset="-122"/>
                <a:ea typeface="Microsoft YaHei" panose="020B0503020204020204" pitchFamily="34" charset="-122"/>
                <a:cs typeface="+mn-ea"/>
              </a:rPr>
              <a:t> session)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获取当前登录的用户信息</a:t>
            </a: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User user = (User)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session.getAttribute</a:t>
            </a:r>
            <a:r>
              <a:rPr lang="en-US" altLang="zh-CN" sz="1600" dirty="0">
                <a:solidFill>
                  <a:srgbClr val="595959"/>
                </a:solidFill>
                <a:latin typeface="Microsoft YaHei" panose="020B0503020204020204" pitchFamily="34" charset="-122"/>
                <a:ea typeface="Microsoft YaHei" panose="020B0503020204020204" pitchFamily="34" charset="-122"/>
                <a:cs typeface="+mn-ea"/>
              </a:rPr>
              <a:t>("USER_SESSION");</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try {</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boolean</a:t>
            </a:r>
            <a:r>
              <a:rPr lang="en-US" altLang="zh-CN" sz="1600" dirty="0">
                <a:solidFill>
                  <a:srgbClr val="595959"/>
                </a:solidFill>
                <a:latin typeface="Microsoft YaHei" panose="020B0503020204020204" pitchFamily="34" charset="-122"/>
                <a:ea typeface="Microsoft YaHei" panose="020B0503020204020204" pitchFamily="34" charset="-122"/>
                <a:cs typeface="+mn-ea"/>
              </a:rPr>
              <a:t> flag =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bookService.returnBook</a:t>
            </a:r>
            <a:r>
              <a:rPr lang="en-US" altLang="zh-CN" sz="1600" dirty="0">
                <a:solidFill>
                  <a:srgbClr val="595959"/>
                </a:solidFill>
                <a:latin typeface="Microsoft YaHei" panose="020B0503020204020204" pitchFamily="34" charset="-122"/>
                <a:ea typeface="Microsoft YaHei" panose="020B0503020204020204" pitchFamily="34" charset="-122"/>
                <a:cs typeface="+mn-ea"/>
              </a:rPr>
              <a:t>(id, user);</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if (!flag) {</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return new Result(false, "</a:t>
            </a:r>
            <a:r>
              <a:rPr lang="zh-CN" altLang="zh-CN" sz="1600" dirty="0">
                <a:solidFill>
                  <a:srgbClr val="595959"/>
                </a:solidFill>
                <a:latin typeface="Microsoft YaHei" panose="020B0503020204020204" pitchFamily="34" charset="-122"/>
                <a:ea typeface="Microsoft YaHei" panose="020B0503020204020204" pitchFamily="34" charset="-122"/>
                <a:cs typeface="+mn-ea"/>
              </a:rPr>
              <a:t>还书失败</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return new Result(true, "</a:t>
            </a:r>
            <a:r>
              <a:rPr lang="zh-CN" altLang="zh-CN" sz="1600" dirty="0">
                <a:solidFill>
                  <a:srgbClr val="595959"/>
                </a:solidFill>
                <a:latin typeface="Microsoft YaHei" panose="020B0503020204020204" pitchFamily="34" charset="-122"/>
                <a:ea typeface="Microsoft YaHei" panose="020B0503020204020204" pitchFamily="34" charset="-122"/>
                <a:cs typeface="+mn-ea"/>
              </a:rPr>
              <a:t>还书确认中，请先到行政中心还书</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catch (Exception e)</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e.printStackTrace</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return new Result(false, "</a:t>
            </a:r>
            <a:r>
              <a:rPr lang="zh-CN" altLang="zh-CN" sz="1600" dirty="0">
                <a:solidFill>
                  <a:srgbClr val="595959"/>
                </a:solidFill>
                <a:latin typeface="Microsoft YaHei" panose="020B0503020204020204" pitchFamily="34" charset="-122"/>
                <a:ea typeface="Microsoft YaHei" panose="020B0503020204020204" pitchFamily="34" charset="-122"/>
                <a:cs typeface="+mn-ea"/>
              </a:rPr>
              <a:t>还书失败</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Tree>
    <p:extLst>
      <p:ext uri="{BB962C8B-B14F-4D97-AF65-F5344CB8AC3E}">
        <p14:creationId xmlns:p14="http://schemas.microsoft.com/office/powerpoint/2010/main" val="38887175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05</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1526123"/>
          </a:xfrm>
          <a:prstGeom prst="rect">
            <a:avLst/>
          </a:prstGeom>
          <a:noFill/>
          <a:ln>
            <a:noFill/>
          </a:ln>
        </p:spPr>
        <p:txBody>
          <a:bodyPr wrap="square" rtlCol="0">
            <a:spAutoFit/>
          </a:bodyPr>
          <a:lstStyle/>
          <a:p>
            <a:pPr>
              <a:lnSpc>
                <a:spcPct val="150000"/>
              </a:lnSpc>
            </a:pPr>
            <a:r>
              <a:rPr lang="zh-CN" altLang="en-US" sz="1600" dirty="0">
                <a:solidFill>
                  <a:srgbClr val="1369B2"/>
                </a:solidFill>
                <a:latin typeface="Microsoft YaHei" panose="020B0503020204020204" pitchFamily="34" charset="-122"/>
                <a:ea typeface="Microsoft YaHei" panose="020B0503020204020204" pitchFamily="34" charset="-122"/>
                <a:cs typeface="+mn-ea"/>
              </a:rPr>
              <a:t>实现页面效果</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当前借阅图书列表中的“归还”按钮绑定了鼠标单击事件，当事件触发时，会执行文件</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my.js</a:t>
            </a:r>
            <a:r>
              <a:rPr lang="zh-CN" altLang="zh-CN" sz="1600" dirty="0">
                <a:solidFill>
                  <a:srgbClr val="595959"/>
                </a:solidFill>
                <a:latin typeface="Microsoft YaHei" panose="020B0503020204020204" pitchFamily="34" charset="-122"/>
                <a:ea typeface="Microsoft YaHei" panose="020B0503020204020204" pitchFamily="34" charset="-122"/>
                <a:cs typeface="+mn-ea"/>
              </a:rPr>
              <a:t>中的</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returnBook</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returnBook</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方法将归还的图书</a:t>
            </a:r>
            <a:r>
              <a:rPr lang="en-US" altLang="zh-CN" sz="1600" dirty="0">
                <a:solidFill>
                  <a:srgbClr val="595959"/>
                </a:solidFill>
                <a:latin typeface="Microsoft YaHei" panose="020B0503020204020204" pitchFamily="34" charset="-122"/>
                <a:ea typeface="Microsoft YaHei" panose="020B0503020204020204" pitchFamily="34" charset="-122"/>
                <a:cs typeface="+mn-ea"/>
              </a:rPr>
              <a:t>id</a:t>
            </a:r>
            <a:r>
              <a:rPr lang="zh-CN" altLang="zh-CN" sz="1600" dirty="0">
                <a:solidFill>
                  <a:srgbClr val="595959"/>
                </a:solidFill>
                <a:latin typeface="Microsoft YaHei" panose="020B0503020204020204" pitchFamily="34" charset="-122"/>
                <a:ea typeface="Microsoft YaHei" panose="020B0503020204020204" pitchFamily="34" charset="-122"/>
                <a:cs typeface="+mn-ea"/>
              </a:rPr>
              <a:t>作为参数向映射路径为“</a:t>
            </a:r>
            <a:r>
              <a:rPr lang="en-US" altLang="zh-CN" sz="1600" dirty="0">
                <a:solidFill>
                  <a:srgbClr val="595959"/>
                </a:solidFill>
                <a:latin typeface="Microsoft YaHei" panose="020B0503020204020204" pitchFamily="34" charset="-122"/>
                <a:ea typeface="Microsoft YaHei" panose="020B0503020204020204" pitchFamily="34" charset="-122"/>
                <a:cs typeface="+mn-ea"/>
              </a:rPr>
              <a:t>/book/</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returnBook</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”的控制器发送异步请求，并将请求结果的信息展示在页面中，显示当前借阅列表最新的信息。</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book_borrowed.jsp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页面中“归还”按钮的代码如下所示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当前借阅</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a:extLst>
              <a:ext uri="{FF2B5EF4-FFF2-40B4-BE49-F238E27FC236}">
                <a16:creationId xmlns:a16="http://schemas.microsoft.com/office/drawing/2014/main" id="{915BD9FE-5EB7-084D-A33A-B090AD4E2F46}"/>
              </a:ext>
            </a:extLst>
          </p:cNvPr>
          <p:cNvPicPr>
            <a:picLocks noChangeAspect="1"/>
          </p:cNvPicPr>
          <p:nvPr/>
        </p:nvPicPr>
        <p:blipFill>
          <a:blip r:embed="rId4"/>
          <a:stretch>
            <a:fillRect/>
          </a:stretch>
        </p:blipFill>
        <p:spPr>
          <a:xfrm>
            <a:off x="2208408" y="3248253"/>
            <a:ext cx="7803691" cy="2285060"/>
          </a:xfrm>
          <a:prstGeom prst="rect">
            <a:avLst/>
          </a:prstGeom>
        </p:spPr>
      </p:pic>
      <p:sp>
        <p:nvSpPr>
          <p:cNvPr id="12" name="矩形 11">
            <a:extLst>
              <a:ext uri="{FF2B5EF4-FFF2-40B4-BE49-F238E27FC236}">
                <a16:creationId xmlns:a16="http://schemas.microsoft.com/office/drawing/2014/main" id="{6D1D8E9B-ABC6-8847-ABF1-A15C352FD4F1}"/>
              </a:ext>
            </a:extLst>
          </p:cNvPr>
          <p:cNvSpPr/>
          <p:nvPr/>
        </p:nvSpPr>
        <p:spPr>
          <a:xfrm>
            <a:off x="2828846" y="3445022"/>
            <a:ext cx="5829017" cy="1895455"/>
          </a:xfrm>
          <a:prstGeom prst="rect">
            <a:avLst/>
          </a:prstGeom>
        </p:spPr>
        <p:txBody>
          <a:bodyPr wrap="square">
            <a:spAutoFit/>
          </a:bodyPr>
          <a:lstStyle/>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c:if</a:t>
            </a:r>
            <a:r>
              <a:rPr lang="en-US" altLang="zh-CN" sz="1600" dirty="0">
                <a:solidFill>
                  <a:srgbClr val="595959"/>
                </a:solidFill>
                <a:latin typeface="Microsoft YaHei" panose="020B0503020204020204" pitchFamily="34" charset="-122"/>
                <a:ea typeface="Microsoft YaHei" panose="020B0503020204020204" pitchFamily="34" charset="-122"/>
                <a:cs typeface="+mn-ea"/>
              </a:rPr>
              <a:t> test="${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book.status</a:t>
            </a:r>
            <a:r>
              <a:rPr lang="en-US" altLang="zh-CN" sz="1600" dirty="0">
                <a:solidFill>
                  <a:srgbClr val="595959"/>
                </a:solidFill>
                <a:latin typeface="Microsoft YaHei" panose="020B0503020204020204" pitchFamily="34" charset="-122"/>
                <a:ea typeface="Microsoft YaHei" panose="020B0503020204020204" pitchFamily="34" charset="-122"/>
                <a:cs typeface="+mn-ea"/>
              </a:rPr>
              <a:t> ==1}"&gt;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&lt;button type="button" class="</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btn</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bg</a:t>
            </a:r>
            <a:r>
              <a:rPr lang="en-US" altLang="zh-CN" sz="1600" dirty="0">
                <a:solidFill>
                  <a:srgbClr val="595959"/>
                </a:solidFill>
                <a:latin typeface="Microsoft YaHei" panose="020B0503020204020204" pitchFamily="34" charset="-122"/>
                <a:ea typeface="Microsoft YaHei" panose="020B0503020204020204" pitchFamily="34" charset="-122"/>
                <a:cs typeface="+mn-ea"/>
              </a:rPr>
              <a:t>-olive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btn-xs</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onclick="</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returnBook</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book.id</a:t>
            </a:r>
            <a:r>
              <a:rPr lang="en-US" altLang="zh-CN" sz="1600" dirty="0">
                <a:solidFill>
                  <a:srgbClr val="595959"/>
                </a:solidFill>
                <a:latin typeface="Microsoft YaHei" panose="020B0503020204020204" pitchFamily="34" charset="-122"/>
                <a:ea typeface="Microsoft YaHei" panose="020B0503020204020204" pitchFamily="34" charset="-122"/>
                <a:cs typeface="+mn-ea"/>
              </a:rPr>
              <a:t>})"&gt;</a:t>
            </a:r>
            <a:r>
              <a:rPr lang="zh-CN" altLang="zh-CN" sz="1600" dirty="0">
                <a:solidFill>
                  <a:srgbClr val="595959"/>
                </a:solidFill>
                <a:latin typeface="Microsoft YaHei" panose="020B0503020204020204" pitchFamily="34" charset="-122"/>
                <a:ea typeface="Microsoft YaHei" panose="020B0503020204020204" pitchFamily="34" charset="-122"/>
                <a:cs typeface="+mn-ea"/>
              </a:rPr>
              <a:t>归还</a:t>
            </a: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&lt;/button&gt;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c:if</a:t>
            </a:r>
            <a:r>
              <a:rPr lang="en-US" altLang="zh-CN" sz="1600" dirty="0">
                <a:solidFill>
                  <a:srgbClr val="595959"/>
                </a:solidFill>
                <a:latin typeface="Microsoft YaHei" panose="020B0503020204020204" pitchFamily="34" charset="-122"/>
                <a:ea typeface="Microsoft YaHei" panose="020B0503020204020204" pitchFamily="34" charset="-122"/>
                <a:cs typeface="+mn-ea"/>
              </a:rPr>
              <a:t>&gt;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Tree>
    <p:extLst>
      <p:ext uri="{BB962C8B-B14F-4D97-AF65-F5344CB8AC3E}">
        <p14:creationId xmlns:p14="http://schemas.microsoft.com/office/powerpoint/2010/main" val="20916751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293653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8" y="1217734"/>
            <a:ext cx="3056562" cy="400110"/>
          </a:xfrm>
          <a:prstGeom prst="rect">
            <a:avLst/>
          </a:prstGeom>
          <a:noFill/>
        </p:spPr>
        <p:txBody>
          <a:bodyPr wrap="squar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云借阅系统结构层次</a:t>
            </a:r>
          </a:p>
        </p:txBody>
      </p:sp>
      <p:sp>
        <p:nvSpPr>
          <p:cNvPr id="11" name="Title 1"/>
          <p:cNvSpPr txBox="1"/>
          <p:nvPr/>
        </p:nvSpPr>
        <p:spPr>
          <a:xfrm>
            <a:off x="1143838" y="266933"/>
            <a:ext cx="364533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15.1.2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系统架构设计</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2809694"/>
            <a:ext cx="9087451" cy="300817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根据功能的不同，云借阅图书管理系统项目结构可以划分为以下几个层次。</a:t>
            </a:r>
          </a:p>
          <a:p>
            <a:pPr marL="285750" lvl="0" indent="-285750">
              <a:lnSpc>
                <a:spcPct val="150000"/>
              </a:lnSpc>
              <a:buFont typeface="Arial" panose="020B0604020202020204" pitchFamily="34" charset="0"/>
              <a:buChar char="•"/>
            </a:pPr>
            <a:r>
              <a:rPr lang="zh-CN" altLang="en-US" dirty="0">
                <a:solidFill>
                  <a:srgbClr val="595959"/>
                </a:solidFill>
                <a:latin typeface="微软雅黑" panose="020B0503020204020204" pitchFamily="34" charset="-122"/>
              </a:rPr>
              <a:t>    </a:t>
            </a:r>
            <a:r>
              <a:rPr lang="zh-CN" altLang="zh-CN" dirty="0">
                <a:solidFill>
                  <a:srgbClr val="1369B2"/>
                </a:solidFill>
                <a:latin typeface="微软雅黑" panose="020B0503020204020204" pitchFamily="34" charset="-122"/>
              </a:rPr>
              <a:t>持久对象层</a:t>
            </a:r>
            <a:r>
              <a:rPr lang="zh-CN" altLang="zh-CN" dirty="0">
                <a:solidFill>
                  <a:srgbClr val="595959"/>
                </a:solidFill>
                <a:latin typeface="微软雅黑" panose="020B0503020204020204" pitchFamily="34" charset="-122"/>
              </a:rPr>
              <a:t>（持久层或持久化层）：该层由若干持久化类（实体类）组成。</a:t>
            </a:r>
          </a:p>
          <a:p>
            <a:pPr marL="285750" lvl="0" indent="-285750">
              <a:lnSpc>
                <a:spcPct val="150000"/>
              </a:lnSpc>
              <a:buFont typeface="Arial" panose="020B0604020202020204" pitchFamily="34" charset="0"/>
              <a:buChar char="•"/>
            </a:pPr>
            <a:r>
              <a:rPr lang="zh-CN" altLang="en-US" dirty="0">
                <a:solidFill>
                  <a:srgbClr val="595959"/>
                </a:solidFill>
                <a:latin typeface="微软雅黑" panose="020B0503020204020204" pitchFamily="34" charset="-122"/>
              </a:rPr>
              <a:t>    </a:t>
            </a:r>
            <a:r>
              <a:rPr lang="zh-CN" altLang="zh-CN" dirty="0">
                <a:solidFill>
                  <a:srgbClr val="1369B2"/>
                </a:solidFill>
                <a:latin typeface="微软雅黑" panose="020B0503020204020204" pitchFamily="34" charset="-122"/>
              </a:rPr>
              <a:t>数据访问层</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DAO</a:t>
            </a:r>
            <a:r>
              <a:rPr lang="zh-CN" altLang="zh-CN" dirty="0">
                <a:solidFill>
                  <a:srgbClr val="595959"/>
                </a:solidFill>
                <a:latin typeface="微软雅黑" panose="020B0503020204020204" pitchFamily="34" charset="-122"/>
              </a:rPr>
              <a:t>层）：该层由若干</a:t>
            </a:r>
            <a:r>
              <a:rPr lang="en-US" altLang="zh-CN" dirty="0">
                <a:solidFill>
                  <a:srgbClr val="595959"/>
                </a:solidFill>
                <a:latin typeface="微软雅黑" panose="020B0503020204020204" pitchFamily="34" charset="-122"/>
              </a:rPr>
              <a:t>DAO</a:t>
            </a:r>
            <a:r>
              <a:rPr lang="zh-CN" altLang="zh-CN" dirty="0">
                <a:solidFill>
                  <a:srgbClr val="595959"/>
                </a:solidFill>
                <a:latin typeface="微软雅黑" panose="020B0503020204020204" pitchFamily="34" charset="-122"/>
              </a:rPr>
              <a:t>接口和</a:t>
            </a:r>
            <a:r>
              <a:rPr lang="en-US" altLang="zh-CN" dirty="0" err="1">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映射文件组成。</a:t>
            </a:r>
            <a:r>
              <a:rPr lang="en-US" altLang="zh-CN" dirty="0">
                <a:solidFill>
                  <a:srgbClr val="595959"/>
                </a:solidFill>
                <a:latin typeface="微软雅黑" panose="020B0503020204020204" pitchFamily="34" charset="-122"/>
              </a:rPr>
              <a:t>DAO</a:t>
            </a:r>
            <a:r>
              <a:rPr lang="zh-CN" altLang="zh-CN" dirty="0">
                <a:solidFill>
                  <a:srgbClr val="595959"/>
                </a:solidFill>
                <a:latin typeface="微软雅黑" panose="020B0503020204020204" pitchFamily="34" charset="-122"/>
              </a:rPr>
              <a:t>接口的名称统一以</a:t>
            </a:r>
            <a:r>
              <a:rPr lang="en-US" altLang="zh-CN" dirty="0">
                <a:solidFill>
                  <a:srgbClr val="595959"/>
                </a:solidFill>
                <a:latin typeface="微软雅黑" panose="020B0503020204020204" pitchFamily="34" charset="-122"/>
              </a:rPr>
              <a:t>Mapper</a:t>
            </a:r>
            <a:r>
              <a:rPr lang="zh-CN" altLang="zh-CN" dirty="0">
                <a:solidFill>
                  <a:srgbClr val="595959"/>
                </a:solidFill>
                <a:latin typeface="微软雅黑" panose="020B0503020204020204" pitchFamily="34" charset="-122"/>
              </a:rPr>
              <a:t>结尾，且</a:t>
            </a:r>
            <a:r>
              <a:rPr lang="en-US" altLang="zh-CN" dirty="0" err="1">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的映射文件名称要与接口的名称相同。</a:t>
            </a:r>
          </a:p>
          <a:p>
            <a:pPr marL="285750" lvl="0" indent="-285750">
              <a:lnSpc>
                <a:spcPct val="150000"/>
              </a:lnSpc>
              <a:buFont typeface="Arial" panose="020B0604020202020204" pitchFamily="34" charset="0"/>
              <a:buChar char="•"/>
            </a:pPr>
            <a:r>
              <a:rPr lang="zh-CN" altLang="en-US" dirty="0">
                <a:solidFill>
                  <a:srgbClr val="595959"/>
                </a:solidFill>
                <a:latin typeface="微软雅黑" panose="020B0503020204020204" pitchFamily="34" charset="-122"/>
              </a:rPr>
              <a:t>    </a:t>
            </a:r>
            <a:r>
              <a:rPr lang="zh-CN" altLang="zh-CN" dirty="0">
                <a:solidFill>
                  <a:srgbClr val="1369B2"/>
                </a:solidFill>
                <a:latin typeface="微软雅黑" panose="020B0503020204020204" pitchFamily="34" charset="-122"/>
              </a:rPr>
              <a:t>业务逻辑层</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Service</a:t>
            </a:r>
            <a:r>
              <a:rPr lang="zh-CN" altLang="zh-CN" dirty="0">
                <a:solidFill>
                  <a:srgbClr val="595959"/>
                </a:solidFill>
                <a:latin typeface="微软雅黑" panose="020B0503020204020204" pitchFamily="34" charset="-122"/>
              </a:rPr>
              <a:t>层）：该层由若干</a:t>
            </a:r>
            <a:r>
              <a:rPr lang="en-US" altLang="zh-CN" dirty="0">
                <a:solidFill>
                  <a:srgbClr val="595959"/>
                </a:solidFill>
                <a:latin typeface="微软雅黑" panose="020B0503020204020204" pitchFamily="34" charset="-122"/>
              </a:rPr>
              <a:t>Service</a:t>
            </a:r>
            <a:r>
              <a:rPr lang="zh-CN" altLang="zh-CN" dirty="0">
                <a:solidFill>
                  <a:srgbClr val="595959"/>
                </a:solidFill>
                <a:latin typeface="微软雅黑" panose="020B0503020204020204" pitchFamily="34" charset="-122"/>
              </a:rPr>
              <a:t>接口和实现类组成。逻辑层主要用于实现系统的业务逻辑。</a:t>
            </a:r>
          </a:p>
          <a:p>
            <a:pPr marL="285750" indent="-285750">
              <a:lnSpc>
                <a:spcPct val="150000"/>
              </a:lnSpc>
              <a:buFont typeface="Arial" panose="020B0604020202020204" pitchFamily="34" charset="0"/>
              <a:buChar char="•"/>
            </a:pPr>
            <a:r>
              <a:rPr lang="zh-CN" altLang="en-US" dirty="0">
                <a:solidFill>
                  <a:srgbClr val="595959"/>
                </a:solidFill>
                <a:latin typeface="微软雅黑" panose="020B0503020204020204" pitchFamily="34" charset="-122"/>
              </a:rPr>
              <a:t>    </a:t>
            </a:r>
            <a:r>
              <a:rPr lang="en-US" altLang="zh-CN" dirty="0">
                <a:solidFill>
                  <a:srgbClr val="1369B2"/>
                </a:solidFill>
                <a:latin typeface="微软雅黑" panose="020B0503020204020204" pitchFamily="34" charset="-122"/>
              </a:rPr>
              <a:t>Web</a:t>
            </a:r>
            <a:r>
              <a:rPr lang="zh-CN" altLang="zh-CN" dirty="0">
                <a:solidFill>
                  <a:srgbClr val="1369B2"/>
                </a:solidFill>
                <a:latin typeface="微软雅黑" panose="020B0503020204020204" pitchFamily="34" charset="-122"/>
              </a:rPr>
              <a:t>表现层</a:t>
            </a:r>
            <a:r>
              <a:rPr lang="zh-CN" altLang="zh-CN" dirty="0">
                <a:solidFill>
                  <a:srgbClr val="595959"/>
                </a:solidFill>
                <a:latin typeface="微软雅黑" panose="020B0503020204020204" pitchFamily="34" charset="-122"/>
              </a:rPr>
              <a:t>：该层主要包括</a:t>
            </a:r>
            <a:r>
              <a:rPr lang="en-US" altLang="zh-CN" dirty="0">
                <a:solidFill>
                  <a:srgbClr val="595959"/>
                </a:solidFill>
                <a:latin typeface="微软雅黑" panose="020B0503020204020204" pitchFamily="34" charset="-122"/>
              </a:rPr>
              <a:t>Spring MVC</a:t>
            </a:r>
            <a:r>
              <a:rPr lang="zh-CN" altLang="zh-CN" dirty="0">
                <a:solidFill>
                  <a:srgbClr val="595959"/>
                </a:solidFill>
                <a:latin typeface="微软雅黑" panose="020B0503020204020204" pitchFamily="34" charset="-122"/>
              </a:rPr>
              <a:t>中的</a:t>
            </a:r>
            <a:r>
              <a:rPr lang="en-US" altLang="zh-CN" dirty="0">
                <a:solidFill>
                  <a:srgbClr val="595959"/>
                </a:solidFill>
                <a:latin typeface="微软雅黑" panose="020B0503020204020204" pitchFamily="34" charset="-122"/>
              </a:rPr>
              <a:t>Controller</a:t>
            </a:r>
            <a:r>
              <a:rPr lang="zh-CN" altLang="zh-CN" dirty="0">
                <a:solidFill>
                  <a:srgbClr val="595959"/>
                </a:solidFill>
                <a:latin typeface="微软雅黑" panose="020B0503020204020204" pitchFamily="34" charset="-122"/>
              </a:rPr>
              <a:t>类和</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a:t>
            </a:r>
            <a:endParaRPr lang="zh-CN" altLang="en-US" dirty="0">
              <a:solidFill>
                <a:srgbClr val="595959"/>
              </a:solidFill>
              <a:latin typeface="微软雅黑" panose="020B0503020204020204" pitchFamily="34" charset="-122"/>
            </a:endParaRPr>
          </a:p>
        </p:txBody>
      </p:sp>
      <p:sp>
        <p:nvSpPr>
          <p:cNvPr id="12" name="圆角矩形 11"/>
          <p:cNvSpPr/>
          <p:nvPr/>
        </p:nvSpPr>
        <p:spPr>
          <a:xfrm>
            <a:off x="1360245" y="2487875"/>
            <a:ext cx="9658732" cy="359288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40890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692151" y="5745914"/>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38284644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06</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4111447"/>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启动项目，使用普通用户账号登录系统，单击后台首页导航侧栏中的“当前借阅”超链接，页面显示效果如图所示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从</a:t>
            </a:r>
            <a:r>
              <a:rPr lang="zh-CN" altLang="en-US" sz="1600" dirty="0">
                <a:solidFill>
                  <a:srgbClr val="595959"/>
                </a:solidFill>
                <a:latin typeface="Microsoft YaHei" panose="020B0503020204020204" pitchFamily="34" charset="-122"/>
                <a:ea typeface="Microsoft YaHei" panose="020B0503020204020204" pitchFamily="34" charset="-122"/>
                <a:cs typeface="+mn-ea"/>
              </a:rPr>
              <a:t>上</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图可以看出，用户张三当前有一本借阅中的图书《沉默的巡游》。在</a:t>
            </a:r>
            <a:r>
              <a:rPr lang="zh-CN" altLang="en-US" sz="1600" dirty="0">
                <a:solidFill>
                  <a:srgbClr val="595959"/>
                </a:solidFill>
                <a:latin typeface="Microsoft YaHei" panose="020B0503020204020204" pitchFamily="34" charset="-122"/>
                <a:ea typeface="Microsoft YaHei" panose="020B0503020204020204" pitchFamily="34" charset="-122"/>
                <a:cs typeface="+mn-ea"/>
              </a:rPr>
              <a:t>上</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图中单击数据列表右侧的“归还”按钮，弹出确认归还图书提示框，如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当前借阅</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8" name="图片 7">
            <a:extLst>
              <a:ext uri="{FF2B5EF4-FFF2-40B4-BE49-F238E27FC236}">
                <a16:creationId xmlns:a16="http://schemas.microsoft.com/office/drawing/2014/main" id="{E349DDB9-AE93-8749-971A-35001963FF92}"/>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501072" y="2384385"/>
            <a:ext cx="5189855" cy="1647571"/>
          </a:xfrm>
          <a:prstGeom prst="rect">
            <a:avLst/>
          </a:prstGeom>
          <a:noFill/>
          <a:ln>
            <a:noFill/>
          </a:ln>
        </p:spPr>
      </p:pic>
      <p:pic>
        <p:nvPicPr>
          <p:cNvPr id="14" name="图片 13">
            <a:extLst>
              <a:ext uri="{FF2B5EF4-FFF2-40B4-BE49-F238E27FC236}">
                <a16:creationId xmlns:a16="http://schemas.microsoft.com/office/drawing/2014/main" id="{4182BFBB-C70F-AC45-9CE5-E795522B8238}"/>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5047474" y="5032736"/>
            <a:ext cx="2328545" cy="1422400"/>
          </a:xfrm>
          <a:prstGeom prst="rect">
            <a:avLst/>
          </a:prstGeom>
          <a:noFill/>
          <a:ln>
            <a:noFill/>
          </a:ln>
          <a:effectLst/>
        </p:spPr>
      </p:pic>
    </p:spTree>
    <p:extLst>
      <p:ext uri="{BB962C8B-B14F-4D97-AF65-F5344CB8AC3E}">
        <p14:creationId xmlns:p14="http://schemas.microsoft.com/office/powerpoint/2010/main" val="41019085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07</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331137" y="3723276"/>
            <a:ext cx="8485746" cy="418128"/>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单击</a:t>
            </a:r>
            <a:r>
              <a:rPr lang="zh-CN" altLang="en-US" sz="1600" dirty="0">
                <a:solidFill>
                  <a:srgbClr val="595959"/>
                </a:solidFill>
                <a:latin typeface="Microsoft YaHei" panose="020B0503020204020204" pitchFamily="34" charset="-122"/>
                <a:ea typeface="Microsoft YaHei" panose="020B0503020204020204" pitchFamily="34" charset="-122"/>
                <a:cs typeface="+mn-ea"/>
              </a:rPr>
              <a:t>上</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图中的“确定”按钮，此时页面会弹出图书归还提示框，具体如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当前借阅</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14" name="图片 13">
            <a:extLst>
              <a:ext uri="{FF2B5EF4-FFF2-40B4-BE49-F238E27FC236}">
                <a16:creationId xmlns:a16="http://schemas.microsoft.com/office/drawing/2014/main" id="{4182BFBB-C70F-AC45-9CE5-E795522B8238}"/>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827555" y="1479307"/>
            <a:ext cx="3286298" cy="1933210"/>
          </a:xfrm>
          <a:prstGeom prst="rect">
            <a:avLst/>
          </a:prstGeom>
          <a:noFill/>
          <a:ln>
            <a:noFill/>
          </a:ln>
          <a:effectLst/>
        </p:spPr>
      </p:pic>
      <p:pic>
        <p:nvPicPr>
          <p:cNvPr id="12" name="图片 11">
            <a:extLst>
              <a:ext uri="{FF2B5EF4-FFF2-40B4-BE49-F238E27FC236}">
                <a16:creationId xmlns:a16="http://schemas.microsoft.com/office/drawing/2014/main" id="{64DFF752-A02C-BC42-B03D-236163BF738F}"/>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5014622" y="4510051"/>
            <a:ext cx="2914036" cy="1566655"/>
          </a:xfrm>
          <a:prstGeom prst="rect">
            <a:avLst/>
          </a:prstGeom>
          <a:noFill/>
          <a:ln>
            <a:noFill/>
          </a:ln>
          <a:effectLst/>
        </p:spPr>
      </p:pic>
    </p:spTree>
    <p:extLst>
      <p:ext uri="{BB962C8B-B14F-4D97-AF65-F5344CB8AC3E}">
        <p14:creationId xmlns:p14="http://schemas.microsoft.com/office/powerpoint/2010/main" val="13372181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08</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331137" y="3109818"/>
            <a:ext cx="8485746" cy="3372783"/>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单击</a:t>
            </a:r>
            <a:r>
              <a:rPr lang="zh-CN" altLang="en-US" sz="1600" dirty="0">
                <a:solidFill>
                  <a:srgbClr val="595959"/>
                </a:solidFill>
                <a:latin typeface="Microsoft YaHei" panose="020B0503020204020204" pitchFamily="34" charset="-122"/>
                <a:ea typeface="Microsoft YaHei" panose="020B0503020204020204" pitchFamily="34" charset="-122"/>
                <a:cs typeface="+mn-ea"/>
              </a:rPr>
              <a:t>上</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图所示的“确定”按钮，确认图书归还中，页面显示效果如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下图所示。</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从图</a:t>
            </a:r>
            <a:r>
              <a:rPr lang="zh-CN" altLang="en-US" sz="1600" dirty="0">
                <a:solidFill>
                  <a:srgbClr val="595959"/>
                </a:solidFill>
                <a:latin typeface="Microsoft YaHei" panose="020B0503020204020204" pitchFamily="34" charset="-122"/>
                <a:ea typeface="Microsoft YaHei" panose="020B0503020204020204" pitchFamily="34" charset="-122"/>
                <a:cs typeface="+mn-ea"/>
              </a:rPr>
              <a:t>中</a:t>
            </a:r>
            <a:r>
              <a:rPr lang="zh-CN" altLang="zh-CN" sz="1600" dirty="0">
                <a:solidFill>
                  <a:srgbClr val="595959"/>
                </a:solidFill>
                <a:latin typeface="Microsoft YaHei" panose="020B0503020204020204" pitchFamily="34" charset="-122"/>
                <a:ea typeface="Microsoft YaHei" panose="020B0503020204020204" pitchFamily="34" charset="-122"/>
                <a:cs typeface="+mn-ea"/>
              </a:rPr>
              <a:t>可以看出，图书归还申请后，图书的状态变为了归还中。此时，将图书归还到指定还书点后，由管理员确认图书归还，以完成图书的真正归还。至此，当前借阅模块的归还图书功能已经完成</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当前借阅</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a:extLst>
              <a:ext uri="{FF2B5EF4-FFF2-40B4-BE49-F238E27FC236}">
                <a16:creationId xmlns:a16="http://schemas.microsoft.com/office/drawing/2014/main" id="{64DFF752-A02C-BC42-B03D-236163BF738F}"/>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014622" y="1419610"/>
            <a:ext cx="2914036" cy="1566655"/>
          </a:xfrm>
          <a:prstGeom prst="rect">
            <a:avLst/>
          </a:prstGeom>
          <a:noFill/>
          <a:ln>
            <a:noFill/>
          </a:ln>
          <a:effectLst/>
        </p:spPr>
      </p:pic>
      <p:pic>
        <p:nvPicPr>
          <p:cNvPr id="8" name="图片 7">
            <a:extLst>
              <a:ext uri="{FF2B5EF4-FFF2-40B4-BE49-F238E27FC236}">
                <a16:creationId xmlns:a16="http://schemas.microsoft.com/office/drawing/2014/main" id="{43646508-2C72-C147-BAAF-32F594029367}"/>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3686267" y="3717291"/>
            <a:ext cx="5189855" cy="1506855"/>
          </a:xfrm>
          <a:prstGeom prst="rect">
            <a:avLst/>
          </a:prstGeom>
          <a:noFill/>
          <a:ln>
            <a:noFill/>
          </a:ln>
        </p:spPr>
      </p:pic>
    </p:spTree>
    <p:extLst>
      <p:ext uri="{BB962C8B-B14F-4D97-AF65-F5344CB8AC3E}">
        <p14:creationId xmlns:p14="http://schemas.microsoft.com/office/powerpoint/2010/main" val="9657738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1688636"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1210588"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确认归还</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267580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当前借阅</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p>
        </p:txBody>
      </p:sp>
      <p:sp>
        <p:nvSpPr>
          <p:cNvPr id="8" name="文本框 18"/>
          <p:cNvSpPr txBox="1"/>
          <p:nvPr>
            <p:custDataLst>
              <p:tags r:id="rId2"/>
            </p:custDataLst>
          </p:nvPr>
        </p:nvSpPr>
        <p:spPr>
          <a:xfrm>
            <a:off x="1172537" y="2075356"/>
            <a:ext cx="3306866" cy="2716564"/>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用户在申请图书归还后，需要由图书管理员进行归还确认。使用管理员账号登录系统，单击</a:t>
            </a:r>
            <a:r>
              <a:rPr lang="zh-CN" altLang="en-US" dirty="0">
                <a:solidFill>
                  <a:srgbClr val="1369B2"/>
                </a:solidFill>
                <a:latin typeface="微软雅黑" panose="020B0503020204020204" pitchFamily="34" charset="-122"/>
              </a:rPr>
              <a:t>右上</a:t>
            </a:r>
            <a:r>
              <a:rPr lang="zh-CN" altLang="zh-CN" dirty="0">
                <a:solidFill>
                  <a:srgbClr val="1369B2"/>
                </a:solidFill>
                <a:latin typeface="微软雅黑" panose="020B0503020204020204" pitchFamily="34" charset="-122"/>
              </a:rPr>
              <a:t>图</a:t>
            </a:r>
            <a:r>
              <a:rPr lang="zh-CN" altLang="zh-CN" dirty="0">
                <a:solidFill>
                  <a:srgbClr val="595959"/>
                </a:solidFill>
                <a:latin typeface="微软雅黑" panose="020B0503020204020204" pitchFamily="34" charset="-122"/>
              </a:rPr>
              <a:t>所示导航侧栏中的“当前借阅”超链接，页面显示效果如</a:t>
            </a:r>
            <a:r>
              <a:rPr lang="zh-CN" altLang="en-US" dirty="0">
                <a:solidFill>
                  <a:srgbClr val="1369B2"/>
                </a:solidFill>
                <a:latin typeface="微软雅黑" panose="020B0503020204020204" pitchFamily="34" charset="-122"/>
              </a:rPr>
              <a:t>右下</a:t>
            </a:r>
            <a:r>
              <a:rPr lang="zh-CN" altLang="zh-CN" dirty="0">
                <a:solidFill>
                  <a:srgbClr val="1369B2"/>
                </a:solidFill>
                <a:latin typeface="微软雅黑" panose="020B0503020204020204" pitchFamily="34" charset="-122"/>
              </a:rPr>
              <a:t>图</a:t>
            </a:r>
            <a:r>
              <a:rPr lang="zh-CN" altLang="zh-CN" dirty="0">
                <a:solidFill>
                  <a:srgbClr val="595959"/>
                </a:solidFill>
                <a:latin typeface="微软雅黑" panose="020B0503020204020204" pitchFamily="34" charset="-122"/>
              </a:rPr>
              <a:t>所示</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sp>
        <p:nvSpPr>
          <p:cNvPr id="2" name="文本框 1">
            <a:extLst>
              <a:ext uri="{FF2B5EF4-FFF2-40B4-BE49-F238E27FC236}">
                <a16:creationId xmlns:a16="http://schemas.microsoft.com/office/drawing/2014/main" id="{A14EE1B6-B17E-C248-924F-1AC3213A2D75}"/>
              </a:ext>
            </a:extLst>
          </p:cNvPr>
          <p:cNvSpPr txBox="1"/>
          <p:nvPr/>
        </p:nvSpPr>
        <p:spPr>
          <a:xfrm>
            <a:off x="2581154" y="4791919"/>
            <a:ext cx="8287474" cy="1705403"/>
          </a:xfrm>
          <a:prstGeom prst="rect">
            <a:avLst/>
          </a:prstGeom>
          <a:noFill/>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从</a:t>
            </a:r>
            <a:r>
              <a:rPr lang="zh-CN" altLang="en-US" dirty="0">
                <a:solidFill>
                  <a:srgbClr val="1369B2"/>
                </a:solidFill>
                <a:latin typeface="微软雅黑" panose="020B0503020204020204" pitchFamily="34" charset="-122"/>
                <a:ea typeface="微软雅黑" panose="020B0503020204020204" pitchFamily="34" charset="-122"/>
                <a:cs typeface="+mn-ea"/>
              </a:rPr>
              <a:t>右下</a:t>
            </a:r>
            <a:r>
              <a:rPr lang="zh-CN" altLang="zh-CN" dirty="0">
                <a:solidFill>
                  <a:srgbClr val="1369B2"/>
                </a:solidFill>
                <a:latin typeface="微软雅黑" panose="020B0503020204020204" pitchFamily="34" charset="-122"/>
                <a:ea typeface="微软雅黑" panose="020B0503020204020204" pitchFamily="34" charset="-122"/>
                <a:cs typeface="+mn-ea"/>
              </a:rPr>
              <a:t>图</a:t>
            </a:r>
            <a:r>
              <a:rPr lang="zh-CN" altLang="zh-CN" dirty="0">
                <a:solidFill>
                  <a:srgbClr val="595959"/>
                </a:solidFill>
                <a:latin typeface="微软雅黑" panose="020B0503020204020204" pitchFamily="34" charset="-122"/>
                <a:ea typeface="微软雅黑" panose="020B0503020204020204" pitchFamily="34" charset="-122"/>
                <a:cs typeface="+mn-ea"/>
              </a:rPr>
              <a:t>可以看出，管理员在当前借阅的页面中，可以看到本人的当前借阅情况和所有用户的待归还确认的图书信息。当管理员进行归还确认的操作后，本次图书归还完成。图书归还完成之后，需要将本次借阅情况记录在借阅记录表中，并且清空数据库的图书表中的当前图书的借阅信息，图书又变为可借阅状态</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a:extLst>
              <a:ext uri="{FF2B5EF4-FFF2-40B4-BE49-F238E27FC236}">
                <a16:creationId xmlns:a16="http://schemas.microsoft.com/office/drawing/2014/main" id="{25D6AE13-52E2-4A40-983E-272666D5BCB1}"/>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5136533" y="3017243"/>
            <a:ext cx="5020945" cy="1541145"/>
          </a:xfrm>
          <a:prstGeom prst="rect">
            <a:avLst/>
          </a:prstGeom>
          <a:noFill/>
          <a:ln>
            <a:noFill/>
          </a:ln>
          <a:effectLst/>
        </p:spPr>
      </p:pic>
      <p:pic>
        <p:nvPicPr>
          <p:cNvPr id="13" name="图片 12">
            <a:extLst>
              <a:ext uri="{FF2B5EF4-FFF2-40B4-BE49-F238E27FC236}">
                <a16:creationId xmlns:a16="http://schemas.microsoft.com/office/drawing/2014/main" id="{D99BDF24-B9F3-1C45-BC18-A7B6383A13F7}"/>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5052078" y="1344486"/>
            <a:ext cx="5189855" cy="1506855"/>
          </a:xfrm>
          <a:prstGeom prst="rect">
            <a:avLst/>
          </a:prstGeom>
          <a:noFill/>
          <a:ln>
            <a:noFill/>
          </a:ln>
        </p:spPr>
      </p:pic>
    </p:spTree>
    <p:extLst>
      <p:ext uri="{BB962C8B-B14F-4D97-AF65-F5344CB8AC3E}">
        <p14:creationId xmlns:p14="http://schemas.microsoft.com/office/powerpoint/2010/main" val="1440139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13" name="Title 1"/>
          <p:cNvSpPr txBox="1"/>
          <p:nvPr/>
        </p:nvSpPr>
        <p:spPr>
          <a:xfrm>
            <a:off x="1143838" y="266933"/>
            <a:ext cx="254848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当前借阅</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a:extLst>
              <a:ext uri="{FF2B5EF4-FFF2-40B4-BE49-F238E27FC236}">
                <a16:creationId xmlns:a16="http://schemas.microsoft.com/office/drawing/2014/main" id="{2DEF158D-36D2-A34E-81CC-CF384E0BD8D8}"/>
              </a:ext>
            </a:extLst>
          </p:cNvPr>
          <p:cNvSpPr txBox="1"/>
          <p:nvPr>
            <p:custDataLst>
              <p:tags r:id="rId1"/>
            </p:custDataLst>
          </p:nvPr>
        </p:nvSpPr>
        <p:spPr>
          <a:xfrm>
            <a:off x="2233349" y="3404851"/>
            <a:ext cx="7665031" cy="130509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en-US" dirty="0">
                <a:solidFill>
                  <a:srgbClr val="595959"/>
                </a:solidFill>
                <a:latin typeface="微软雅黑" panose="020B0503020204020204" pitchFamily="34" charset="-122"/>
              </a:rPr>
              <a:t>       </a:t>
            </a:r>
            <a:r>
              <a:rPr lang="zh-CN" altLang="en-US" dirty="0">
                <a:solidFill>
                  <a:srgbClr val="1369B2"/>
                </a:solidFill>
                <a:latin typeface="微软雅黑" panose="020B0503020204020204" pitchFamily="34" charset="-122"/>
              </a:rPr>
              <a:t> </a:t>
            </a:r>
            <a:r>
              <a:rPr lang="zh-CN" altLang="zh-CN" dirty="0">
                <a:solidFill>
                  <a:srgbClr val="1369B2"/>
                </a:solidFill>
                <a:latin typeface="微软雅黑" panose="020B0503020204020204" pitchFamily="34" charset="-122"/>
              </a:rPr>
              <a:t>实现</a:t>
            </a:r>
            <a:r>
              <a:rPr lang="en-US" altLang="zh-CN" dirty="0">
                <a:solidFill>
                  <a:srgbClr val="1369B2"/>
                </a:solidFill>
                <a:latin typeface="微软雅黑" panose="020B0503020204020204" pitchFamily="34" charset="-122"/>
              </a:rPr>
              <a:t>DAO</a:t>
            </a:r>
            <a:r>
              <a:rPr lang="zh-CN" altLang="en-US" dirty="0">
                <a:solidFill>
                  <a:srgbClr val="1369B2"/>
                </a:solidFill>
                <a:latin typeface="微软雅黑" panose="020B0503020204020204" pitchFamily="34" charset="-122"/>
              </a:rPr>
              <a:t>层</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归还确认的操作，只是将图书的借阅信息进行清除，所以复用</a:t>
            </a:r>
            <a:r>
              <a:rPr lang="en-US" altLang="zh-CN" dirty="0" err="1">
                <a:solidFill>
                  <a:srgbClr val="595959"/>
                </a:solidFill>
                <a:latin typeface="微软雅黑" panose="020B0503020204020204" pitchFamily="34" charset="-122"/>
              </a:rPr>
              <a:t>BookMapper</a:t>
            </a:r>
            <a:r>
              <a:rPr lang="zh-CN" altLang="zh-CN" dirty="0">
                <a:solidFill>
                  <a:srgbClr val="595959"/>
                </a:solidFill>
                <a:latin typeface="微软雅黑" panose="020B0503020204020204" pitchFamily="34" charset="-122"/>
              </a:rPr>
              <a:t>接口的</a:t>
            </a:r>
            <a:r>
              <a:rPr lang="en-US" altLang="zh-CN" dirty="0" err="1">
                <a:solidFill>
                  <a:srgbClr val="595959"/>
                </a:solidFill>
                <a:latin typeface="微软雅黑" panose="020B0503020204020204" pitchFamily="34" charset="-122"/>
              </a:rPr>
              <a:t>editBook</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方法即可</a:t>
            </a:r>
            <a:r>
              <a:rPr lang="zh-CN" altLang="en-US" dirty="0">
                <a:solidFill>
                  <a:srgbClr val="595959"/>
                </a:solidFill>
                <a:latin typeface="微软雅黑" panose="020B0503020204020204" pitchFamily="34" charset="-122"/>
              </a:rPr>
              <a:t>。（这个复用</a:t>
            </a:r>
            <a:r>
              <a:rPr lang="en-US" altLang="zh-CN" dirty="0" err="1">
                <a:solidFill>
                  <a:srgbClr val="595959"/>
                </a:solidFill>
                <a:latin typeface="微软雅黑" panose="020B0503020204020204" pitchFamily="34" charset="-122"/>
              </a:rPr>
              <a:t>editBook</a:t>
            </a:r>
            <a:r>
              <a:rPr lang="en-US" altLang="zh-CN" dirty="0">
                <a:solidFill>
                  <a:srgbClr val="595959"/>
                </a:solidFill>
                <a:latin typeface="微软雅黑" panose="020B0503020204020204" pitchFamily="34" charset="-122"/>
              </a:rPr>
              <a:t>()</a:t>
            </a:r>
            <a:r>
              <a:rPr lang="zh-CN" altLang="en-US" dirty="0">
                <a:solidFill>
                  <a:srgbClr val="595959"/>
                </a:solidFill>
                <a:latin typeface="微软雅黑" panose="020B0503020204020204" pitchFamily="34" charset="-122"/>
              </a:rPr>
              <a:t>编辑图书信息的方法省略）</a:t>
            </a:r>
            <a:endParaRPr lang="zh-CN" altLang="zh-CN" dirty="0">
              <a:solidFill>
                <a:srgbClr val="595959"/>
              </a:solidFill>
              <a:latin typeface="微软雅黑" panose="020B0503020204020204" pitchFamily="34" charset="-122"/>
            </a:endParaRPr>
          </a:p>
        </p:txBody>
      </p:sp>
      <p:sp>
        <p:nvSpPr>
          <p:cNvPr id="14" name="圆角矩形 13">
            <a:extLst>
              <a:ext uri="{FF2B5EF4-FFF2-40B4-BE49-F238E27FC236}">
                <a16:creationId xmlns:a16="http://schemas.microsoft.com/office/drawing/2014/main" id="{A6910AD2-9B6E-1D42-A42A-89A5F00B2317}"/>
              </a:ext>
            </a:extLst>
          </p:cNvPr>
          <p:cNvSpPr/>
          <p:nvPr/>
        </p:nvSpPr>
        <p:spPr>
          <a:xfrm>
            <a:off x="1988895" y="3001178"/>
            <a:ext cx="8149515" cy="2068533"/>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a:extLst>
              <a:ext uri="{FF2B5EF4-FFF2-40B4-BE49-F238E27FC236}">
                <a16:creationId xmlns:a16="http://schemas.microsoft.com/office/drawing/2014/main" id="{D2DAC2AF-A085-BD4B-837A-D43F315FF4BD}"/>
              </a:ext>
            </a:extLst>
          </p:cNvPr>
          <p:cNvSpPr/>
          <p:nvPr/>
        </p:nvSpPr>
        <p:spPr>
          <a:xfrm>
            <a:off x="1938670" y="292220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a:extLst>
              <a:ext uri="{FF2B5EF4-FFF2-40B4-BE49-F238E27FC236}">
                <a16:creationId xmlns:a16="http://schemas.microsoft.com/office/drawing/2014/main" id="{55F28094-E3B5-2B48-916C-06A525F014F0}"/>
              </a:ext>
            </a:extLst>
          </p:cNvPr>
          <p:cNvSpPr/>
          <p:nvPr/>
        </p:nvSpPr>
        <p:spPr>
          <a:xfrm rot="10800000">
            <a:off x="9800611" y="474466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1514209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02</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787460"/>
          </a:xfrm>
          <a:prstGeom prst="rect">
            <a:avLst/>
          </a:prstGeom>
          <a:noFill/>
          <a:ln>
            <a:noFill/>
          </a:ln>
        </p:spPr>
        <p:txBody>
          <a:bodyPr wrap="square" rtlCol="0">
            <a:spAutoFit/>
          </a:bodyPr>
          <a:lstStyle/>
          <a:p>
            <a:pPr>
              <a:lnSpc>
                <a:spcPct val="150000"/>
              </a:lnSpc>
            </a:pPr>
            <a:r>
              <a:rPr lang="zh-CN" altLang="zh-CN" sz="1600" dirty="0">
                <a:solidFill>
                  <a:srgbClr val="1369B2"/>
                </a:solidFill>
                <a:latin typeface="Microsoft YaHei" panose="020B0503020204020204" pitchFamily="34" charset="-122"/>
                <a:ea typeface="Microsoft YaHei" panose="020B0503020204020204" pitchFamily="34" charset="-122"/>
                <a:cs typeface="+mn-ea"/>
              </a:rPr>
              <a:t>实现</a:t>
            </a:r>
            <a:r>
              <a:rPr lang="en-US" altLang="zh-CN" sz="1600" dirty="0">
                <a:solidFill>
                  <a:srgbClr val="1369B2"/>
                </a:solidFill>
                <a:latin typeface="Microsoft YaHei" panose="020B0503020204020204" pitchFamily="34" charset="-122"/>
                <a:ea typeface="Microsoft YaHei" panose="020B0503020204020204" pitchFamily="34" charset="-122"/>
                <a:cs typeface="+mn-ea"/>
              </a:rPr>
              <a:t>Service</a:t>
            </a:r>
            <a:r>
              <a:rPr lang="zh-CN" altLang="zh-CN" sz="1600" dirty="0">
                <a:solidFill>
                  <a:srgbClr val="1369B2"/>
                </a:solidFill>
                <a:latin typeface="Microsoft YaHei" panose="020B0503020204020204" pitchFamily="34" charset="-122"/>
                <a:ea typeface="Microsoft YaHei" panose="020B0503020204020204" pitchFamily="34" charset="-122"/>
                <a:cs typeface="+mn-ea"/>
              </a:rPr>
              <a:t>层</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BookService</a:t>
            </a:r>
            <a:r>
              <a:rPr lang="zh-CN" altLang="zh-CN" sz="1600" dirty="0">
                <a:solidFill>
                  <a:srgbClr val="595959"/>
                </a:solidFill>
                <a:latin typeface="Microsoft YaHei" panose="020B0503020204020204" pitchFamily="34" charset="-122"/>
                <a:ea typeface="Microsoft YaHei" panose="020B0503020204020204" pitchFamily="34" charset="-122"/>
                <a:cs typeface="+mn-ea"/>
              </a:rPr>
              <a:t>接口中添加</a:t>
            </a:r>
            <a:r>
              <a:rPr lang="zh-CN" altLang="en-US" sz="1600" dirty="0">
                <a:solidFill>
                  <a:srgbClr val="595959"/>
                </a:solidFill>
                <a:latin typeface="Microsoft YaHei" panose="020B0503020204020204" pitchFamily="34" charset="-122"/>
                <a:ea typeface="Microsoft YaHei" panose="020B0503020204020204" pitchFamily="34" charset="-122"/>
                <a:cs typeface="+mn-ea"/>
              </a:rPr>
              <a:t>一个归还</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图书的方法</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returnConfirm</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，具体代码如下所示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当前借阅</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a:extLst>
              <a:ext uri="{FF2B5EF4-FFF2-40B4-BE49-F238E27FC236}">
                <a16:creationId xmlns:a16="http://schemas.microsoft.com/office/drawing/2014/main" id="{915BD9FE-5EB7-084D-A33A-B090AD4E2F46}"/>
              </a:ext>
            </a:extLst>
          </p:cNvPr>
          <p:cNvPicPr>
            <a:picLocks noChangeAspect="1"/>
          </p:cNvPicPr>
          <p:nvPr/>
        </p:nvPicPr>
        <p:blipFill>
          <a:blip r:embed="rId4"/>
          <a:stretch>
            <a:fillRect/>
          </a:stretch>
        </p:blipFill>
        <p:spPr>
          <a:xfrm>
            <a:off x="2486203" y="2634795"/>
            <a:ext cx="7332167" cy="2816881"/>
          </a:xfrm>
          <a:prstGeom prst="rect">
            <a:avLst/>
          </a:prstGeom>
        </p:spPr>
      </p:pic>
      <p:sp>
        <p:nvSpPr>
          <p:cNvPr id="12" name="矩形 11">
            <a:extLst>
              <a:ext uri="{FF2B5EF4-FFF2-40B4-BE49-F238E27FC236}">
                <a16:creationId xmlns:a16="http://schemas.microsoft.com/office/drawing/2014/main" id="{6D1D8E9B-ABC6-8847-ABF1-A15C352FD4F1}"/>
              </a:ext>
            </a:extLst>
          </p:cNvPr>
          <p:cNvSpPr/>
          <p:nvPr/>
        </p:nvSpPr>
        <p:spPr>
          <a:xfrm>
            <a:off x="2863572" y="2750541"/>
            <a:ext cx="6685542" cy="2951898"/>
          </a:xfrm>
          <a:prstGeom prst="rect">
            <a:avLst/>
          </a:prstGeom>
        </p:spPr>
        <p:txBody>
          <a:bodyPr wrap="square">
            <a:spAutoFit/>
          </a:bodyPr>
          <a:lstStyle/>
          <a:p>
            <a:pPr>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a:t>
            </a:r>
            <a:r>
              <a:rPr lang="zh-CN" altLang="en-US" dirty="0">
                <a:solidFill>
                  <a:srgbClr val="595959"/>
                </a:solidFill>
                <a:latin typeface="Microsoft YaHei" panose="020B0503020204020204" pitchFamily="34" charset="-122"/>
                <a:ea typeface="Microsoft YaHei" panose="020B0503020204020204" pitchFamily="34" charset="-122"/>
                <a:cs typeface="+mn-ea"/>
              </a:rPr>
              <a:t>*</a:t>
            </a:r>
            <a:endParaRPr lang="en-US" altLang="zh-CN"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zh-CN" altLang="en-US" dirty="0">
                <a:solidFill>
                  <a:srgbClr val="595959"/>
                </a:solidFill>
                <a:latin typeface="Microsoft YaHei" panose="020B0503020204020204" pitchFamily="34" charset="-122"/>
                <a:ea typeface="Microsoft YaHei" panose="020B0503020204020204" pitchFamily="34" charset="-122"/>
                <a:cs typeface="+mn-ea"/>
              </a:rPr>
              <a:t>  * </a:t>
            </a:r>
            <a:r>
              <a:rPr lang="zh-CN" altLang="zh-CN" dirty="0">
                <a:solidFill>
                  <a:srgbClr val="595959"/>
                </a:solidFill>
                <a:latin typeface="Microsoft YaHei" panose="020B0503020204020204" pitchFamily="34" charset="-122"/>
                <a:ea typeface="Microsoft YaHei" panose="020B0503020204020204" pitchFamily="34" charset="-122"/>
                <a:cs typeface="+mn-ea"/>
              </a:rPr>
              <a:t>归还确认</a:t>
            </a:r>
            <a:r>
              <a:rPr lang="zh-CN" altLang="en-US" dirty="0">
                <a:solidFill>
                  <a:srgbClr val="595959"/>
                </a:solidFill>
                <a:latin typeface="Microsoft YaHei" panose="020B0503020204020204" pitchFamily="34" charset="-122"/>
                <a:ea typeface="Microsoft YaHei" panose="020B0503020204020204" pitchFamily="34" charset="-122"/>
                <a:cs typeface="+mn-ea"/>
              </a:rPr>
              <a:t> </a:t>
            </a:r>
            <a:endParaRPr lang="en-US" altLang="zh-CN"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zh-CN" altLang="en-US" dirty="0">
                <a:solidFill>
                  <a:srgbClr val="595959"/>
                </a:solidFill>
                <a:latin typeface="Microsoft YaHei" panose="020B0503020204020204" pitchFamily="34" charset="-122"/>
                <a:ea typeface="Microsoft YaHei" panose="020B0503020204020204" pitchFamily="34" charset="-122"/>
                <a:cs typeface="+mn-ea"/>
              </a:rPr>
              <a:t>*</a:t>
            </a:r>
            <a:r>
              <a:rPr lang="en-US" altLang="zh-CN" dirty="0">
                <a:solidFill>
                  <a:srgbClr val="595959"/>
                </a:solidFill>
                <a:latin typeface="Microsoft YaHei" panose="020B0503020204020204" pitchFamily="34" charset="-122"/>
                <a:ea typeface="Microsoft YaHei" panose="020B0503020204020204" pitchFamily="34" charset="-122"/>
                <a:cs typeface="+mn-ea"/>
              </a:rPr>
              <a:t>/</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Integer </a:t>
            </a:r>
            <a:r>
              <a:rPr lang="en-US" altLang="zh-CN" dirty="0" err="1">
                <a:solidFill>
                  <a:srgbClr val="595959"/>
                </a:solidFill>
                <a:latin typeface="Microsoft YaHei" panose="020B0503020204020204" pitchFamily="34" charset="-122"/>
                <a:ea typeface="Microsoft YaHei" panose="020B0503020204020204" pitchFamily="34" charset="-122"/>
                <a:cs typeface="+mn-ea"/>
              </a:rPr>
              <a:t>returnConfirm</a:t>
            </a:r>
            <a:r>
              <a:rPr lang="en-US" altLang="zh-CN" dirty="0">
                <a:solidFill>
                  <a:srgbClr val="595959"/>
                </a:solidFill>
                <a:latin typeface="Microsoft YaHei" panose="020B0503020204020204" pitchFamily="34" charset="-122"/>
                <a:ea typeface="Microsoft YaHei" panose="020B0503020204020204" pitchFamily="34" charset="-122"/>
                <a:cs typeface="+mn-ea"/>
              </a:rPr>
              <a:t>(</a:t>
            </a:r>
          </a:p>
          <a:p>
            <a:pPr>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	String id</a:t>
            </a:r>
          </a:p>
          <a:p>
            <a:pPr>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zh-CN" altLang="zh-CN" dirty="0">
              <a:solidFill>
                <a:srgbClr val="595959"/>
              </a:solidFill>
              <a:latin typeface="Microsoft YaHei" panose="020B0503020204020204" pitchFamily="34" charset="-122"/>
              <a:ea typeface="Microsoft YaHei" panose="020B0503020204020204" pitchFamily="34" charset="-122"/>
              <a:cs typeface="+mn-ea"/>
            </a:endParaRPr>
          </a:p>
        </p:txBody>
      </p:sp>
    </p:spTree>
    <p:extLst>
      <p:ext uri="{BB962C8B-B14F-4D97-AF65-F5344CB8AC3E}">
        <p14:creationId xmlns:p14="http://schemas.microsoft.com/office/powerpoint/2010/main" val="32328682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03</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418128"/>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BookServiceImpl</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类中重写</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BookService</a:t>
            </a:r>
            <a:r>
              <a:rPr lang="zh-CN" altLang="zh-CN" sz="1600" dirty="0">
                <a:solidFill>
                  <a:srgbClr val="595959"/>
                </a:solidFill>
                <a:latin typeface="Microsoft YaHei" panose="020B0503020204020204" pitchFamily="34" charset="-122"/>
                <a:ea typeface="Microsoft YaHei" panose="020B0503020204020204" pitchFamily="34" charset="-122"/>
                <a:cs typeface="+mn-ea"/>
              </a:rPr>
              <a:t>接口的</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returnConfirm</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方法，具体代码如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当前借阅</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a:extLst>
              <a:ext uri="{FF2B5EF4-FFF2-40B4-BE49-F238E27FC236}">
                <a16:creationId xmlns:a16="http://schemas.microsoft.com/office/drawing/2014/main" id="{915BD9FE-5EB7-084D-A33A-B090AD4E2F46}"/>
              </a:ext>
            </a:extLst>
          </p:cNvPr>
          <p:cNvPicPr>
            <a:picLocks noChangeAspect="1"/>
          </p:cNvPicPr>
          <p:nvPr/>
        </p:nvPicPr>
        <p:blipFill>
          <a:blip r:embed="rId4"/>
          <a:stretch>
            <a:fillRect/>
          </a:stretch>
        </p:blipFill>
        <p:spPr>
          <a:xfrm>
            <a:off x="2208408" y="2329149"/>
            <a:ext cx="7803691" cy="4111447"/>
          </a:xfrm>
          <a:prstGeom prst="rect">
            <a:avLst/>
          </a:prstGeom>
        </p:spPr>
      </p:pic>
      <p:sp>
        <p:nvSpPr>
          <p:cNvPr id="12" name="矩形 11">
            <a:extLst>
              <a:ext uri="{FF2B5EF4-FFF2-40B4-BE49-F238E27FC236}">
                <a16:creationId xmlns:a16="http://schemas.microsoft.com/office/drawing/2014/main" id="{6D1D8E9B-ABC6-8847-ABF1-A15C352FD4F1}"/>
              </a:ext>
            </a:extLst>
          </p:cNvPr>
          <p:cNvSpPr/>
          <p:nvPr/>
        </p:nvSpPr>
        <p:spPr>
          <a:xfrm>
            <a:off x="2296411" y="2287554"/>
            <a:ext cx="7803691" cy="4111447"/>
          </a:xfrm>
          <a:prstGeom prst="rect">
            <a:avLst/>
          </a:prstGeom>
        </p:spPr>
        <p:txBody>
          <a:bodyPr wrap="square">
            <a:spAutoFit/>
          </a:bodyPr>
          <a:lstStyle/>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public Integer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returnConfirm</a:t>
            </a:r>
            <a:r>
              <a:rPr lang="en-US" altLang="zh-CN" sz="1600" dirty="0">
                <a:solidFill>
                  <a:srgbClr val="595959"/>
                </a:solidFill>
                <a:latin typeface="Microsoft YaHei" panose="020B0503020204020204" pitchFamily="34" charset="-122"/>
                <a:ea typeface="Microsoft YaHei" panose="020B0503020204020204" pitchFamily="34" charset="-122"/>
                <a:cs typeface="+mn-ea"/>
              </a:rPr>
              <a:t>(String id)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根据图书</a:t>
            </a:r>
            <a:r>
              <a:rPr lang="en-US" altLang="zh-CN" sz="1600" dirty="0">
                <a:solidFill>
                  <a:srgbClr val="595959"/>
                </a:solidFill>
                <a:latin typeface="Microsoft YaHei" panose="020B0503020204020204" pitchFamily="34" charset="-122"/>
                <a:ea typeface="Microsoft YaHei" panose="020B0503020204020204" pitchFamily="34" charset="-122"/>
                <a:cs typeface="+mn-ea"/>
              </a:rPr>
              <a:t>id</a:t>
            </a:r>
            <a:r>
              <a:rPr lang="zh-CN" altLang="zh-CN" sz="1600" dirty="0">
                <a:solidFill>
                  <a:srgbClr val="595959"/>
                </a:solidFill>
                <a:latin typeface="Microsoft YaHei" panose="020B0503020204020204" pitchFamily="34" charset="-122"/>
                <a:ea typeface="Microsoft YaHei" panose="020B0503020204020204" pitchFamily="34" charset="-122"/>
                <a:cs typeface="+mn-ea"/>
              </a:rPr>
              <a:t>查询图书的完整信息</a:t>
            </a: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Book book =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this.findById</a:t>
            </a:r>
            <a:r>
              <a:rPr lang="en-US" altLang="zh-CN" sz="1600" dirty="0">
                <a:solidFill>
                  <a:srgbClr val="595959"/>
                </a:solidFill>
                <a:latin typeface="Microsoft YaHei" panose="020B0503020204020204" pitchFamily="34" charset="-122"/>
                <a:ea typeface="Microsoft YaHei" panose="020B0503020204020204" pitchFamily="34" charset="-122"/>
                <a:cs typeface="+mn-ea"/>
              </a:rPr>
              <a:t>(id);</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将图书的借阅状态修改为可借阅</a:t>
            </a: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book.setStatus</a:t>
            </a:r>
            <a:r>
              <a:rPr lang="en-US" altLang="zh-CN" sz="1600" dirty="0">
                <a:solidFill>
                  <a:srgbClr val="595959"/>
                </a:solidFill>
                <a:latin typeface="Microsoft YaHei" panose="020B0503020204020204" pitchFamily="34" charset="-122"/>
                <a:ea typeface="Microsoft YaHei" panose="020B0503020204020204" pitchFamily="34" charset="-122"/>
                <a:cs typeface="+mn-ea"/>
              </a:rPr>
              <a:t>("0");</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book.setBorrower</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清除当前图书的借阅人信息</a:t>
            </a: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book.setBorrowTime</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清除当前图书的借阅时间信息</a:t>
            </a: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清除当前图书的预计归还时间信息</a:t>
            </a: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book.setReturnTime</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return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bookMapper.editBook</a:t>
            </a:r>
            <a:r>
              <a:rPr lang="en-US" altLang="zh-CN" sz="1600" dirty="0">
                <a:solidFill>
                  <a:srgbClr val="595959"/>
                </a:solidFill>
                <a:latin typeface="Microsoft YaHei" panose="020B0503020204020204" pitchFamily="34" charset="-122"/>
                <a:ea typeface="Microsoft YaHei" panose="020B0503020204020204" pitchFamily="34" charset="-122"/>
                <a:cs typeface="+mn-ea"/>
              </a:rPr>
              <a:t>(book);</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Tree>
    <p:extLst>
      <p:ext uri="{BB962C8B-B14F-4D97-AF65-F5344CB8AC3E}">
        <p14:creationId xmlns:p14="http://schemas.microsoft.com/office/powerpoint/2010/main" val="2498609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04</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787460"/>
          </a:xfrm>
          <a:prstGeom prst="rect">
            <a:avLst/>
          </a:prstGeom>
          <a:noFill/>
          <a:ln>
            <a:noFill/>
          </a:ln>
        </p:spPr>
        <p:txBody>
          <a:bodyPr wrap="square" rtlCol="0">
            <a:spAutoFit/>
          </a:bodyPr>
          <a:lstStyle/>
          <a:p>
            <a:pPr lvl="0">
              <a:lnSpc>
                <a:spcPct val="150000"/>
              </a:lnSpc>
            </a:pPr>
            <a:r>
              <a:rPr lang="zh-CN" altLang="zh-CN" sz="1600" dirty="0">
                <a:solidFill>
                  <a:srgbClr val="1369B2"/>
                </a:solidFill>
                <a:latin typeface="Microsoft YaHei" panose="020B0503020204020204" pitchFamily="34" charset="-122"/>
                <a:ea typeface="Microsoft YaHei" panose="020B0503020204020204" pitchFamily="34" charset="-122"/>
                <a:cs typeface="+mn-ea"/>
              </a:rPr>
              <a:t>实现</a:t>
            </a:r>
            <a:r>
              <a:rPr lang="en-US" altLang="zh-CN" sz="1600" dirty="0">
                <a:solidFill>
                  <a:srgbClr val="1369B2"/>
                </a:solidFill>
                <a:latin typeface="Microsoft YaHei" panose="020B0503020204020204" pitchFamily="34" charset="-122"/>
                <a:ea typeface="Microsoft YaHei" panose="020B0503020204020204" pitchFamily="34" charset="-122"/>
                <a:cs typeface="+mn-ea"/>
              </a:rPr>
              <a:t>Controller</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BookController</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类中新增一个图书归还确认的方法</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returnConfirm</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，新增的代码</a:t>
            </a:r>
            <a:r>
              <a:rPr lang="zh-CN" altLang="en-US" sz="1600" dirty="0">
                <a:solidFill>
                  <a:srgbClr val="595959"/>
                </a:solidFill>
                <a:latin typeface="Microsoft YaHei" panose="020B0503020204020204" pitchFamily="34" charset="-122"/>
                <a:ea typeface="Microsoft YaHei" panose="020B0503020204020204" pitchFamily="34" charset="-122"/>
                <a:cs typeface="+mn-ea"/>
              </a:rPr>
              <a:t>如下</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当前借阅</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a:extLst>
              <a:ext uri="{FF2B5EF4-FFF2-40B4-BE49-F238E27FC236}">
                <a16:creationId xmlns:a16="http://schemas.microsoft.com/office/drawing/2014/main" id="{915BD9FE-5EB7-084D-A33A-B090AD4E2F46}"/>
              </a:ext>
            </a:extLst>
          </p:cNvPr>
          <p:cNvPicPr>
            <a:picLocks noChangeAspect="1"/>
          </p:cNvPicPr>
          <p:nvPr/>
        </p:nvPicPr>
        <p:blipFill>
          <a:blip r:embed="rId4"/>
          <a:stretch>
            <a:fillRect/>
          </a:stretch>
        </p:blipFill>
        <p:spPr>
          <a:xfrm>
            <a:off x="2208408" y="2329149"/>
            <a:ext cx="7803691" cy="4111447"/>
          </a:xfrm>
          <a:prstGeom prst="rect">
            <a:avLst/>
          </a:prstGeom>
        </p:spPr>
      </p:pic>
      <p:sp>
        <p:nvSpPr>
          <p:cNvPr id="12" name="矩形 11">
            <a:extLst>
              <a:ext uri="{FF2B5EF4-FFF2-40B4-BE49-F238E27FC236}">
                <a16:creationId xmlns:a16="http://schemas.microsoft.com/office/drawing/2014/main" id="{6D1D8E9B-ABC6-8847-ABF1-A15C352FD4F1}"/>
              </a:ext>
            </a:extLst>
          </p:cNvPr>
          <p:cNvSpPr/>
          <p:nvPr/>
        </p:nvSpPr>
        <p:spPr>
          <a:xfrm>
            <a:off x="2296411" y="2287554"/>
            <a:ext cx="7803691" cy="4111447"/>
          </a:xfrm>
          <a:prstGeom prst="rect">
            <a:avLst/>
          </a:prstGeom>
        </p:spPr>
        <p:txBody>
          <a:bodyPr wrap="square">
            <a:spAutoFit/>
          </a:bodyPr>
          <a:lstStyle/>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ResponseBody</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RequestMapping</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returnConfirm</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public Result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returnConfirm</a:t>
            </a:r>
            <a:r>
              <a:rPr lang="en-US" altLang="zh-CN" sz="1600" dirty="0">
                <a:solidFill>
                  <a:srgbClr val="595959"/>
                </a:solidFill>
                <a:latin typeface="Microsoft YaHei" panose="020B0503020204020204" pitchFamily="34" charset="-122"/>
                <a:ea typeface="Microsoft YaHei" panose="020B0503020204020204" pitchFamily="34" charset="-122"/>
                <a:cs typeface="+mn-ea"/>
              </a:rPr>
              <a:t>(String id)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try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Integer count=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bookService.returnConfirm</a:t>
            </a:r>
            <a:r>
              <a:rPr lang="en-US" altLang="zh-CN" sz="1600" dirty="0">
                <a:solidFill>
                  <a:srgbClr val="595959"/>
                </a:solidFill>
                <a:latin typeface="Microsoft YaHei" panose="020B0503020204020204" pitchFamily="34" charset="-122"/>
                <a:ea typeface="Microsoft YaHei" panose="020B0503020204020204" pitchFamily="34" charset="-122"/>
                <a:cs typeface="+mn-ea"/>
              </a:rPr>
              <a:t>(id);</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if(count!=1)</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 return new Result(false, "</a:t>
            </a:r>
            <a:r>
              <a:rPr lang="zh-CN" altLang="zh-CN" sz="1600" dirty="0">
                <a:solidFill>
                  <a:srgbClr val="595959"/>
                </a:solidFill>
                <a:latin typeface="Microsoft YaHei" panose="020B0503020204020204" pitchFamily="34" charset="-122"/>
                <a:ea typeface="Microsoft YaHei" panose="020B0503020204020204" pitchFamily="34" charset="-122"/>
                <a:cs typeface="+mn-ea"/>
              </a:rPr>
              <a:t>确认失败</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return new Result(true, "</a:t>
            </a:r>
            <a:r>
              <a:rPr lang="zh-CN" altLang="zh-CN" sz="1600" dirty="0">
                <a:solidFill>
                  <a:srgbClr val="595959"/>
                </a:solidFill>
                <a:latin typeface="Microsoft YaHei" panose="020B0503020204020204" pitchFamily="34" charset="-122"/>
                <a:ea typeface="Microsoft YaHei" panose="020B0503020204020204" pitchFamily="34" charset="-122"/>
                <a:cs typeface="+mn-ea"/>
              </a:rPr>
              <a:t>确认成功</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catch (Exception e)</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e.printStackTrace</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return new Result(false, "</a:t>
            </a:r>
            <a:r>
              <a:rPr lang="zh-CN" altLang="zh-CN" sz="1600" dirty="0">
                <a:solidFill>
                  <a:srgbClr val="595959"/>
                </a:solidFill>
                <a:latin typeface="Microsoft YaHei" panose="020B0503020204020204" pitchFamily="34" charset="-122"/>
                <a:ea typeface="Microsoft YaHei" panose="020B0503020204020204" pitchFamily="34" charset="-122"/>
                <a:cs typeface="+mn-ea"/>
              </a:rPr>
              <a:t>确认失败</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Tree>
    <p:extLst>
      <p:ext uri="{BB962C8B-B14F-4D97-AF65-F5344CB8AC3E}">
        <p14:creationId xmlns:p14="http://schemas.microsoft.com/office/powerpoint/2010/main" val="29109046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05</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1895455"/>
          </a:xfrm>
          <a:prstGeom prst="rect">
            <a:avLst/>
          </a:prstGeom>
          <a:noFill/>
          <a:ln>
            <a:noFill/>
          </a:ln>
        </p:spPr>
        <p:txBody>
          <a:bodyPr wrap="square" rtlCol="0">
            <a:spAutoFit/>
          </a:bodyPr>
          <a:lstStyle/>
          <a:p>
            <a:pPr>
              <a:lnSpc>
                <a:spcPct val="150000"/>
              </a:lnSpc>
            </a:pPr>
            <a:r>
              <a:rPr lang="zh-CN" altLang="en-US" sz="1600" dirty="0">
                <a:solidFill>
                  <a:srgbClr val="1369B2"/>
                </a:solidFill>
                <a:latin typeface="Microsoft YaHei" panose="020B0503020204020204" pitchFamily="34" charset="-122"/>
                <a:ea typeface="Microsoft YaHei" panose="020B0503020204020204" pitchFamily="34" charset="-122"/>
                <a:cs typeface="+mn-ea"/>
              </a:rPr>
              <a:t>实现页面效果</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当前借阅数据列表中的“归还确认”按钮绑定了鼠标单击事件，当事件触发时，会执行文件</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my.js</a:t>
            </a:r>
            <a:r>
              <a:rPr lang="zh-CN" altLang="zh-CN" sz="1600" dirty="0">
                <a:solidFill>
                  <a:srgbClr val="595959"/>
                </a:solidFill>
                <a:latin typeface="Microsoft YaHei" panose="020B0503020204020204" pitchFamily="34" charset="-122"/>
                <a:ea typeface="Microsoft YaHei" panose="020B0503020204020204" pitchFamily="34" charset="-122"/>
                <a:cs typeface="+mn-ea"/>
              </a:rPr>
              <a:t>中的</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returnConfirm</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returnConfirm</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方法将待归还确认的图书</a:t>
            </a:r>
            <a:r>
              <a:rPr lang="en-US" altLang="zh-CN" sz="1600" dirty="0">
                <a:solidFill>
                  <a:srgbClr val="595959"/>
                </a:solidFill>
                <a:latin typeface="Microsoft YaHei" panose="020B0503020204020204" pitchFamily="34" charset="-122"/>
                <a:ea typeface="Microsoft YaHei" panose="020B0503020204020204" pitchFamily="34" charset="-122"/>
                <a:cs typeface="+mn-ea"/>
              </a:rPr>
              <a:t>id</a:t>
            </a:r>
            <a:r>
              <a:rPr lang="zh-CN" altLang="zh-CN" sz="1600" dirty="0">
                <a:solidFill>
                  <a:srgbClr val="595959"/>
                </a:solidFill>
                <a:latin typeface="Microsoft YaHei" panose="020B0503020204020204" pitchFamily="34" charset="-122"/>
                <a:ea typeface="Microsoft YaHei" panose="020B0503020204020204" pitchFamily="34" charset="-122"/>
                <a:cs typeface="+mn-ea"/>
              </a:rPr>
              <a:t>作为参数向映射路径为“</a:t>
            </a:r>
            <a:r>
              <a:rPr lang="en-US" altLang="zh-CN" sz="1600" dirty="0">
                <a:solidFill>
                  <a:srgbClr val="595959"/>
                </a:solidFill>
                <a:latin typeface="Microsoft YaHei" panose="020B0503020204020204" pitchFamily="34" charset="-122"/>
                <a:ea typeface="Microsoft YaHei" panose="020B0503020204020204" pitchFamily="34" charset="-122"/>
                <a:cs typeface="+mn-ea"/>
              </a:rPr>
              <a:t>/book/</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returnConfirm</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”的控制器发送异步请求，并将请求结果的信息展示在页面中，显示最新的当前借阅列表信息。</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book_borrowed.jsp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页面中“归还确认”按钮的代码如下所示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当前借阅</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a:extLst>
              <a:ext uri="{FF2B5EF4-FFF2-40B4-BE49-F238E27FC236}">
                <a16:creationId xmlns:a16="http://schemas.microsoft.com/office/drawing/2014/main" id="{915BD9FE-5EB7-084D-A33A-B090AD4E2F46}"/>
              </a:ext>
            </a:extLst>
          </p:cNvPr>
          <p:cNvPicPr>
            <a:picLocks noChangeAspect="1"/>
          </p:cNvPicPr>
          <p:nvPr/>
        </p:nvPicPr>
        <p:blipFill>
          <a:blip r:embed="rId4"/>
          <a:stretch>
            <a:fillRect/>
          </a:stretch>
        </p:blipFill>
        <p:spPr>
          <a:xfrm>
            <a:off x="2208408" y="3248253"/>
            <a:ext cx="7803691" cy="2285060"/>
          </a:xfrm>
          <a:prstGeom prst="rect">
            <a:avLst/>
          </a:prstGeom>
        </p:spPr>
      </p:pic>
      <p:sp>
        <p:nvSpPr>
          <p:cNvPr id="12" name="矩形 11">
            <a:extLst>
              <a:ext uri="{FF2B5EF4-FFF2-40B4-BE49-F238E27FC236}">
                <a16:creationId xmlns:a16="http://schemas.microsoft.com/office/drawing/2014/main" id="{6D1D8E9B-ABC6-8847-ABF1-A15C352FD4F1}"/>
              </a:ext>
            </a:extLst>
          </p:cNvPr>
          <p:cNvSpPr/>
          <p:nvPr/>
        </p:nvSpPr>
        <p:spPr>
          <a:xfrm>
            <a:off x="2828846" y="3445022"/>
            <a:ext cx="5829017" cy="1895455"/>
          </a:xfrm>
          <a:prstGeom prst="rect">
            <a:avLst/>
          </a:prstGeom>
        </p:spPr>
        <p:txBody>
          <a:bodyPr wrap="square">
            <a:spAutoFit/>
          </a:bodyPr>
          <a:lstStyle/>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c:if</a:t>
            </a:r>
            <a:r>
              <a:rPr lang="en-US" altLang="zh-CN" sz="1600" dirty="0">
                <a:solidFill>
                  <a:srgbClr val="595959"/>
                </a:solidFill>
                <a:latin typeface="Microsoft YaHei" panose="020B0503020204020204" pitchFamily="34" charset="-122"/>
                <a:ea typeface="Microsoft YaHei" panose="020B0503020204020204" pitchFamily="34" charset="-122"/>
                <a:cs typeface="+mn-ea"/>
              </a:rPr>
              <a:t> test="${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USER_SESSION.role</a:t>
            </a:r>
            <a:r>
              <a:rPr lang="en-US" altLang="zh-CN" sz="1600" dirty="0">
                <a:solidFill>
                  <a:srgbClr val="595959"/>
                </a:solidFill>
                <a:latin typeface="Microsoft YaHei" panose="020B0503020204020204" pitchFamily="34" charset="-122"/>
                <a:ea typeface="Microsoft YaHei" panose="020B0503020204020204" pitchFamily="34" charset="-122"/>
                <a:cs typeface="+mn-ea"/>
              </a:rPr>
              <a:t> =='ADMIN'}"&gt;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&lt;button type="button" class="</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btn</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bg</a:t>
            </a:r>
            <a:r>
              <a:rPr lang="en-US" altLang="zh-CN" sz="1600" dirty="0">
                <a:solidFill>
                  <a:srgbClr val="595959"/>
                </a:solidFill>
                <a:latin typeface="Microsoft YaHei" panose="020B0503020204020204" pitchFamily="34" charset="-122"/>
                <a:ea typeface="Microsoft YaHei" panose="020B0503020204020204" pitchFamily="34" charset="-122"/>
                <a:cs typeface="+mn-ea"/>
              </a:rPr>
              <a:t>-olive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btn-xs</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onclick="</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returnConfirm</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book.id</a:t>
            </a:r>
            <a:r>
              <a:rPr lang="en-US" altLang="zh-CN" sz="1600" dirty="0">
                <a:solidFill>
                  <a:srgbClr val="595959"/>
                </a:solidFill>
                <a:latin typeface="Microsoft YaHei" panose="020B0503020204020204" pitchFamily="34" charset="-122"/>
                <a:ea typeface="Microsoft YaHei" panose="020B0503020204020204" pitchFamily="34" charset="-122"/>
                <a:cs typeface="+mn-ea"/>
              </a:rPr>
              <a:t>})"&gt; </a:t>
            </a:r>
            <a:r>
              <a:rPr lang="zh-CN" altLang="zh-CN" sz="1600" dirty="0">
                <a:solidFill>
                  <a:srgbClr val="595959"/>
                </a:solidFill>
                <a:latin typeface="Microsoft YaHei" panose="020B0503020204020204" pitchFamily="34" charset="-122"/>
                <a:ea typeface="Microsoft YaHei" panose="020B0503020204020204" pitchFamily="34" charset="-122"/>
                <a:cs typeface="+mn-ea"/>
              </a:rPr>
              <a:t>归还确认</a:t>
            </a: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&lt;/button&gt;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c:if</a:t>
            </a:r>
            <a:r>
              <a:rPr lang="en-US" altLang="zh-CN" sz="1600" dirty="0">
                <a:solidFill>
                  <a:srgbClr val="595959"/>
                </a:solidFill>
                <a:latin typeface="Microsoft YaHei" panose="020B0503020204020204" pitchFamily="34" charset="-122"/>
                <a:ea typeface="Microsoft YaHei" panose="020B0503020204020204" pitchFamily="34" charset="-122"/>
                <a:cs typeface="+mn-ea"/>
              </a:rPr>
              <a:t>&gt;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Tree>
    <p:extLst>
      <p:ext uri="{BB962C8B-B14F-4D97-AF65-F5344CB8AC3E}">
        <p14:creationId xmlns:p14="http://schemas.microsoft.com/office/powerpoint/2010/main" val="35648551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06</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446883" y="3132964"/>
            <a:ext cx="8485746" cy="787460"/>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启动项目，使用管理员账号登录系统，单击</a:t>
            </a:r>
            <a:r>
              <a:rPr lang="zh-CN" altLang="en-US" sz="1600" dirty="0">
                <a:solidFill>
                  <a:srgbClr val="595959"/>
                </a:solidFill>
                <a:latin typeface="Microsoft YaHei" panose="020B0503020204020204" pitchFamily="34" charset="-122"/>
                <a:ea typeface="Microsoft YaHei" panose="020B0503020204020204" pitchFamily="34" charset="-122"/>
                <a:cs typeface="+mn-ea"/>
              </a:rPr>
              <a:t>上图</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所示右侧的“归还确认”按钮。页面会弹出归还确认提示框，如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当前借阅</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a:extLst>
              <a:ext uri="{FF2B5EF4-FFF2-40B4-BE49-F238E27FC236}">
                <a16:creationId xmlns:a16="http://schemas.microsoft.com/office/drawing/2014/main" id="{9497E203-EE0C-D14B-ACB6-582CCA2CBE26}"/>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060089" y="1408363"/>
            <a:ext cx="5020945" cy="1541145"/>
          </a:xfrm>
          <a:prstGeom prst="rect">
            <a:avLst/>
          </a:prstGeom>
          <a:noFill/>
          <a:ln>
            <a:noFill/>
          </a:ln>
          <a:effectLst/>
        </p:spPr>
      </p:pic>
      <p:pic>
        <p:nvPicPr>
          <p:cNvPr id="15" name="图片 14">
            <a:extLst>
              <a:ext uri="{FF2B5EF4-FFF2-40B4-BE49-F238E27FC236}">
                <a16:creationId xmlns:a16="http://schemas.microsoft.com/office/drawing/2014/main" id="{C4927789-D4D9-E840-AA7E-40DB6D72EB21}"/>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4987081" y="4148666"/>
            <a:ext cx="2895278" cy="2009064"/>
          </a:xfrm>
          <a:prstGeom prst="rect">
            <a:avLst/>
          </a:prstGeom>
          <a:noFill/>
          <a:ln>
            <a:noFill/>
          </a:ln>
          <a:effectLst/>
        </p:spPr>
      </p:pic>
    </p:spTree>
    <p:extLst>
      <p:ext uri="{BB962C8B-B14F-4D97-AF65-F5344CB8AC3E}">
        <p14:creationId xmlns:p14="http://schemas.microsoft.com/office/powerpoint/2010/main" val="40468457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445672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8" y="1217734"/>
            <a:ext cx="4176702" cy="400110"/>
          </a:xfrm>
          <a:prstGeom prst="rect">
            <a:avLst/>
          </a:prstGeom>
          <a:noFill/>
        </p:spPr>
        <p:txBody>
          <a:bodyPr wrap="squar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云借阅</a:t>
            </a:r>
            <a:r>
              <a:rPr lang="zh-CN" altLang="zh-CN" sz="2000" dirty="0">
                <a:solidFill>
                  <a:srgbClr val="1369B2"/>
                </a:solidFill>
                <a:latin typeface="微软雅黑" panose="020B0503020204020204" pitchFamily="34" charset="-122"/>
                <a:ea typeface="微软雅黑" panose="020B0503020204020204" pitchFamily="34" charset="-122"/>
              </a:rPr>
              <a:t>系统各个层次的关系和作用</a:t>
            </a:r>
          </a:p>
        </p:txBody>
      </p:sp>
      <p:sp>
        <p:nvSpPr>
          <p:cNvPr id="11" name="Title 1"/>
          <p:cNvSpPr txBox="1"/>
          <p:nvPr/>
        </p:nvSpPr>
        <p:spPr>
          <a:xfrm>
            <a:off x="1143838" y="266933"/>
            <a:ext cx="364533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15.1.2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系统架构设计</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13" name="图片 12">
            <a:extLst>
              <a:ext uri="{FF2B5EF4-FFF2-40B4-BE49-F238E27FC236}">
                <a16:creationId xmlns:a16="http://schemas.microsoft.com/office/drawing/2014/main" id="{A21EF625-DCED-0942-86FD-5944868D395A}"/>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306444" y="2408872"/>
            <a:ext cx="5563235" cy="3309192"/>
          </a:xfrm>
          <a:prstGeom prst="rect">
            <a:avLst/>
          </a:prstGeom>
          <a:noFill/>
          <a:ln>
            <a:noFill/>
          </a:ln>
        </p:spPr>
      </p:pic>
    </p:spTree>
    <p:extLst>
      <p:ext uri="{BB962C8B-B14F-4D97-AF65-F5344CB8AC3E}">
        <p14:creationId xmlns:p14="http://schemas.microsoft.com/office/powerpoint/2010/main" val="40192876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07</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446883" y="3433906"/>
            <a:ext cx="8485746" cy="787460"/>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单击</a:t>
            </a:r>
            <a:r>
              <a:rPr lang="zh-CN" altLang="en-US" sz="1600" dirty="0">
                <a:solidFill>
                  <a:srgbClr val="595959"/>
                </a:solidFill>
                <a:latin typeface="Microsoft YaHei" panose="020B0503020204020204" pitchFamily="34" charset="-122"/>
                <a:ea typeface="Microsoft YaHei" panose="020B0503020204020204" pitchFamily="34" charset="-122"/>
                <a:cs typeface="+mn-ea"/>
              </a:rPr>
              <a:t>上</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图所示的“确认”按钮，会弹出归还确认的结果提示框，如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当前借阅</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15" name="图片 14">
            <a:extLst>
              <a:ext uri="{FF2B5EF4-FFF2-40B4-BE49-F238E27FC236}">
                <a16:creationId xmlns:a16="http://schemas.microsoft.com/office/drawing/2014/main" id="{C4927789-D4D9-E840-AA7E-40DB6D72EB21}"/>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987081" y="1301295"/>
            <a:ext cx="2825830" cy="1823871"/>
          </a:xfrm>
          <a:prstGeom prst="rect">
            <a:avLst/>
          </a:prstGeom>
          <a:noFill/>
          <a:ln>
            <a:noFill/>
          </a:ln>
          <a:effectLst/>
        </p:spPr>
      </p:pic>
      <p:pic>
        <p:nvPicPr>
          <p:cNvPr id="8" name="图片 7">
            <a:extLst>
              <a:ext uri="{FF2B5EF4-FFF2-40B4-BE49-F238E27FC236}">
                <a16:creationId xmlns:a16="http://schemas.microsoft.com/office/drawing/2014/main" id="{06DD1FC2-1F96-344E-A7C5-63401F93B70B}"/>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5012107" y="4050818"/>
            <a:ext cx="2825830" cy="1968018"/>
          </a:xfrm>
          <a:prstGeom prst="rect">
            <a:avLst/>
          </a:prstGeom>
          <a:noFill/>
          <a:ln>
            <a:noFill/>
          </a:ln>
          <a:effectLst/>
        </p:spPr>
      </p:pic>
    </p:spTree>
    <p:extLst>
      <p:ext uri="{BB962C8B-B14F-4D97-AF65-F5344CB8AC3E}">
        <p14:creationId xmlns:p14="http://schemas.microsoft.com/office/powerpoint/2010/main" val="38363652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08</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446883" y="3445481"/>
            <a:ext cx="8485746" cy="1156792"/>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单击</a:t>
            </a:r>
            <a:r>
              <a:rPr lang="zh-CN" altLang="en-US" sz="1600" dirty="0">
                <a:solidFill>
                  <a:srgbClr val="595959"/>
                </a:solidFill>
                <a:latin typeface="Microsoft YaHei" panose="020B0503020204020204" pitchFamily="34" charset="-122"/>
                <a:ea typeface="Microsoft YaHei" panose="020B0503020204020204" pitchFamily="34" charset="-122"/>
                <a:cs typeface="+mn-ea"/>
              </a:rPr>
              <a:t>上</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图所示的“确认”按钮，页面将会显示当前借阅最新的图书数据列表，具体如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当前借阅</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8" name="图片 7">
            <a:extLst>
              <a:ext uri="{FF2B5EF4-FFF2-40B4-BE49-F238E27FC236}">
                <a16:creationId xmlns:a16="http://schemas.microsoft.com/office/drawing/2014/main" id="{06DD1FC2-1F96-344E-A7C5-63401F93B70B}"/>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012107" y="1249744"/>
            <a:ext cx="2825830" cy="1968018"/>
          </a:xfrm>
          <a:prstGeom prst="rect">
            <a:avLst/>
          </a:prstGeom>
          <a:noFill/>
          <a:ln>
            <a:noFill/>
          </a:ln>
          <a:effectLst/>
        </p:spPr>
      </p:pic>
      <p:pic>
        <p:nvPicPr>
          <p:cNvPr id="12" name="图片 11">
            <a:extLst>
              <a:ext uri="{FF2B5EF4-FFF2-40B4-BE49-F238E27FC236}">
                <a16:creationId xmlns:a16="http://schemas.microsoft.com/office/drawing/2014/main" id="{E88E6C1E-F0F8-1346-9919-A4B64B602EAF}"/>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3964060" y="4380802"/>
            <a:ext cx="5189855" cy="1591945"/>
          </a:xfrm>
          <a:prstGeom prst="rect">
            <a:avLst/>
          </a:prstGeom>
          <a:noFill/>
          <a:ln>
            <a:noFill/>
          </a:ln>
        </p:spPr>
      </p:pic>
    </p:spTree>
    <p:extLst>
      <p:ext uri="{BB962C8B-B14F-4D97-AF65-F5344CB8AC3E}">
        <p14:creationId xmlns:p14="http://schemas.microsoft.com/office/powerpoint/2010/main" val="32803003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09</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1527858" y="2936194"/>
            <a:ext cx="9404771" cy="3742115"/>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单击</a:t>
            </a:r>
            <a:r>
              <a:rPr lang="zh-CN" altLang="en-US" sz="1600" dirty="0">
                <a:solidFill>
                  <a:srgbClr val="595959"/>
                </a:solidFill>
                <a:latin typeface="Microsoft YaHei" panose="020B0503020204020204" pitchFamily="34" charset="-122"/>
                <a:ea typeface="Microsoft YaHei" panose="020B0503020204020204" pitchFamily="34" charset="-122"/>
                <a:cs typeface="+mn-ea"/>
              </a:rPr>
              <a:t>上</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图所示的导航侧栏中“图书借阅”超链接，查看最新的图书借阅的数据列表，具体如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从图</a:t>
            </a:r>
            <a:r>
              <a:rPr lang="zh-CN" altLang="en-US" sz="1600" dirty="0">
                <a:solidFill>
                  <a:srgbClr val="595959"/>
                </a:solidFill>
                <a:latin typeface="Microsoft YaHei" panose="020B0503020204020204" pitchFamily="34" charset="-122"/>
                <a:ea typeface="Microsoft YaHei" panose="020B0503020204020204" pitchFamily="34" charset="-122"/>
                <a:cs typeface="+mn-ea"/>
              </a:rPr>
              <a:t>中</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所示的数据列表可以看出，归还确认后的图书《沉默的巡游》已经清除借阅信息，其状态已变为可借阅。至此，当前借阅的确认归还功能已经完成</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当前借阅</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a:extLst>
              <a:ext uri="{FF2B5EF4-FFF2-40B4-BE49-F238E27FC236}">
                <a16:creationId xmlns:a16="http://schemas.microsoft.com/office/drawing/2014/main" id="{E88E6C1E-F0F8-1346-9919-A4B64B602EAF}"/>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183979" y="1301936"/>
            <a:ext cx="5189855" cy="1591945"/>
          </a:xfrm>
          <a:prstGeom prst="rect">
            <a:avLst/>
          </a:prstGeom>
          <a:noFill/>
          <a:ln>
            <a:noFill/>
          </a:ln>
        </p:spPr>
      </p:pic>
      <p:pic>
        <p:nvPicPr>
          <p:cNvPr id="14" name="图片 13">
            <a:extLst>
              <a:ext uri="{FF2B5EF4-FFF2-40B4-BE49-F238E27FC236}">
                <a16:creationId xmlns:a16="http://schemas.microsoft.com/office/drawing/2014/main" id="{01A322AA-3612-BF41-B587-DACEF505BD43}"/>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4199682" y="3385865"/>
            <a:ext cx="5181600" cy="2482500"/>
          </a:xfrm>
          <a:prstGeom prst="rect">
            <a:avLst/>
          </a:prstGeom>
          <a:noFill/>
          <a:ln>
            <a:noFill/>
          </a:ln>
        </p:spPr>
      </p:pic>
    </p:spTree>
    <p:extLst>
      <p:ext uri="{BB962C8B-B14F-4D97-AF65-F5344CB8AC3E}">
        <p14:creationId xmlns:p14="http://schemas.microsoft.com/office/powerpoint/2010/main" val="8398524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1995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借阅记录</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5816722" y="2535138"/>
            <a:ext cx="5430275" cy="90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掌握云借阅系统的</a:t>
            </a:r>
            <a:r>
              <a:rPr lang="zh-CN" altLang="en-US" dirty="0">
                <a:solidFill>
                  <a:srgbClr val="1369B2"/>
                </a:solidFill>
                <a:latin typeface="微软雅黑" panose="020B0503020204020204" pitchFamily="34" charset="-122"/>
                <a:ea typeface="微软雅黑" panose="020B0503020204020204" pitchFamily="34" charset="-122"/>
              </a:rPr>
              <a:t>借阅记录</a:t>
            </a:r>
            <a:r>
              <a:rPr lang="zh-CN" altLang="en-US" dirty="0">
                <a:solidFill>
                  <a:srgbClr val="595959"/>
                </a:solidFill>
                <a:latin typeface="微软雅黑" panose="020B0503020204020204" pitchFamily="34" charset="-122"/>
                <a:ea typeface="微软雅黑" panose="020B0503020204020204" pitchFamily="34" charset="-122"/>
              </a:rPr>
              <a:t>，能够在该系统中实现借阅记录的功能</a:t>
            </a: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0494686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339011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749471"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借阅记录所涉及的功能</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267580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借阅记录</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p>
        </p:txBody>
      </p:sp>
      <p:sp>
        <p:nvSpPr>
          <p:cNvPr id="8" name="文本框 18"/>
          <p:cNvSpPr txBox="1"/>
          <p:nvPr>
            <p:custDataLst>
              <p:tags r:id="rId2"/>
            </p:custDataLst>
          </p:nvPr>
        </p:nvSpPr>
        <p:spPr>
          <a:xfrm>
            <a:off x="1781934" y="3209675"/>
            <a:ext cx="8519534" cy="180216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本系统设定图书借阅是指从借阅到归还确认后的一次完整借阅，借阅记录主要是记录系统用户每次的完整借阅情况。借阅记录包含新增借阅记录和查询借阅记录</a:t>
            </a:r>
            <a:r>
              <a:rPr lang="en-US" altLang="zh-CN" dirty="0">
                <a:solidFill>
                  <a:srgbClr val="595959"/>
                </a:solidFill>
                <a:latin typeface="微软雅黑" panose="020B0503020204020204" pitchFamily="34" charset="-122"/>
              </a:rPr>
              <a:t>2</a:t>
            </a:r>
            <a:r>
              <a:rPr lang="zh-CN" altLang="zh-CN" dirty="0">
                <a:solidFill>
                  <a:srgbClr val="595959"/>
                </a:solidFill>
                <a:latin typeface="微软雅黑" panose="020B0503020204020204" pitchFamily="34" charset="-122"/>
              </a:rPr>
              <a:t>个功能，其中，借阅记录在归还确认时新增，查询借阅记录分为全部查询和按条件查询</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sp>
        <p:nvSpPr>
          <p:cNvPr id="12" name="圆角矩形 11"/>
          <p:cNvSpPr/>
          <p:nvPr/>
        </p:nvSpPr>
        <p:spPr>
          <a:xfrm>
            <a:off x="1537480" y="2840580"/>
            <a:ext cx="8983907" cy="246285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487255" y="276161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194149" y="496777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39922171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143838" y="266933"/>
            <a:ext cx="31767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借阅记录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a:extLst>
              <a:ext uri="{FF2B5EF4-FFF2-40B4-BE49-F238E27FC236}">
                <a16:creationId xmlns:a16="http://schemas.microsoft.com/office/drawing/2014/main" id="{915BD9FE-5EB7-084D-A33A-B090AD4E2F46}"/>
              </a:ext>
            </a:extLst>
          </p:cNvPr>
          <p:cNvPicPr>
            <a:picLocks noChangeAspect="1"/>
          </p:cNvPicPr>
          <p:nvPr/>
        </p:nvPicPr>
        <p:blipFill>
          <a:blip r:embed="rId5"/>
          <a:stretch>
            <a:fillRect/>
          </a:stretch>
        </p:blipFill>
        <p:spPr>
          <a:xfrm>
            <a:off x="4252702" y="2382190"/>
            <a:ext cx="6071915" cy="3405152"/>
          </a:xfrm>
          <a:prstGeom prst="rect">
            <a:avLst/>
          </a:prstGeom>
        </p:spPr>
      </p:pic>
      <p:sp>
        <p:nvSpPr>
          <p:cNvPr id="12" name="矩形 11">
            <a:extLst>
              <a:ext uri="{FF2B5EF4-FFF2-40B4-BE49-F238E27FC236}">
                <a16:creationId xmlns:a16="http://schemas.microsoft.com/office/drawing/2014/main" id="{6D1D8E9B-ABC6-8847-ABF1-A15C352FD4F1}"/>
              </a:ext>
            </a:extLst>
          </p:cNvPr>
          <p:cNvSpPr/>
          <p:nvPr/>
        </p:nvSpPr>
        <p:spPr>
          <a:xfrm>
            <a:off x="4570427" y="2356429"/>
            <a:ext cx="6071916" cy="3372783"/>
          </a:xfrm>
          <a:prstGeom prst="rect">
            <a:avLst/>
          </a:prstGeom>
        </p:spPr>
        <p:txBody>
          <a:bodyPr wrap="square">
            <a:spAutoFit/>
          </a:bodyPr>
          <a:lstStyle/>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public class Record implements Serializable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private Integer id;        	</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图书借阅</a:t>
            </a:r>
            <a:r>
              <a:rPr lang="en-US" altLang="zh-CN" sz="1600" dirty="0">
                <a:solidFill>
                  <a:srgbClr val="595959"/>
                </a:solidFill>
                <a:latin typeface="Microsoft YaHei" panose="020B0503020204020204" pitchFamily="34" charset="-122"/>
                <a:ea typeface="Microsoft YaHei" panose="020B0503020204020204" pitchFamily="34" charset="-122"/>
                <a:cs typeface="+mn-ea"/>
              </a:rPr>
              <a:t>id</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private String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bookname</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借阅的图书名称</a:t>
            </a: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private String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bookisbn</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借阅的图书的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ISBN</a:t>
            </a:r>
            <a:r>
              <a:rPr lang="zh-CN" altLang="zh-CN" sz="1600" dirty="0">
                <a:solidFill>
                  <a:srgbClr val="595959"/>
                </a:solidFill>
                <a:latin typeface="Microsoft YaHei" panose="020B0503020204020204" pitchFamily="34" charset="-122"/>
                <a:ea typeface="Microsoft YaHei" panose="020B0503020204020204" pitchFamily="34" charset="-122"/>
                <a:cs typeface="+mn-ea"/>
              </a:rPr>
              <a:t>编号</a:t>
            </a: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private String borrower;   </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图书借阅人</a:t>
            </a: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private String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borrowTime</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图书借阅时间</a:t>
            </a: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private String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remandTime</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图书归还时间</a:t>
            </a: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a:solidFill>
                  <a:srgbClr val="595959"/>
                </a:solidFill>
                <a:latin typeface="Microsoft YaHei" panose="020B0503020204020204" pitchFamily="34" charset="-122"/>
                <a:ea typeface="Microsoft YaHei" panose="020B0503020204020204" pitchFamily="34" charset="-122"/>
                <a:cs typeface="+mn-ea"/>
              </a:rPr>
              <a:t>getter/setter</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a:t>
            </a: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8" name="Chevron 3">
            <a:extLst>
              <a:ext uri="{FF2B5EF4-FFF2-40B4-BE49-F238E27FC236}">
                <a16:creationId xmlns:a16="http://schemas.microsoft.com/office/drawing/2014/main" id="{752E1A36-329A-FF43-9690-B55E23D7C780}"/>
              </a:ext>
            </a:extLst>
          </p:cNvPr>
          <p:cNvSpPr/>
          <p:nvPr>
            <p:custDataLst>
              <p:tags r:id="rId1"/>
            </p:custDataLst>
          </p:nvPr>
        </p:nvSpPr>
        <p:spPr>
          <a:xfrm>
            <a:off x="892518" y="1091196"/>
            <a:ext cx="233682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4" name="文本框 1">
            <a:extLst>
              <a:ext uri="{FF2B5EF4-FFF2-40B4-BE49-F238E27FC236}">
                <a16:creationId xmlns:a16="http://schemas.microsoft.com/office/drawing/2014/main" id="{C21D04FC-C865-E142-801B-43CB25E3943A}"/>
              </a:ext>
            </a:extLst>
          </p:cNvPr>
          <p:cNvSpPr txBox="1"/>
          <p:nvPr/>
        </p:nvSpPr>
        <p:spPr>
          <a:xfrm>
            <a:off x="1172537" y="1217734"/>
            <a:ext cx="1723549"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新增借阅记录</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5" name="圆角矩形 14">
            <a:extLst>
              <a:ext uri="{FF2B5EF4-FFF2-40B4-BE49-F238E27FC236}">
                <a16:creationId xmlns:a16="http://schemas.microsoft.com/office/drawing/2014/main" id="{900AC92D-0FAD-5E44-B43F-3530D6B0A4E4}"/>
              </a:ext>
            </a:extLst>
          </p:cNvPr>
          <p:cNvSpPr/>
          <p:nvPr/>
        </p:nvSpPr>
        <p:spPr>
          <a:xfrm>
            <a:off x="961515" y="1955770"/>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6" name="文本框 10">
            <a:extLst>
              <a:ext uri="{FF2B5EF4-FFF2-40B4-BE49-F238E27FC236}">
                <a16:creationId xmlns:a16="http://schemas.microsoft.com/office/drawing/2014/main" id="{457A804E-4316-0541-940D-0EB06DB618E5}"/>
              </a:ext>
            </a:extLst>
          </p:cNvPr>
          <p:cNvSpPr txBox="1"/>
          <p:nvPr/>
        </p:nvSpPr>
        <p:spPr>
          <a:xfrm flipH="1">
            <a:off x="1050639" y="2091478"/>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19" name="1">
            <a:extLst>
              <a:ext uri="{FF2B5EF4-FFF2-40B4-BE49-F238E27FC236}">
                <a16:creationId xmlns:a16="http://schemas.microsoft.com/office/drawing/2014/main" id="{E0156768-3104-A940-B3FC-53B9F0577635}"/>
              </a:ext>
            </a:extLst>
          </p:cNvPr>
          <p:cNvSpPr txBox="1"/>
          <p:nvPr>
            <p:custDataLst>
              <p:tags r:id="rId2"/>
            </p:custDataLst>
          </p:nvPr>
        </p:nvSpPr>
        <p:spPr>
          <a:xfrm>
            <a:off x="965326" y="2979599"/>
            <a:ext cx="2738573" cy="2634119"/>
          </a:xfrm>
          <a:prstGeom prst="rect">
            <a:avLst/>
          </a:prstGeom>
          <a:noFill/>
          <a:ln>
            <a:noFill/>
          </a:ln>
        </p:spPr>
        <p:txBody>
          <a:bodyPr wrap="square" rtlCol="0">
            <a:spAutoFit/>
          </a:bodyPr>
          <a:lstStyle/>
          <a:p>
            <a:pPr lvl="0">
              <a:lnSpc>
                <a:spcPct val="150000"/>
              </a:lnSpc>
            </a:pPr>
            <a:r>
              <a:rPr lang="zh-CN" altLang="en-US" sz="1600" dirty="0">
                <a:solidFill>
                  <a:srgbClr val="1369B2"/>
                </a:solidFill>
                <a:latin typeface="Microsoft YaHei" panose="020B0503020204020204" pitchFamily="34" charset="-122"/>
                <a:ea typeface="Microsoft YaHei" panose="020B0503020204020204" pitchFamily="34" charset="-122"/>
                <a:cs typeface="+mn-ea"/>
              </a:rPr>
              <a:t>创建持久化类</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com.itheima.domain</a:t>
            </a:r>
            <a:r>
              <a:rPr lang="zh-CN" altLang="zh-CN" sz="1600" dirty="0">
                <a:solidFill>
                  <a:srgbClr val="595959"/>
                </a:solidFill>
                <a:latin typeface="Microsoft YaHei" panose="020B0503020204020204" pitchFamily="34" charset="-122"/>
                <a:ea typeface="Microsoft YaHei" panose="020B0503020204020204" pitchFamily="34" charset="-122"/>
                <a:cs typeface="+mn-ea"/>
              </a:rPr>
              <a:t>包中，创建借阅记录类</a:t>
            </a:r>
            <a:r>
              <a:rPr lang="en-US" altLang="zh-CN" sz="1600" dirty="0">
                <a:solidFill>
                  <a:srgbClr val="595959"/>
                </a:solidFill>
                <a:latin typeface="Microsoft YaHei" panose="020B0503020204020204" pitchFamily="34" charset="-122"/>
                <a:ea typeface="Microsoft YaHei" panose="020B0503020204020204" pitchFamily="34" charset="-122"/>
                <a:cs typeface="+mn-ea"/>
              </a:rPr>
              <a:t>Record</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a:solidFill>
                  <a:srgbClr val="595959"/>
                </a:solidFill>
                <a:latin typeface="Microsoft YaHei" panose="020B0503020204020204" pitchFamily="34" charset="-122"/>
                <a:ea typeface="Microsoft YaHei" panose="020B0503020204020204" pitchFamily="34" charset="-122"/>
                <a:cs typeface="+mn-ea"/>
              </a:rPr>
              <a:t>Record </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类中声明与借阅记录数据表对应的属性并定义各个属性的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getter/setter</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Tree>
    <p:extLst>
      <p:ext uri="{BB962C8B-B14F-4D97-AF65-F5344CB8AC3E}">
        <p14:creationId xmlns:p14="http://schemas.microsoft.com/office/powerpoint/2010/main" val="34484175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02</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787460"/>
          </a:xfrm>
          <a:prstGeom prst="rect">
            <a:avLst/>
          </a:prstGeom>
          <a:noFill/>
          <a:ln>
            <a:noFill/>
          </a:ln>
        </p:spPr>
        <p:txBody>
          <a:bodyPr wrap="square" rtlCol="0">
            <a:spAutoFit/>
          </a:bodyPr>
          <a:lstStyle/>
          <a:p>
            <a:pPr>
              <a:lnSpc>
                <a:spcPct val="150000"/>
              </a:lnSpc>
            </a:pPr>
            <a:r>
              <a:rPr lang="zh-CN" altLang="zh-CN" sz="1600" dirty="0">
                <a:solidFill>
                  <a:srgbClr val="1369B2"/>
                </a:solidFill>
                <a:latin typeface="Microsoft YaHei" panose="020B0503020204020204" pitchFamily="34" charset="-122"/>
                <a:ea typeface="Microsoft YaHei" panose="020B0503020204020204" pitchFamily="34" charset="-122"/>
                <a:cs typeface="+mn-ea"/>
              </a:rPr>
              <a:t>实现</a:t>
            </a:r>
            <a:r>
              <a:rPr lang="en-US" altLang="zh-CN" sz="1600" dirty="0">
                <a:solidFill>
                  <a:srgbClr val="1369B2"/>
                </a:solidFill>
                <a:latin typeface="Microsoft YaHei" panose="020B0503020204020204" pitchFamily="34" charset="-122"/>
                <a:ea typeface="Microsoft YaHei" panose="020B0503020204020204" pitchFamily="34" charset="-122"/>
                <a:cs typeface="+mn-ea"/>
              </a:rPr>
              <a:t>DAO</a:t>
            </a:r>
            <a:r>
              <a:rPr lang="zh-CN" altLang="zh-CN" sz="1600" dirty="0">
                <a:solidFill>
                  <a:srgbClr val="1369B2"/>
                </a:solidFill>
                <a:latin typeface="Microsoft YaHei" panose="020B0503020204020204" pitchFamily="34" charset="-122"/>
                <a:ea typeface="Microsoft YaHei" panose="020B0503020204020204" pitchFamily="34" charset="-122"/>
                <a:cs typeface="+mn-ea"/>
              </a:rPr>
              <a:t>层</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a:solidFill>
                  <a:srgbClr val="595959"/>
                </a:solidFill>
                <a:latin typeface="Microsoft YaHei" panose="020B0503020204020204" pitchFamily="34" charset="-122"/>
                <a:ea typeface="Microsoft YaHei" panose="020B0503020204020204" pitchFamily="34" charset="-122"/>
                <a:cs typeface="+mn-ea"/>
              </a:rPr>
              <a:t>1</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com.itheima.dao</a:t>
            </a:r>
            <a:r>
              <a:rPr lang="zh-CN" altLang="zh-CN" sz="1600" dirty="0">
                <a:solidFill>
                  <a:srgbClr val="595959"/>
                </a:solidFill>
                <a:latin typeface="Microsoft YaHei" panose="020B0503020204020204" pitchFamily="34" charset="-122"/>
                <a:ea typeface="Microsoft YaHei" panose="020B0503020204020204" pitchFamily="34" charset="-122"/>
                <a:cs typeface="+mn-ea"/>
              </a:rPr>
              <a:t>包中，创建一个</a:t>
            </a:r>
            <a:r>
              <a:rPr lang="en-US" altLang="zh-CN" sz="1600" dirty="0">
                <a:solidFill>
                  <a:srgbClr val="595959"/>
                </a:solidFill>
                <a:latin typeface="Microsoft YaHei" panose="020B0503020204020204" pitchFamily="34" charset="-122"/>
                <a:ea typeface="Microsoft YaHei" panose="020B0503020204020204" pitchFamily="34" charset="-122"/>
                <a:cs typeface="+mn-ea"/>
              </a:rPr>
              <a:t>Record</a:t>
            </a:r>
            <a:r>
              <a:rPr lang="zh-CN" altLang="zh-CN" sz="1600" dirty="0">
                <a:solidFill>
                  <a:srgbClr val="595959"/>
                </a:solidFill>
                <a:latin typeface="Microsoft YaHei" panose="020B0503020204020204" pitchFamily="34" charset="-122"/>
                <a:ea typeface="Microsoft YaHei" panose="020B0503020204020204" pitchFamily="34" charset="-122"/>
                <a:cs typeface="+mn-ea"/>
              </a:rPr>
              <a:t>接口，并在接口中定义方法</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addRecord</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用于新增借阅记录操作</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借阅记录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a:extLst>
              <a:ext uri="{FF2B5EF4-FFF2-40B4-BE49-F238E27FC236}">
                <a16:creationId xmlns:a16="http://schemas.microsoft.com/office/drawing/2014/main" id="{915BD9FE-5EB7-084D-A33A-B090AD4E2F46}"/>
              </a:ext>
            </a:extLst>
          </p:cNvPr>
          <p:cNvPicPr>
            <a:picLocks noChangeAspect="1"/>
          </p:cNvPicPr>
          <p:nvPr/>
        </p:nvPicPr>
        <p:blipFill>
          <a:blip r:embed="rId4"/>
          <a:stretch>
            <a:fillRect/>
          </a:stretch>
        </p:blipFill>
        <p:spPr>
          <a:xfrm>
            <a:off x="2486203" y="2634795"/>
            <a:ext cx="7332167" cy="2816881"/>
          </a:xfrm>
          <a:prstGeom prst="rect">
            <a:avLst/>
          </a:prstGeom>
        </p:spPr>
      </p:pic>
      <p:sp>
        <p:nvSpPr>
          <p:cNvPr id="12" name="矩形 11">
            <a:extLst>
              <a:ext uri="{FF2B5EF4-FFF2-40B4-BE49-F238E27FC236}">
                <a16:creationId xmlns:a16="http://schemas.microsoft.com/office/drawing/2014/main" id="{6D1D8E9B-ABC6-8847-ABF1-A15C352FD4F1}"/>
              </a:ext>
            </a:extLst>
          </p:cNvPr>
          <p:cNvSpPr/>
          <p:nvPr/>
        </p:nvSpPr>
        <p:spPr>
          <a:xfrm>
            <a:off x="2863572" y="2750541"/>
            <a:ext cx="6685542" cy="2536400"/>
          </a:xfrm>
          <a:prstGeom prst="rect">
            <a:avLst/>
          </a:prstGeom>
        </p:spPr>
        <p:txBody>
          <a:bodyPr wrap="square">
            <a:spAutoFit/>
          </a:bodyPr>
          <a:lstStyle/>
          <a:p>
            <a:pPr lvl="0">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package </a:t>
            </a:r>
            <a:r>
              <a:rPr lang="en-US" altLang="zh-CN" dirty="0" err="1">
                <a:solidFill>
                  <a:srgbClr val="595959"/>
                </a:solidFill>
                <a:latin typeface="Microsoft YaHei" panose="020B0503020204020204" pitchFamily="34" charset="-122"/>
                <a:ea typeface="Microsoft YaHei" panose="020B0503020204020204" pitchFamily="34" charset="-122"/>
                <a:cs typeface="+mn-ea"/>
              </a:rPr>
              <a:t>com.itheima.mapper</a:t>
            </a:r>
            <a:r>
              <a:rPr lang="en-US" altLang="zh-CN" dirty="0">
                <a:solidFill>
                  <a:srgbClr val="595959"/>
                </a:solidFill>
                <a:latin typeface="Microsoft YaHei" panose="020B0503020204020204" pitchFamily="34" charset="-122"/>
                <a:ea typeface="Microsoft YaHei" panose="020B0503020204020204" pitchFamily="34" charset="-122"/>
                <a:cs typeface="+mn-ea"/>
              </a:rPr>
              <a:t>;</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import </a:t>
            </a:r>
            <a:r>
              <a:rPr lang="en-US" altLang="zh-CN" dirty="0" err="1">
                <a:solidFill>
                  <a:srgbClr val="595959"/>
                </a:solidFill>
                <a:latin typeface="Microsoft YaHei" panose="020B0503020204020204" pitchFamily="34" charset="-122"/>
                <a:ea typeface="Microsoft YaHei" panose="020B0503020204020204" pitchFamily="34" charset="-122"/>
                <a:cs typeface="+mn-ea"/>
              </a:rPr>
              <a:t>com.itheima.domain.Record</a:t>
            </a:r>
            <a:r>
              <a:rPr lang="en-US" altLang="zh-CN" dirty="0">
                <a:solidFill>
                  <a:srgbClr val="595959"/>
                </a:solidFill>
                <a:latin typeface="Microsoft YaHei" panose="020B0503020204020204" pitchFamily="34" charset="-122"/>
                <a:ea typeface="Microsoft YaHei" panose="020B0503020204020204" pitchFamily="34" charset="-122"/>
                <a:cs typeface="+mn-ea"/>
              </a:rPr>
              <a:t>;</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public interface </a:t>
            </a:r>
            <a:r>
              <a:rPr lang="en-US" altLang="zh-CN" dirty="0" err="1">
                <a:solidFill>
                  <a:srgbClr val="595959"/>
                </a:solidFill>
                <a:latin typeface="Microsoft YaHei" panose="020B0503020204020204" pitchFamily="34" charset="-122"/>
                <a:ea typeface="Microsoft YaHei" panose="020B0503020204020204" pitchFamily="34" charset="-122"/>
                <a:cs typeface="+mn-ea"/>
              </a:rPr>
              <a:t>RecordMapper</a:t>
            </a:r>
            <a:r>
              <a:rPr lang="en-US" altLang="zh-CN" dirty="0">
                <a:solidFill>
                  <a:srgbClr val="595959"/>
                </a:solidFill>
                <a:latin typeface="Microsoft YaHei" panose="020B0503020204020204" pitchFamily="34" charset="-122"/>
                <a:ea typeface="Microsoft YaHei" panose="020B0503020204020204" pitchFamily="34" charset="-122"/>
                <a:cs typeface="+mn-ea"/>
              </a:rPr>
              <a:t> {</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a:t>
            </a:r>
            <a:r>
              <a:rPr lang="zh-CN" altLang="zh-CN" dirty="0">
                <a:solidFill>
                  <a:srgbClr val="595959"/>
                </a:solidFill>
                <a:latin typeface="Microsoft YaHei" panose="020B0503020204020204" pitchFamily="34" charset="-122"/>
                <a:ea typeface="Microsoft YaHei" panose="020B0503020204020204" pitchFamily="34" charset="-122"/>
                <a:cs typeface="+mn-ea"/>
              </a:rPr>
              <a:t>新增借阅记录</a:t>
            </a:r>
          </a:p>
          <a:p>
            <a:pPr lvl="0">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Integer </a:t>
            </a:r>
            <a:r>
              <a:rPr lang="en-US" altLang="zh-CN" dirty="0" err="1">
                <a:solidFill>
                  <a:srgbClr val="595959"/>
                </a:solidFill>
                <a:latin typeface="Microsoft YaHei" panose="020B0503020204020204" pitchFamily="34" charset="-122"/>
                <a:ea typeface="Microsoft YaHei" panose="020B0503020204020204" pitchFamily="34" charset="-122"/>
                <a:cs typeface="+mn-ea"/>
              </a:rPr>
              <a:t>addRecord</a:t>
            </a:r>
            <a:r>
              <a:rPr lang="en-US" altLang="zh-CN" dirty="0">
                <a:solidFill>
                  <a:srgbClr val="595959"/>
                </a:solidFill>
                <a:latin typeface="Microsoft YaHei" panose="020B0503020204020204" pitchFamily="34" charset="-122"/>
                <a:ea typeface="Microsoft YaHei" panose="020B0503020204020204" pitchFamily="34" charset="-122"/>
                <a:cs typeface="+mn-ea"/>
              </a:rPr>
              <a:t>(Record record);</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p:txBody>
      </p:sp>
    </p:spTree>
    <p:extLst>
      <p:ext uri="{BB962C8B-B14F-4D97-AF65-F5344CB8AC3E}">
        <p14:creationId xmlns:p14="http://schemas.microsoft.com/office/powerpoint/2010/main" val="27961713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03</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1156792"/>
          </a:xfrm>
          <a:prstGeom prst="rect">
            <a:avLst/>
          </a:prstGeom>
          <a:noFill/>
          <a:ln>
            <a:noFill/>
          </a:ln>
        </p:spPr>
        <p:txBody>
          <a:bodyPr wrap="square" rtlCol="0">
            <a:spAutoFit/>
          </a:bodyPr>
          <a:lstStyle/>
          <a:p>
            <a:pPr>
              <a:lnSpc>
                <a:spcPct val="150000"/>
              </a:lnSpc>
            </a:pPr>
            <a:r>
              <a:rPr lang="zh-CN" altLang="zh-CN" sz="1600" dirty="0">
                <a:solidFill>
                  <a:srgbClr val="1369B2"/>
                </a:solidFill>
                <a:latin typeface="Microsoft YaHei" panose="020B0503020204020204" pitchFamily="34" charset="-122"/>
                <a:ea typeface="Microsoft YaHei" panose="020B0503020204020204" pitchFamily="34" charset="-122"/>
                <a:cs typeface="+mn-ea"/>
              </a:rPr>
              <a:t>实现</a:t>
            </a:r>
            <a:r>
              <a:rPr lang="en-US" altLang="zh-CN" sz="1600" dirty="0">
                <a:solidFill>
                  <a:srgbClr val="1369B2"/>
                </a:solidFill>
                <a:latin typeface="Microsoft YaHei" panose="020B0503020204020204" pitchFamily="34" charset="-122"/>
                <a:ea typeface="Microsoft YaHei" panose="020B0503020204020204" pitchFamily="34" charset="-122"/>
                <a:cs typeface="+mn-ea"/>
              </a:rPr>
              <a:t>DAO</a:t>
            </a:r>
            <a:r>
              <a:rPr lang="zh-CN" altLang="zh-CN" sz="1600" dirty="0">
                <a:solidFill>
                  <a:srgbClr val="1369B2"/>
                </a:solidFill>
                <a:latin typeface="Microsoft YaHei" panose="020B0503020204020204" pitchFamily="34" charset="-122"/>
                <a:ea typeface="Microsoft YaHei" panose="020B0503020204020204" pitchFamily="34" charset="-122"/>
                <a:cs typeface="+mn-ea"/>
              </a:rPr>
              <a:t>层</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a:solidFill>
                  <a:srgbClr val="595959"/>
                </a:solidFill>
                <a:latin typeface="Microsoft YaHei" panose="020B0503020204020204" pitchFamily="34" charset="-122"/>
                <a:ea typeface="Microsoft YaHei" panose="020B0503020204020204" pitchFamily="34" charset="-122"/>
                <a:cs typeface="+mn-ea"/>
              </a:rPr>
              <a:t>2</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a:solidFill>
                  <a:srgbClr val="595959"/>
                </a:solidFill>
                <a:latin typeface="Microsoft YaHei" panose="020B0503020204020204" pitchFamily="34" charset="-122"/>
                <a:ea typeface="Microsoft YaHei" panose="020B0503020204020204" pitchFamily="34" charset="-122"/>
                <a:cs typeface="+mn-ea"/>
              </a:rPr>
              <a:t>resources</a:t>
            </a:r>
            <a:r>
              <a:rPr lang="zh-CN" altLang="zh-CN" sz="1600" dirty="0">
                <a:solidFill>
                  <a:srgbClr val="595959"/>
                </a:solidFill>
                <a:latin typeface="Microsoft YaHei" panose="020B0503020204020204" pitchFamily="34" charset="-122"/>
                <a:ea typeface="Microsoft YaHei" panose="020B0503020204020204" pitchFamily="34" charset="-122"/>
                <a:cs typeface="+mn-ea"/>
              </a:rPr>
              <a:t>文件夹的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com\</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itheima</a:t>
            </a:r>
            <a:r>
              <a:rPr lang="en-US" altLang="zh-CN" sz="1600" dirty="0">
                <a:solidFill>
                  <a:srgbClr val="595959"/>
                </a:solidFill>
                <a:latin typeface="Microsoft YaHei" panose="020B0503020204020204" pitchFamily="34" charset="-122"/>
                <a:ea typeface="Microsoft YaHei" panose="020B0503020204020204" pitchFamily="34" charset="-122"/>
                <a:cs typeface="+mn-ea"/>
              </a:rPr>
              <a:t>\mapper</a:t>
            </a:r>
            <a:r>
              <a:rPr lang="zh-CN" altLang="zh-CN" sz="1600" dirty="0">
                <a:solidFill>
                  <a:srgbClr val="595959"/>
                </a:solidFill>
                <a:latin typeface="Microsoft YaHei" panose="020B0503020204020204" pitchFamily="34" charset="-122"/>
                <a:ea typeface="Microsoft YaHei" panose="020B0503020204020204" pitchFamily="34" charset="-122"/>
                <a:cs typeface="+mn-ea"/>
              </a:rPr>
              <a:t>文件夹下创建</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RecordMapper</a:t>
            </a:r>
            <a:r>
              <a:rPr lang="zh-CN" altLang="zh-CN" sz="1600" dirty="0">
                <a:solidFill>
                  <a:srgbClr val="595959"/>
                </a:solidFill>
                <a:latin typeface="Microsoft YaHei" panose="020B0503020204020204" pitchFamily="34" charset="-122"/>
                <a:ea typeface="Microsoft YaHei" panose="020B0503020204020204" pitchFamily="34" charset="-122"/>
                <a:cs typeface="+mn-ea"/>
              </a:rPr>
              <a:t>接口同名的映射文件</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RecordMapper.xml</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，在映射文件中使用</a:t>
            </a:r>
            <a:r>
              <a:rPr lang="en-US" altLang="zh-CN" sz="1600" dirty="0">
                <a:solidFill>
                  <a:srgbClr val="595959"/>
                </a:solidFill>
                <a:latin typeface="Microsoft YaHei" panose="020B0503020204020204" pitchFamily="34" charset="-122"/>
                <a:ea typeface="Microsoft YaHei" panose="020B0503020204020204" pitchFamily="34" charset="-122"/>
                <a:cs typeface="+mn-ea"/>
              </a:rPr>
              <a:t>&lt;insert&gt;</a:t>
            </a:r>
            <a:r>
              <a:rPr lang="zh-CN" altLang="zh-CN" sz="1600" dirty="0">
                <a:solidFill>
                  <a:srgbClr val="595959"/>
                </a:solidFill>
                <a:latin typeface="Microsoft YaHei" panose="020B0503020204020204" pitchFamily="34" charset="-122"/>
                <a:ea typeface="Microsoft YaHei" panose="020B0503020204020204" pitchFamily="34" charset="-122"/>
                <a:cs typeface="+mn-ea"/>
              </a:rPr>
              <a:t>元素编写新增借阅记录的语句</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借阅记录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a:extLst>
              <a:ext uri="{FF2B5EF4-FFF2-40B4-BE49-F238E27FC236}">
                <a16:creationId xmlns:a16="http://schemas.microsoft.com/office/drawing/2014/main" id="{915BD9FE-5EB7-084D-A33A-B090AD4E2F46}"/>
              </a:ext>
            </a:extLst>
          </p:cNvPr>
          <p:cNvPicPr>
            <a:picLocks noChangeAspect="1"/>
          </p:cNvPicPr>
          <p:nvPr/>
        </p:nvPicPr>
        <p:blipFill>
          <a:blip r:embed="rId4"/>
          <a:stretch>
            <a:fillRect/>
          </a:stretch>
        </p:blipFill>
        <p:spPr>
          <a:xfrm>
            <a:off x="2486203" y="2634795"/>
            <a:ext cx="7332167" cy="3742115"/>
          </a:xfrm>
          <a:prstGeom prst="rect">
            <a:avLst/>
          </a:prstGeom>
        </p:spPr>
      </p:pic>
      <p:sp>
        <p:nvSpPr>
          <p:cNvPr id="12" name="矩形 11">
            <a:extLst>
              <a:ext uri="{FF2B5EF4-FFF2-40B4-BE49-F238E27FC236}">
                <a16:creationId xmlns:a16="http://schemas.microsoft.com/office/drawing/2014/main" id="{6D1D8E9B-ABC6-8847-ABF1-A15C352FD4F1}"/>
              </a:ext>
            </a:extLst>
          </p:cNvPr>
          <p:cNvSpPr/>
          <p:nvPr/>
        </p:nvSpPr>
        <p:spPr>
          <a:xfrm>
            <a:off x="2863572" y="2600071"/>
            <a:ext cx="6685542" cy="3742115"/>
          </a:xfrm>
          <a:prstGeom prst="rect">
            <a:avLst/>
          </a:prstGeom>
        </p:spPr>
        <p:txBody>
          <a:bodyPr wrap="square">
            <a:spAutoFit/>
          </a:bodyPr>
          <a:lstStyle/>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&lt;mapper namespace="</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com.itheima.mapper.RecordMapper</a:t>
            </a:r>
            <a:r>
              <a:rPr lang="en-US" altLang="zh-CN" sz="1600" dirty="0">
                <a:solidFill>
                  <a:srgbClr val="595959"/>
                </a:solidFill>
                <a:latin typeface="Microsoft YaHei" panose="020B0503020204020204" pitchFamily="34" charset="-122"/>
                <a:ea typeface="Microsoft YaHei" panose="020B0503020204020204" pitchFamily="34" charset="-122"/>
                <a:cs typeface="+mn-ea"/>
              </a:rPr>
              <a:t>"&gt;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&lt;insert id="</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addRecord</a:t>
            </a:r>
            <a:r>
              <a:rPr lang="en-US" altLang="zh-CN" sz="1600" dirty="0">
                <a:solidFill>
                  <a:srgbClr val="595959"/>
                </a:solidFill>
                <a:latin typeface="Microsoft YaHei" panose="020B0503020204020204" pitchFamily="34" charset="-122"/>
                <a:ea typeface="Microsoft YaHei" panose="020B0503020204020204" pitchFamily="34" charset="-122"/>
                <a:cs typeface="+mn-ea"/>
              </a:rPr>
              <a:t>"&gt;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insert into record(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record_id,record_bookname,record_bookisbn</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record_borrower,record_borrowtime,record_remandtime</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values(</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#{id},#{</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bookname</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bookisbn</a:t>
            </a:r>
            <a:r>
              <a:rPr lang="en-US" altLang="zh-CN" sz="1600" dirty="0">
                <a:solidFill>
                  <a:srgbClr val="595959"/>
                </a:solidFill>
                <a:latin typeface="Microsoft YaHei" panose="020B0503020204020204" pitchFamily="34" charset="-122"/>
                <a:ea typeface="Microsoft YaHei" panose="020B0503020204020204" pitchFamily="34" charset="-122"/>
                <a:cs typeface="+mn-ea"/>
              </a:rPr>
              <a:t>},#{borrower},</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borrowTime</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remandTime</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&lt;/insert&gt;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&lt;/mapper&gt;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Tree>
    <p:extLst>
      <p:ext uri="{BB962C8B-B14F-4D97-AF65-F5344CB8AC3E}">
        <p14:creationId xmlns:p14="http://schemas.microsoft.com/office/powerpoint/2010/main" val="35829207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04</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787460"/>
          </a:xfrm>
          <a:prstGeom prst="rect">
            <a:avLst/>
          </a:prstGeom>
          <a:noFill/>
          <a:ln>
            <a:noFill/>
          </a:ln>
        </p:spPr>
        <p:txBody>
          <a:bodyPr wrap="square" rtlCol="0">
            <a:spAutoFit/>
          </a:bodyPr>
          <a:lstStyle/>
          <a:p>
            <a:pPr>
              <a:lnSpc>
                <a:spcPct val="150000"/>
              </a:lnSpc>
            </a:pPr>
            <a:r>
              <a:rPr lang="zh-CN" altLang="zh-CN" sz="1600" dirty="0">
                <a:solidFill>
                  <a:srgbClr val="1369B2"/>
                </a:solidFill>
                <a:latin typeface="Microsoft YaHei" panose="020B0503020204020204" pitchFamily="34" charset="-122"/>
                <a:ea typeface="Microsoft YaHei" panose="020B0503020204020204" pitchFamily="34" charset="-122"/>
                <a:cs typeface="+mn-ea"/>
              </a:rPr>
              <a:t>实现</a:t>
            </a:r>
            <a:r>
              <a:rPr lang="en-US" altLang="zh-CN" sz="1600" dirty="0">
                <a:solidFill>
                  <a:srgbClr val="1369B2"/>
                </a:solidFill>
                <a:latin typeface="Microsoft YaHei" panose="020B0503020204020204" pitchFamily="34" charset="-122"/>
                <a:ea typeface="Microsoft YaHei" panose="020B0503020204020204" pitchFamily="34" charset="-122"/>
                <a:cs typeface="+mn-ea"/>
              </a:rPr>
              <a:t>Service</a:t>
            </a:r>
            <a:r>
              <a:rPr lang="zh-CN" altLang="zh-CN" sz="1600" dirty="0">
                <a:solidFill>
                  <a:srgbClr val="1369B2"/>
                </a:solidFill>
                <a:latin typeface="Microsoft YaHei" panose="020B0503020204020204" pitchFamily="34" charset="-122"/>
                <a:ea typeface="Microsoft YaHei" panose="020B0503020204020204" pitchFamily="34" charset="-122"/>
                <a:cs typeface="+mn-ea"/>
              </a:rPr>
              <a:t>层</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a:solidFill>
                  <a:srgbClr val="595959"/>
                </a:solidFill>
                <a:latin typeface="Microsoft YaHei" panose="020B0503020204020204" pitchFamily="34" charset="-122"/>
                <a:ea typeface="Microsoft YaHei" panose="020B0503020204020204" pitchFamily="34" charset="-122"/>
                <a:cs typeface="+mn-ea"/>
              </a:rPr>
              <a:t>1</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com.itheima.service</a:t>
            </a:r>
            <a:r>
              <a:rPr lang="zh-CN" altLang="zh-CN" sz="1600" dirty="0">
                <a:solidFill>
                  <a:srgbClr val="595959"/>
                </a:solidFill>
                <a:latin typeface="Microsoft YaHei" panose="020B0503020204020204" pitchFamily="34" charset="-122"/>
                <a:ea typeface="Microsoft YaHei" panose="020B0503020204020204" pitchFamily="34" charset="-122"/>
                <a:cs typeface="+mn-ea"/>
              </a:rPr>
              <a:t>包中，创建</a:t>
            </a:r>
            <a:r>
              <a:rPr lang="en-US" altLang="zh-CN" sz="1600" dirty="0">
                <a:solidFill>
                  <a:srgbClr val="595959"/>
                </a:solidFill>
                <a:latin typeface="Microsoft YaHei" panose="020B0503020204020204" pitchFamily="34" charset="-122"/>
                <a:ea typeface="Microsoft YaHei" panose="020B0503020204020204" pitchFamily="34" charset="-122"/>
                <a:cs typeface="+mn-ea"/>
              </a:rPr>
              <a:t>Service</a:t>
            </a:r>
            <a:r>
              <a:rPr lang="zh-CN" altLang="zh-CN" sz="1600" dirty="0">
                <a:solidFill>
                  <a:srgbClr val="595959"/>
                </a:solidFill>
                <a:latin typeface="Microsoft YaHei" panose="020B0503020204020204" pitchFamily="34" charset="-122"/>
                <a:ea typeface="Microsoft YaHei" panose="020B0503020204020204" pitchFamily="34" charset="-122"/>
                <a:cs typeface="+mn-ea"/>
              </a:rPr>
              <a:t>层的借阅记录接口</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RecordService</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RecordService</a:t>
            </a:r>
            <a:r>
              <a:rPr lang="zh-CN" altLang="zh-CN" sz="1600" dirty="0">
                <a:solidFill>
                  <a:srgbClr val="595959"/>
                </a:solidFill>
                <a:latin typeface="Microsoft YaHei" panose="020B0503020204020204" pitchFamily="34" charset="-122"/>
                <a:ea typeface="Microsoft YaHei" panose="020B0503020204020204" pitchFamily="34" charset="-122"/>
                <a:cs typeface="+mn-ea"/>
              </a:rPr>
              <a:t>接口中定义新增借阅记录的方法</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addRecord</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借阅记录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a:extLst>
              <a:ext uri="{FF2B5EF4-FFF2-40B4-BE49-F238E27FC236}">
                <a16:creationId xmlns:a16="http://schemas.microsoft.com/office/drawing/2014/main" id="{915BD9FE-5EB7-084D-A33A-B090AD4E2F46}"/>
              </a:ext>
            </a:extLst>
          </p:cNvPr>
          <p:cNvPicPr>
            <a:picLocks noChangeAspect="1"/>
          </p:cNvPicPr>
          <p:nvPr/>
        </p:nvPicPr>
        <p:blipFill>
          <a:blip r:embed="rId4"/>
          <a:stretch>
            <a:fillRect/>
          </a:stretch>
        </p:blipFill>
        <p:spPr>
          <a:xfrm>
            <a:off x="2486203" y="2704244"/>
            <a:ext cx="7332167" cy="3372783"/>
          </a:xfrm>
          <a:prstGeom prst="rect">
            <a:avLst/>
          </a:prstGeom>
        </p:spPr>
      </p:pic>
      <p:sp>
        <p:nvSpPr>
          <p:cNvPr id="12" name="矩形 11">
            <a:extLst>
              <a:ext uri="{FF2B5EF4-FFF2-40B4-BE49-F238E27FC236}">
                <a16:creationId xmlns:a16="http://schemas.microsoft.com/office/drawing/2014/main" id="{6D1D8E9B-ABC6-8847-ABF1-A15C352FD4F1}"/>
              </a:ext>
            </a:extLst>
          </p:cNvPr>
          <p:cNvSpPr/>
          <p:nvPr/>
        </p:nvSpPr>
        <p:spPr>
          <a:xfrm>
            <a:off x="2863572" y="2669520"/>
            <a:ext cx="6685542" cy="3372783"/>
          </a:xfrm>
          <a:prstGeom prst="rect">
            <a:avLst/>
          </a:prstGeom>
        </p:spPr>
        <p:txBody>
          <a:bodyPr wrap="square">
            <a:spAutoFit/>
          </a:bodyPr>
          <a:lstStyle/>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package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com.itheima.service</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import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com.itheima.domain.Record</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 </a:t>
            </a:r>
            <a:r>
              <a:rPr lang="zh-CN" altLang="zh-CN" sz="1600" dirty="0">
                <a:solidFill>
                  <a:srgbClr val="595959"/>
                </a:solidFill>
                <a:latin typeface="Microsoft YaHei" panose="020B0503020204020204" pitchFamily="34" charset="-122"/>
                <a:ea typeface="Microsoft YaHei" panose="020B0503020204020204" pitchFamily="34" charset="-122"/>
                <a:cs typeface="+mn-ea"/>
              </a:rPr>
              <a:t>借阅记录接口</a:t>
            </a: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public interface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RecordService</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新增借阅记录</a:t>
            </a: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Integer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addRecord</a:t>
            </a:r>
            <a:r>
              <a:rPr lang="en-US" altLang="zh-CN" sz="1600" dirty="0">
                <a:solidFill>
                  <a:srgbClr val="595959"/>
                </a:solidFill>
                <a:latin typeface="Microsoft YaHei" panose="020B0503020204020204" pitchFamily="34" charset="-122"/>
                <a:ea typeface="Microsoft YaHei" panose="020B0503020204020204" pitchFamily="34" charset="-122"/>
                <a:cs typeface="+mn-ea"/>
              </a:rPr>
              <a:t>(Record record);</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Tree>
    <p:extLst>
      <p:ext uri="{BB962C8B-B14F-4D97-AF65-F5344CB8AC3E}">
        <p14:creationId xmlns:p14="http://schemas.microsoft.com/office/powerpoint/2010/main" val="5457386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04</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1156792"/>
          </a:xfrm>
          <a:prstGeom prst="rect">
            <a:avLst/>
          </a:prstGeom>
          <a:noFill/>
          <a:ln>
            <a:noFill/>
          </a:ln>
        </p:spPr>
        <p:txBody>
          <a:bodyPr wrap="square" rtlCol="0">
            <a:spAutoFit/>
          </a:bodyPr>
          <a:lstStyle/>
          <a:p>
            <a:pPr>
              <a:lnSpc>
                <a:spcPct val="150000"/>
              </a:lnSpc>
            </a:pPr>
            <a:r>
              <a:rPr lang="zh-CN" altLang="zh-CN" sz="1600" dirty="0">
                <a:solidFill>
                  <a:srgbClr val="1369B2"/>
                </a:solidFill>
                <a:latin typeface="Microsoft YaHei" panose="020B0503020204020204" pitchFamily="34" charset="-122"/>
                <a:ea typeface="Microsoft YaHei" panose="020B0503020204020204" pitchFamily="34" charset="-122"/>
                <a:cs typeface="+mn-ea"/>
              </a:rPr>
              <a:t>实现</a:t>
            </a:r>
            <a:r>
              <a:rPr lang="en-US" altLang="zh-CN" sz="1600" dirty="0">
                <a:solidFill>
                  <a:srgbClr val="1369B2"/>
                </a:solidFill>
                <a:latin typeface="Microsoft YaHei" panose="020B0503020204020204" pitchFamily="34" charset="-122"/>
                <a:ea typeface="Microsoft YaHei" panose="020B0503020204020204" pitchFamily="34" charset="-122"/>
                <a:cs typeface="+mn-ea"/>
              </a:rPr>
              <a:t>Service</a:t>
            </a:r>
            <a:r>
              <a:rPr lang="zh-CN" altLang="zh-CN" sz="1600" dirty="0">
                <a:solidFill>
                  <a:srgbClr val="1369B2"/>
                </a:solidFill>
                <a:latin typeface="Microsoft YaHei" panose="020B0503020204020204" pitchFamily="34" charset="-122"/>
                <a:ea typeface="Microsoft YaHei" panose="020B0503020204020204" pitchFamily="34" charset="-122"/>
                <a:cs typeface="+mn-ea"/>
              </a:rPr>
              <a:t>层</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a:solidFill>
                  <a:srgbClr val="595959"/>
                </a:solidFill>
                <a:latin typeface="Microsoft YaHei" panose="020B0503020204020204" pitchFamily="34" charset="-122"/>
                <a:ea typeface="Microsoft YaHei" panose="020B0503020204020204" pitchFamily="34" charset="-122"/>
                <a:cs typeface="+mn-ea"/>
              </a:rPr>
              <a:t>2</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com.itheima.service.impl</a:t>
            </a:r>
            <a:r>
              <a:rPr lang="zh-CN" altLang="zh-CN" sz="1600" dirty="0">
                <a:solidFill>
                  <a:srgbClr val="595959"/>
                </a:solidFill>
                <a:latin typeface="Microsoft YaHei" panose="020B0503020204020204" pitchFamily="34" charset="-122"/>
                <a:ea typeface="Microsoft YaHei" panose="020B0503020204020204" pitchFamily="34" charset="-122"/>
                <a:cs typeface="+mn-ea"/>
              </a:rPr>
              <a:t>包中，创建</a:t>
            </a:r>
            <a:r>
              <a:rPr lang="en-US" altLang="zh-CN" sz="1600" dirty="0">
                <a:solidFill>
                  <a:srgbClr val="595959"/>
                </a:solidFill>
                <a:latin typeface="Microsoft YaHei" panose="020B0503020204020204" pitchFamily="34" charset="-122"/>
                <a:ea typeface="Microsoft YaHei" panose="020B0503020204020204" pitchFamily="34" charset="-122"/>
                <a:cs typeface="+mn-ea"/>
              </a:rPr>
              <a:t>Service</a:t>
            </a:r>
            <a:r>
              <a:rPr lang="zh-CN" altLang="zh-CN" sz="1600" dirty="0">
                <a:solidFill>
                  <a:srgbClr val="595959"/>
                </a:solidFill>
                <a:latin typeface="Microsoft YaHei" panose="020B0503020204020204" pitchFamily="34" charset="-122"/>
                <a:ea typeface="Microsoft YaHei" panose="020B0503020204020204" pitchFamily="34" charset="-122"/>
                <a:cs typeface="+mn-ea"/>
              </a:rPr>
              <a:t>层的借阅记录接口的实现类</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RecordServiceImpl</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RecordServiceImpl</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类中重写</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RecordService</a:t>
            </a:r>
            <a:r>
              <a:rPr lang="zh-CN" altLang="zh-CN" sz="1600" dirty="0">
                <a:solidFill>
                  <a:srgbClr val="595959"/>
                </a:solidFill>
                <a:latin typeface="Microsoft YaHei" panose="020B0503020204020204" pitchFamily="34" charset="-122"/>
                <a:ea typeface="Microsoft YaHei" panose="020B0503020204020204" pitchFamily="34" charset="-122"/>
                <a:cs typeface="+mn-ea"/>
              </a:rPr>
              <a:t>接口中的</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addRecord</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借阅记录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a:extLst>
              <a:ext uri="{FF2B5EF4-FFF2-40B4-BE49-F238E27FC236}">
                <a16:creationId xmlns:a16="http://schemas.microsoft.com/office/drawing/2014/main" id="{915BD9FE-5EB7-084D-A33A-B090AD4E2F46}"/>
              </a:ext>
            </a:extLst>
          </p:cNvPr>
          <p:cNvPicPr>
            <a:picLocks noChangeAspect="1"/>
          </p:cNvPicPr>
          <p:nvPr/>
        </p:nvPicPr>
        <p:blipFill>
          <a:blip r:embed="rId4"/>
          <a:stretch>
            <a:fillRect/>
          </a:stretch>
        </p:blipFill>
        <p:spPr>
          <a:xfrm>
            <a:off x="2486203" y="2704244"/>
            <a:ext cx="7332167" cy="3372783"/>
          </a:xfrm>
          <a:prstGeom prst="rect">
            <a:avLst/>
          </a:prstGeom>
        </p:spPr>
      </p:pic>
      <p:sp>
        <p:nvSpPr>
          <p:cNvPr id="12" name="矩形 11">
            <a:extLst>
              <a:ext uri="{FF2B5EF4-FFF2-40B4-BE49-F238E27FC236}">
                <a16:creationId xmlns:a16="http://schemas.microsoft.com/office/drawing/2014/main" id="{6D1D8E9B-ABC6-8847-ABF1-A15C352FD4F1}"/>
              </a:ext>
            </a:extLst>
          </p:cNvPr>
          <p:cNvSpPr/>
          <p:nvPr/>
        </p:nvSpPr>
        <p:spPr>
          <a:xfrm>
            <a:off x="2863572" y="2669520"/>
            <a:ext cx="6685542" cy="3372783"/>
          </a:xfrm>
          <a:prstGeom prst="rect">
            <a:avLst/>
          </a:prstGeom>
        </p:spPr>
        <p:txBody>
          <a:bodyPr wrap="square">
            <a:spAutoFit/>
          </a:bodyPr>
          <a:lstStyle/>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 </a:t>
            </a:r>
            <a:r>
              <a:rPr lang="zh-CN" altLang="zh-CN" sz="1600" dirty="0">
                <a:solidFill>
                  <a:srgbClr val="595959"/>
                </a:solidFill>
                <a:latin typeface="Microsoft YaHei" panose="020B0503020204020204" pitchFamily="34" charset="-122"/>
                <a:ea typeface="Microsoft YaHei" panose="020B0503020204020204" pitchFamily="34" charset="-122"/>
                <a:cs typeface="+mn-ea"/>
              </a:rPr>
              <a:t>新增借阅记录</a:t>
            </a: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 @param record </a:t>
            </a:r>
            <a:r>
              <a:rPr lang="zh-CN" altLang="zh-CN" sz="1600" dirty="0">
                <a:solidFill>
                  <a:srgbClr val="595959"/>
                </a:solidFill>
                <a:latin typeface="Microsoft YaHei" panose="020B0503020204020204" pitchFamily="34" charset="-122"/>
                <a:ea typeface="Microsoft YaHei" panose="020B0503020204020204" pitchFamily="34" charset="-122"/>
                <a:cs typeface="+mn-ea"/>
              </a:rPr>
              <a:t>新增的借阅记录</a:t>
            </a: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@Override</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public Integer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addRecord</a:t>
            </a:r>
            <a:r>
              <a:rPr lang="en-US" altLang="zh-CN" sz="1600" dirty="0">
                <a:solidFill>
                  <a:srgbClr val="595959"/>
                </a:solidFill>
                <a:latin typeface="Microsoft YaHei" panose="020B0503020204020204" pitchFamily="34" charset="-122"/>
                <a:ea typeface="Microsoft YaHei" panose="020B0503020204020204" pitchFamily="34" charset="-122"/>
                <a:cs typeface="+mn-ea"/>
              </a:rPr>
              <a:t>(Record record)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return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recordMapper.addRecord</a:t>
            </a:r>
            <a:r>
              <a:rPr lang="en-US" altLang="zh-CN" sz="1600" dirty="0">
                <a:solidFill>
                  <a:srgbClr val="595959"/>
                </a:solidFill>
                <a:latin typeface="Microsoft YaHei" panose="020B0503020204020204" pitchFamily="34" charset="-122"/>
                <a:ea typeface="Microsoft YaHei" panose="020B0503020204020204" pitchFamily="34" charset="-122"/>
                <a:cs typeface="+mn-ea"/>
              </a:rPr>
              <a:t>(record);</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Tree>
    <p:extLst>
      <p:ext uri="{BB962C8B-B14F-4D97-AF65-F5344CB8AC3E}">
        <p14:creationId xmlns:p14="http://schemas.microsoft.com/office/powerpoint/2010/main" val="34094949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25671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15.1.3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文件组织结构</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5816722" y="2535138"/>
            <a:ext cx="5430275" cy="90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了解云借阅系统的</a:t>
            </a:r>
            <a:r>
              <a:rPr lang="zh-CN" altLang="en-US" dirty="0">
                <a:solidFill>
                  <a:srgbClr val="1369B2"/>
                </a:solidFill>
                <a:latin typeface="微软雅黑" panose="020B0503020204020204" pitchFamily="34" charset="-122"/>
                <a:ea typeface="微软雅黑" panose="020B0503020204020204" pitchFamily="34" charset="-122"/>
              </a:rPr>
              <a:t>文件组织结构</a:t>
            </a:r>
            <a:r>
              <a:rPr lang="zh-CN" altLang="en-US" dirty="0">
                <a:solidFill>
                  <a:srgbClr val="595959"/>
                </a:solidFill>
                <a:latin typeface="微软雅黑" panose="020B0503020204020204" pitchFamily="34" charset="-122"/>
                <a:ea typeface="微软雅黑" panose="020B0503020204020204" pitchFamily="34" charset="-122"/>
              </a:rPr>
              <a:t>，能够说出在项目中有哪些文件结构</a:t>
            </a: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9468002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05</a:t>
            </a:r>
          </a:p>
        </p:txBody>
      </p:sp>
      <p:sp>
        <p:nvSpPr>
          <p:cNvPr id="13" name="Title 1"/>
          <p:cNvSpPr txBox="1"/>
          <p:nvPr/>
        </p:nvSpPr>
        <p:spPr>
          <a:xfrm>
            <a:off x="1143838" y="266933"/>
            <a:ext cx="254848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借阅记录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a:extLst>
              <a:ext uri="{FF2B5EF4-FFF2-40B4-BE49-F238E27FC236}">
                <a16:creationId xmlns:a16="http://schemas.microsoft.com/office/drawing/2014/main" id="{2DEF158D-36D2-A34E-81CC-CF384E0BD8D8}"/>
              </a:ext>
            </a:extLst>
          </p:cNvPr>
          <p:cNvSpPr txBox="1"/>
          <p:nvPr>
            <p:custDataLst>
              <p:tags r:id="rId1"/>
            </p:custDataLst>
          </p:nvPr>
        </p:nvSpPr>
        <p:spPr>
          <a:xfrm>
            <a:off x="1967131" y="3115484"/>
            <a:ext cx="8053398" cy="253910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在</a:t>
            </a:r>
            <a:r>
              <a:rPr lang="zh-CN" altLang="en-US" dirty="0">
                <a:solidFill>
                  <a:srgbClr val="1369B2"/>
                </a:solidFill>
                <a:latin typeface="微软雅黑" panose="020B0503020204020204" pitchFamily="34" charset="-122"/>
              </a:rPr>
              <a:t>步骤</a:t>
            </a:r>
            <a:r>
              <a:rPr lang="en-US" altLang="zh-CN" dirty="0">
                <a:solidFill>
                  <a:srgbClr val="1369B2"/>
                </a:solidFill>
                <a:latin typeface="微软雅黑" panose="020B0503020204020204" pitchFamily="34" charset="-122"/>
              </a:rPr>
              <a:t>4</a:t>
            </a:r>
            <a:r>
              <a:rPr lang="zh-CN" altLang="en-US" dirty="0">
                <a:solidFill>
                  <a:srgbClr val="1369B2"/>
                </a:solidFill>
                <a:latin typeface="微软雅黑" panose="020B0503020204020204" pitchFamily="34" charset="-122"/>
              </a:rPr>
              <a:t>代码</a:t>
            </a:r>
            <a:r>
              <a:rPr lang="zh-CN" altLang="en-US" dirty="0">
                <a:solidFill>
                  <a:srgbClr val="595959"/>
                </a:solidFill>
                <a:latin typeface="微软雅黑" panose="020B0503020204020204" pitchFamily="34" charset="-122"/>
              </a:rPr>
              <a:t>的</a:t>
            </a:r>
            <a:r>
              <a:rPr lang="zh-CN" altLang="zh-CN" dirty="0">
                <a:solidFill>
                  <a:srgbClr val="595959"/>
                </a:solidFill>
                <a:latin typeface="微软雅黑" panose="020B0503020204020204" pitchFamily="34" charset="-122"/>
              </a:rPr>
              <a:t>中新增的借阅记录的对象由图书归还确认时创建，图书归还确认无误后，调用</a:t>
            </a:r>
            <a:r>
              <a:rPr lang="en-US" altLang="zh-CN" dirty="0" err="1">
                <a:solidFill>
                  <a:srgbClr val="595959"/>
                </a:solidFill>
                <a:latin typeface="微软雅黑" panose="020B0503020204020204" pitchFamily="34" charset="-122"/>
              </a:rPr>
              <a:t>RecordService</a:t>
            </a:r>
            <a:r>
              <a:rPr lang="zh-CN" altLang="zh-CN" dirty="0">
                <a:solidFill>
                  <a:srgbClr val="595959"/>
                </a:solidFill>
                <a:latin typeface="微软雅黑" panose="020B0503020204020204" pitchFamily="34" charset="-122"/>
              </a:rPr>
              <a:t>的</a:t>
            </a:r>
            <a:r>
              <a:rPr lang="en-US" altLang="zh-CN" dirty="0" err="1">
                <a:solidFill>
                  <a:srgbClr val="595959"/>
                </a:solidFill>
                <a:latin typeface="微软雅黑" panose="020B0503020204020204" pitchFamily="34" charset="-122"/>
              </a:rPr>
              <a:t>addRecord</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方法新增借阅记录。</a:t>
            </a:r>
          </a:p>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修改</a:t>
            </a:r>
            <a:r>
              <a:rPr lang="en-US" altLang="zh-CN" dirty="0" err="1">
                <a:solidFill>
                  <a:srgbClr val="595959"/>
                </a:solidFill>
                <a:latin typeface="微软雅黑" panose="020B0503020204020204" pitchFamily="34" charset="-122"/>
              </a:rPr>
              <a:t>BookServiceImpl</a:t>
            </a:r>
            <a:r>
              <a:rPr lang="zh-CN" altLang="zh-CN" dirty="0">
                <a:solidFill>
                  <a:srgbClr val="595959"/>
                </a:solidFill>
                <a:latin typeface="微软雅黑" panose="020B0503020204020204" pitchFamily="34" charset="-122"/>
              </a:rPr>
              <a:t>类中的</a:t>
            </a:r>
            <a:r>
              <a:rPr lang="en-US" altLang="zh-CN" dirty="0" err="1">
                <a:solidFill>
                  <a:srgbClr val="595959"/>
                </a:solidFill>
                <a:latin typeface="微软雅黑" panose="020B0503020204020204" pitchFamily="34" charset="-122"/>
              </a:rPr>
              <a:t>returnConfirm</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方法，在</a:t>
            </a:r>
            <a:r>
              <a:rPr lang="en-US" altLang="zh-CN" dirty="0" err="1">
                <a:solidFill>
                  <a:srgbClr val="595959"/>
                </a:solidFill>
                <a:latin typeface="微软雅黑" panose="020B0503020204020204" pitchFamily="34" charset="-122"/>
              </a:rPr>
              <a:t>returnConfirm</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方法执行归还确认无误时，设置借阅记录信息，并且调用</a:t>
            </a:r>
            <a:r>
              <a:rPr lang="en-US" altLang="zh-CN" dirty="0" err="1">
                <a:solidFill>
                  <a:srgbClr val="595959"/>
                </a:solidFill>
                <a:latin typeface="微软雅黑" panose="020B0503020204020204" pitchFamily="34" charset="-122"/>
              </a:rPr>
              <a:t>RecordService</a:t>
            </a:r>
            <a:r>
              <a:rPr lang="zh-CN" altLang="zh-CN" dirty="0">
                <a:solidFill>
                  <a:srgbClr val="595959"/>
                </a:solidFill>
                <a:latin typeface="微软雅黑" panose="020B0503020204020204" pitchFamily="34" charset="-122"/>
              </a:rPr>
              <a:t>的</a:t>
            </a:r>
            <a:r>
              <a:rPr lang="en-US" altLang="zh-CN" dirty="0" err="1">
                <a:solidFill>
                  <a:srgbClr val="595959"/>
                </a:solidFill>
                <a:latin typeface="微软雅黑" panose="020B0503020204020204" pitchFamily="34" charset="-122"/>
              </a:rPr>
              <a:t>addRecord</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方法新增借阅记录。至此，借阅记录模块的新增借阅记录的功能已经完成</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sp>
        <p:nvSpPr>
          <p:cNvPr id="14" name="圆角矩形 13">
            <a:extLst>
              <a:ext uri="{FF2B5EF4-FFF2-40B4-BE49-F238E27FC236}">
                <a16:creationId xmlns:a16="http://schemas.microsoft.com/office/drawing/2014/main" id="{A6910AD2-9B6E-1D42-A42A-89A5F00B2317}"/>
              </a:ext>
            </a:extLst>
          </p:cNvPr>
          <p:cNvSpPr/>
          <p:nvPr/>
        </p:nvSpPr>
        <p:spPr>
          <a:xfrm>
            <a:off x="1722677" y="2781259"/>
            <a:ext cx="8613515" cy="3156554"/>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a:extLst>
              <a:ext uri="{FF2B5EF4-FFF2-40B4-BE49-F238E27FC236}">
                <a16:creationId xmlns:a16="http://schemas.microsoft.com/office/drawing/2014/main" id="{D2DAC2AF-A085-BD4B-837A-D43F315FF4BD}"/>
              </a:ext>
            </a:extLst>
          </p:cNvPr>
          <p:cNvSpPr/>
          <p:nvPr/>
        </p:nvSpPr>
        <p:spPr>
          <a:xfrm>
            <a:off x="1672452" y="2702289"/>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a:extLst>
              <a:ext uri="{FF2B5EF4-FFF2-40B4-BE49-F238E27FC236}">
                <a16:creationId xmlns:a16="http://schemas.microsoft.com/office/drawing/2014/main" id="{55F28094-E3B5-2B48-916C-06A525F014F0}"/>
              </a:ext>
            </a:extLst>
          </p:cNvPr>
          <p:cNvSpPr/>
          <p:nvPr/>
        </p:nvSpPr>
        <p:spPr>
          <a:xfrm rot="10800000">
            <a:off x="10020529" y="558962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17146971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143838" y="266933"/>
            <a:ext cx="31767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借阅记录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Chevron 3">
            <a:extLst>
              <a:ext uri="{FF2B5EF4-FFF2-40B4-BE49-F238E27FC236}">
                <a16:creationId xmlns:a16="http://schemas.microsoft.com/office/drawing/2014/main" id="{752E1A36-329A-FF43-9690-B55E23D7C780}"/>
              </a:ext>
            </a:extLst>
          </p:cNvPr>
          <p:cNvSpPr/>
          <p:nvPr>
            <p:custDataLst>
              <p:tags r:id="rId1"/>
            </p:custDataLst>
          </p:nvPr>
        </p:nvSpPr>
        <p:spPr>
          <a:xfrm>
            <a:off x="892518" y="1091196"/>
            <a:ext cx="233682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4" name="文本框 1">
            <a:extLst>
              <a:ext uri="{FF2B5EF4-FFF2-40B4-BE49-F238E27FC236}">
                <a16:creationId xmlns:a16="http://schemas.microsoft.com/office/drawing/2014/main" id="{C21D04FC-C865-E142-801B-43CB25E3943A}"/>
              </a:ext>
            </a:extLst>
          </p:cNvPr>
          <p:cNvSpPr txBox="1"/>
          <p:nvPr/>
        </p:nvSpPr>
        <p:spPr>
          <a:xfrm>
            <a:off x="1172537" y="1217734"/>
            <a:ext cx="1723549"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查询借阅记录</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5" name="圆角矩形 14">
            <a:extLst>
              <a:ext uri="{FF2B5EF4-FFF2-40B4-BE49-F238E27FC236}">
                <a16:creationId xmlns:a16="http://schemas.microsoft.com/office/drawing/2014/main" id="{900AC92D-0FAD-5E44-B43F-3530D6B0A4E4}"/>
              </a:ext>
            </a:extLst>
          </p:cNvPr>
          <p:cNvSpPr/>
          <p:nvPr/>
        </p:nvSpPr>
        <p:spPr>
          <a:xfrm>
            <a:off x="961515" y="1955770"/>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6" name="文本框 10">
            <a:extLst>
              <a:ext uri="{FF2B5EF4-FFF2-40B4-BE49-F238E27FC236}">
                <a16:creationId xmlns:a16="http://schemas.microsoft.com/office/drawing/2014/main" id="{457A804E-4316-0541-940D-0EB06DB618E5}"/>
              </a:ext>
            </a:extLst>
          </p:cNvPr>
          <p:cNvSpPr txBox="1"/>
          <p:nvPr/>
        </p:nvSpPr>
        <p:spPr>
          <a:xfrm flipH="1">
            <a:off x="1050639" y="2091478"/>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19" name="1">
            <a:extLst>
              <a:ext uri="{FF2B5EF4-FFF2-40B4-BE49-F238E27FC236}">
                <a16:creationId xmlns:a16="http://schemas.microsoft.com/office/drawing/2014/main" id="{E0156768-3104-A940-B3FC-53B9F0577635}"/>
              </a:ext>
            </a:extLst>
          </p:cNvPr>
          <p:cNvSpPr txBox="1"/>
          <p:nvPr>
            <p:custDataLst>
              <p:tags r:id="rId2"/>
            </p:custDataLst>
          </p:nvPr>
        </p:nvSpPr>
        <p:spPr>
          <a:xfrm>
            <a:off x="2160668" y="3454162"/>
            <a:ext cx="7964034" cy="2120902"/>
          </a:xfrm>
          <a:prstGeom prst="rect">
            <a:avLst/>
          </a:prstGeom>
          <a:noFill/>
          <a:ln>
            <a:noFill/>
          </a:ln>
        </p:spPr>
        <p:txBody>
          <a:bodyPr wrap="square" rtlCol="0">
            <a:spAutoFit/>
          </a:bodyPr>
          <a:lstStyle/>
          <a:p>
            <a:pPr lvl="0">
              <a:lnSpc>
                <a:spcPct val="150000"/>
              </a:lnSpc>
            </a:pPr>
            <a:r>
              <a:rPr lang="zh-CN" altLang="en-US" dirty="0">
                <a:solidFill>
                  <a:srgbClr val="595959"/>
                </a:solidFill>
                <a:latin typeface="Microsoft YaHei" panose="020B0503020204020204" pitchFamily="34" charset="-122"/>
                <a:ea typeface="Microsoft YaHei" panose="020B0503020204020204" pitchFamily="34" charset="-122"/>
                <a:cs typeface="+mn-ea"/>
              </a:rPr>
              <a:t>        </a:t>
            </a:r>
            <a:r>
              <a:rPr lang="zh-CN" altLang="zh-CN" dirty="0">
                <a:solidFill>
                  <a:srgbClr val="595959"/>
                </a:solidFill>
                <a:latin typeface="Microsoft YaHei" panose="020B0503020204020204" pitchFamily="34" charset="-122"/>
                <a:ea typeface="Microsoft YaHei" panose="020B0503020204020204" pitchFamily="34" charset="-122"/>
                <a:cs typeface="+mn-ea"/>
              </a:rPr>
              <a:t>在借阅记录页面</a:t>
            </a:r>
            <a:r>
              <a:rPr lang="en-US" altLang="zh-CN" dirty="0" err="1">
                <a:solidFill>
                  <a:srgbClr val="595959"/>
                </a:solidFill>
                <a:latin typeface="Microsoft YaHei" panose="020B0503020204020204" pitchFamily="34" charset="-122"/>
                <a:ea typeface="Microsoft YaHei" panose="020B0503020204020204" pitchFamily="34" charset="-122"/>
                <a:cs typeface="+mn-ea"/>
              </a:rPr>
              <a:t>record.jsp</a:t>
            </a:r>
            <a:r>
              <a:rPr lang="zh-CN" altLang="zh-CN" dirty="0">
                <a:solidFill>
                  <a:srgbClr val="595959"/>
                </a:solidFill>
                <a:latin typeface="Microsoft YaHei" panose="020B0503020204020204" pitchFamily="34" charset="-122"/>
                <a:ea typeface="Microsoft YaHei" panose="020B0503020204020204" pitchFamily="34" charset="-122"/>
                <a:cs typeface="+mn-ea"/>
              </a:rPr>
              <a:t>中，可以根据查询条件借阅人和图书名称来查询对应的借阅记录，其中根据借阅人查询借阅记录是管理员才有的权限。如果查询条件为空，则忽略查询条件查询所有借阅记录</a:t>
            </a:r>
            <a:r>
              <a:rPr lang="zh-CN" altLang="en-US" dirty="0">
                <a:solidFill>
                  <a:srgbClr val="595959"/>
                </a:solidFill>
                <a:latin typeface="Microsoft YaHei" panose="020B0503020204020204" pitchFamily="34" charset="-122"/>
                <a:ea typeface="Microsoft YaHei" panose="020B0503020204020204" pitchFamily="34" charset="-122"/>
                <a:cs typeface="+mn-ea"/>
              </a:rPr>
              <a:t>。</a:t>
            </a:r>
            <a:endParaRPr lang="en-US" altLang="zh-CN"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zh-CN" altLang="en-US" dirty="0">
                <a:solidFill>
                  <a:srgbClr val="595959"/>
                </a:solidFill>
                <a:latin typeface="Microsoft YaHei" panose="020B0503020204020204" pitchFamily="34" charset="-122"/>
                <a:ea typeface="Microsoft YaHei" panose="020B0503020204020204" pitchFamily="34" charset="-122"/>
                <a:cs typeface="+mn-ea"/>
              </a:rPr>
              <a:t>        </a:t>
            </a:r>
            <a:r>
              <a:rPr lang="zh-CN" altLang="en-US" dirty="0">
                <a:solidFill>
                  <a:srgbClr val="1369B2"/>
                </a:solidFill>
                <a:latin typeface="Microsoft YaHei" panose="020B0503020204020204" pitchFamily="34" charset="-122"/>
                <a:ea typeface="Microsoft YaHei" panose="020B0503020204020204" pitchFamily="34" charset="-122"/>
                <a:cs typeface="+mn-ea"/>
              </a:rPr>
              <a:t>实现</a:t>
            </a:r>
            <a:r>
              <a:rPr lang="en-US" altLang="zh-CN" dirty="0">
                <a:solidFill>
                  <a:srgbClr val="1369B2"/>
                </a:solidFill>
                <a:latin typeface="Microsoft YaHei" panose="020B0503020204020204" pitchFamily="34" charset="-122"/>
                <a:ea typeface="Microsoft YaHei" panose="020B0503020204020204" pitchFamily="34" charset="-122"/>
                <a:cs typeface="+mn-ea"/>
              </a:rPr>
              <a:t>DAO</a:t>
            </a:r>
            <a:r>
              <a:rPr lang="zh-CN" altLang="en-US" dirty="0">
                <a:solidFill>
                  <a:srgbClr val="1369B2"/>
                </a:solidFill>
                <a:latin typeface="Microsoft YaHei" panose="020B0503020204020204" pitchFamily="34" charset="-122"/>
                <a:ea typeface="Microsoft YaHei" panose="020B0503020204020204" pitchFamily="34" charset="-122"/>
                <a:cs typeface="+mn-ea"/>
              </a:rPr>
              <a:t>层</a:t>
            </a:r>
            <a:r>
              <a:rPr lang="zh-CN" altLang="en-US" dirty="0">
                <a:solidFill>
                  <a:srgbClr val="595959"/>
                </a:solidFill>
                <a:latin typeface="Microsoft YaHei" panose="020B0503020204020204" pitchFamily="34" charset="-122"/>
                <a:ea typeface="Microsoft YaHei" panose="020B0503020204020204" pitchFamily="34" charset="-122"/>
                <a:cs typeface="+mn-ea"/>
              </a:rPr>
              <a:t>：</a:t>
            </a:r>
            <a:r>
              <a:rPr lang="zh-CN" altLang="zh-CN" dirty="0">
                <a:solidFill>
                  <a:srgbClr val="595959"/>
                </a:solidFill>
                <a:latin typeface="Microsoft YaHei" panose="020B0503020204020204" pitchFamily="34" charset="-122"/>
                <a:ea typeface="Microsoft YaHei" panose="020B0503020204020204" pitchFamily="34" charset="-122"/>
                <a:cs typeface="+mn-ea"/>
              </a:rPr>
              <a:t>在文件</a:t>
            </a:r>
            <a:r>
              <a:rPr lang="en-US" altLang="zh-CN" dirty="0" err="1">
                <a:solidFill>
                  <a:srgbClr val="595959"/>
                </a:solidFill>
                <a:latin typeface="Microsoft YaHei" panose="020B0503020204020204" pitchFamily="34" charset="-122"/>
                <a:ea typeface="Microsoft YaHei" panose="020B0503020204020204" pitchFamily="34" charset="-122"/>
                <a:cs typeface="+mn-ea"/>
              </a:rPr>
              <a:t>RecordMapper</a:t>
            </a:r>
            <a:r>
              <a:rPr lang="zh-CN" altLang="zh-CN" dirty="0">
                <a:solidFill>
                  <a:srgbClr val="595959"/>
                </a:solidFill>
                <a:latin typeface="Microsoft YaHei" panose="020B0503020204020204" pitchFamily="34" charset="-122"/>
                <a:ea typeface="Microsoft YaHei" panose="020B0503020204020204" pitchFamily="34" charset="-122"/>
                <a:cs typeface="+mn-ea"/>
              </a:rPr>
              <a:t>接口中新增</a:t>
            </a:r>
            <a:r>
              <a:rPr lang="en-US" altLang="zh-CN" dirty="0" err="1">
                <a:solidFill>
                  <a:srgbClr val="595959"/>
                </a:solidFill>
                <a:latin typeface="Microsoft YaHei" panose="020B0503020204020204" pitchFamily="34" charset="-122"/>
                <a:ea typeface="Microsoft YaHei" panose="020B0503020204020204" pitchFamily="34" charset="-122"/>
                <a:cs typeface="+mn-ea"/>
              </a:rPr>
              <a:t>searchRecords</a:t>
            </a:r>
            <a:r>
              <a:rPr lang="en-US" altLang="zh-CN" dirty="0">
                <a:solidFill>
                  <a:srgbClr val="595959"/>
                </a:solidFill>
                <a:latin typeface="Microsoft YaHei" panose="020B0503020204020204" pitchFamily="34" charset="-122"/>
                <a:ea typeface="Microsoft YaHei" panose="020B0503020204020204" pitchFamily="34" charset="-122"/>
                <a:cs typeface="+mn-ea"/>
              </a:rPr>
              <a:t>()</a:t>
            </a:r>
            <a:r>
              <a:rPr lang="zh-CN" altLang="zh-CN" dirty="0">
                <a:solidFill>
                  <a:srgbClr val="595959"/>
                </a:solidFill>
                <a:latin typeface="Microsoft YaHei" panose="020B0503020204020204" pitchFamily="34" charset="-122"/>
                <a:ea typeface="Microsoft YaHei" panose="020B0503020204020204" pitchFamily="34" charset="-122"/>
                <a:cs typeface="+mn-ea"/>
              </a:rPr>
              <a:t>方法用于查询借阅记录的</a:t>
            </a:r>
            <a:r>
              <a:rPr lang="zh-CN" altLang="en-US" dirty="0">
                <a:solidFill>
                  <a:srgbClr val="595959"/>
                </a:solidFill>
                <a:latin typeface="Microsoft YaHei" panose="020B0503020204020204" pitchFamily="34" charset="-122"/>
                <a:ea typeface="Microsoft YaHei" panose="020B0503020204020204" pitchFamily="34" charset="-122"/>
                <a:cs typeface="+mn-ea"/>
              </a:rPr>
              <a:t>。（省略）</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p:txBody>
      </p:sp>
      <p:sp>
        <p:nvSpPr>
          <p:cNvPr id="10" name="圆角矩形 9">
            <a:extLst>
              <a:ext uri="{FF2B5EF4-FFF2-40B4-BE49-F238E27FC236}">
                <a16:creationId xmlns:a16="http://schemas.microsoft.com/office/drawing/2014/main" id="{505682E3-5C46-D24D-966C-EFE28C5EC673}"/>
              </a:ext>
            </a:extLst>
          </p:cNvPr>
          <p:cNvSpPr/>
          <p:nvPr/>
        </p:nvSpPr>
        <p:spPr>
          <a:xfrm>
            <a:off x="1826849" y="3163225"/>
            <a:ext cx="8613515" cy="269356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1" name="矩形 93">
            <a:extLst>
              <a:ext uri="{FF2B5EF4-FFF2-40B4-BE49-F238E27FC236}">
                <a16:creationId xmlns:a16="http://schemas.microsoft.com/office/drawing/2014/main" id="{AFC704D8-7247-2E4F-B75C-6FB68AA81672}"/>
              </a:ext>
            </a:extLst>
          </p:cNvPr>
          <p:cNvSpPr/>
          <p:nvPr/>
        </p:nvSpPr>
        <p:spPr>
          <a:xfrm>
            <a:off x="1776624" y="308425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7" name="矩形 93">
            <a:extLst>
              <a:ext uri="{FF2B5EF4-FFF2-40B4-BE49-F238E27FC236}">
                <a16:creationId xmlns:a16="http://schemas.microsoft.com/office/drawing/2014/main" id="{183F15F0-C779-D049-A55A-83CBFCBAD799}"/>
              </a:ext>
            </a:extLst>
          </p:cNvPr>
          <p:cNvSpPr/>
          <p:nvPr/>
        </p:nvSpPr>
        <p:spPr>
          <a:xfrm rot="10800000">
            <a:off x="10124701" y="5554897"/>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9923164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02</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787460"/>
          </a:xfrm>
          <a:prstGeom prst="rect">
            <a:avLst/>
          </a:prstGeom>
          <a:noFill/>
          <a:ln>
            <a:noFill/>
          </a:ln>
        </p:spPr>
        <p:txBody>
          <a:bodyPr wrap="square" rtlCol="0">
            <a:spAutoFit/>
          </a:bodyPr>
          <a:lstStyle/>
          <a:p>
            <a:pPr>
              <a:lnSpc>
                <a:spcPct val="150000"/>
              </a:lnSpc>
            </a:pPr>
            <a:r>
              <a:rPr lang="zh-CN" altLang="zh-CN" sz="1600" dirty="0">
                <a:solidFill>
                  <a:srgbClr val="1369B2"/>
                </a:solidFill>
                <a:latin typeface="Microsoft YaHei" panose="020B0503020204020204" pitchFamily="34" charset="-122"/>
                <a:ea typeface="Microsoft YaHei" panose="020B0503020204020204" pitchFamily="34" charset="-122"/>
                <a:cs typeface="+mn-ea"/>
              </a:rPr>
              <a:t>实现</a:t>
            </a:r>
            <a:r>
              <a:rPr lang="en-US" altLang="zh-CN" sz="1600" dirty="0">
                <a:solidFill>
                  <a:srgbClr val="1369B2"/>
                </a:solidFill>
                <a:latin typeface="Microsoft YaHei" panose="020B0503020204020204" pitchFamily="34" charset="-122"/>
                <a:ea typeface="Microsoft YaHei" panose="020B0503020204020204" pitchFamily="34" charset="-122"/>
                <a:cs typeface="+mn-ea"/>
              </a:rPr>
              <a:t>Service</a:t>
            </a:r>
            <a:r>
              <a:rPr lang="zh-CN" altLang="zh-CN" sz="1600" dirty="0">
                <a:solidFill>
                  <a:srgbClr val="1369B2"/>
                </a:solidFill>
                <a:latin typeface="Microsoft YaHei" panose="020B0503020204020204" pitchFamily="34" charset="-122"/>
                <a:ea typeface="Microsoft YaHei" panose="020B0503020204020204" pitchFamily="34" charset="-122"/>
                <a:cs typeface="+mn-ea"/>
              </a:rPr>
              <a:t>层</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a:solidFill>
                  <a:srgbClr val="595959"/>
                </a:solidFill>
                <a:latin typeface="Microsoft YaHei" panose="020B0503020204020204" pitchFamily="34" charset="-122"/>
                <a:ea typeface="Microsoft YaHei" panose="020B0503020204020204" pitchFamily="34" charset="-122"/>
                <a:cs typeface="+mn-ea"/>
              </a:rPr>
              <a:t>1</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RecordService</a:t>
            </a:r>
            <a:r>
              <a:rPr lang="zh-CN" altLang="zh-CN" sz="1600" dirty="0">
                <a:solidFill>
                  <a:srgbClr val="595959"/>
                </a:solidFill>
                <a:latin typeface="Microsoft YaHei" panose="020B0503020204020204" pitchFamily="34" charset="-122"/>
                <a:ea typeface="Microsoft YaHei" panose="020B0503020204020204" pitchFamily="34" charset="-122"/>
                <a:cs typeface="+mn-ea"/>
              </a:rPr>
              <a:t>接口中，添加查询借阅记录的方法，具体代码如下所示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借阅记录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a:extLst>
              <a:ext uri="{FF2B5EF4-FFF2-40B4-BE49-F238E27FC236}">
                <a16:creationId xmlns:a16="http://schemas.microsoft.com/office/drawing/2014/main" id="{915BD9FE-5EB7-084D-A33A-B090AD4E2F46}"/>
              </a:ext>
            </a:extLst>
          </p:cNvPr>
          <p:cNvPicPr>
            <a:picLocks noChangeAspect="1"/>
          </p:cNvPicPr>
          <p:nvPr/>
        </p:nvPicPr>
        <p:blipFill>
          <a:blip r:embed="rId4"/>
          <a:stretch>
            <a:fillRect/>
          </a:stretch>
        </p:blipFill>
        <p:spPr>
          <a:xfrm>
            <a:off x="2486203" y="2634795"/>
            <a:ext cx="7332167" cy="2816881"/>
          </a:xfrm>
          <a:prstGeom prst="rect">
            <a:avLst/>
          </a:prstGeom>
        </p:spPr>
      </p:pic>
      <p:sp>
        <p:nvSpPr>
          <p:cNvPr id="12" name="矩形 11">
            <a:extLst>
              <a:ext uri="{FF2B5EF4-FFF2-40B4-BE49-F238E27FC236}">
                <a16:creationId xmlns:a16="http://schemas.microsoft.com/office/drawing/2014/main" id="{6D1D8E9B-ABC6-8847-ABF1-A15C352FD4F1}"/>
              </a:ext>
            </a:extLst>
          </p:cNvPr>
          <p:cNvSpPr/>
          <p:nvPr/>
        </p:nvSpPr>
        <p:spPr>
          <a:xfrm>
            <a:off x="2863572" y="2750541"/>
            <a:ext cx="6685542" cy="2536400"/>
          </a:xfrm>
          <a:prstGeom prst="rect">
            <a:avLst/>
          </a:prstGeom>
        </p:spPr>
        <p:txBody>
          <a:bodyPr wrap="square">
            <a:spAutoFit/>
          </a:bodyPr>
          <a:lstStyle/>
          <a:p>
            <a:pPr>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a:t>
            </a:r>
            <a:r>
              <a:rPr lang="zh-CN" altLang="en-US" dirty="0">
                <a:solidFill>
                  <a:srgbClr val="595959"/>
                </a:solidFill>
                <a:latin typeface="Microsoft YaHei" panose="020B0503020204020204" pitchFamily="34" charset="-122"/>
                <a:ea typeface="Microsoft YaHei" panose="020B0503020204020204" pitchFamily="34" charset="-122"/>
                <a:cs typeface="+mn-ea"/>
              </a:rPr>
              <a:t> </a:t>
            </a:r>
            <a:r>
              <a:rPr lang="zh-CN" altLang="zh-CN" dirty="0">
                <a:solidFill>
                  <a:srgbClr val="595959"/>
                </a:solidFill>
                <a:latin typeface="Microsoft YaHei" panose="020B0503020204020204" pitchFamily="34" charset="-122"/>
                <a:ea typeface="Microsoft YaHei" panose="020B0503020204020204" pitchFamily="34" charset="-122"/>
                <a:cs typeface="+mn-ea"/>
              </a:rPr>
              <a:t>查询借阅记录</a:t>
            </a:r>
          </a:p>
          <a:p>
            <a:pPr>
              <a:lnSpc>
                <a:spcPct val="150000"/>
              </a:lnSpc>
            </a:pPr>
            <a:r>
              <a:rPr lang="en-US" altLang="zh-CN" dirty="0" err="1">
                <a:solidFill>
                  <a:srgbClr val="595959"/>
                </a:solidFill>
                <a:latin typeface="Microsoft YaHei" panose="020B0503020204020204" pitchFamily="34" charset="-122"/>
                <a:ea typeface="Microsoft YaHei" panose="020B0503020204020204" pitchFamily="34" charset="-122"/>
                <a:cs typeface="+mn-ea"/>
              </a:rPr>
              <a:t>PageResult</a:t>
            </a:r>
            <a:r>
              <a:rPr lang="en-US" altLang="zh-CN" dirty="0">
                <a:solidFill>
                  <a:srgbClr val="595959"/>
                </a:solidFill>
                <a:latin typeface="Microsoft YaHei" panose="020B0503020204020204" pitchFamily="34" charset="-122"/>
                <a:ea typeface="Microsoft YaHei" panose="020B0503020204020204" pitchFamily="34" charset="-122"/>
                <a:cs typeface="+mn-ea"/>
              </a:rPr>
              <a:t> </a:t>
            </a:r>
            <a:r>
              <a:rPr lang="en-US" altLang="zh-CN" dirty="0" err="1">
                <a:solidFill>
                  <a:srgbClr val="595959"/>
                </a:solidFill>
                <a:latin typeface="Microsoft YaHei" panose="020B0503020204020204" pitchFamily="34" charset="-122"/>
                <a:ea typeface="Microsoft YaHei" panose="020B0503020204020204" pitchFamily="34" charset="-122"/>
                <a:cs typeface="+mn-ea"/>
              </a:rPr>
              <a:t>searchRecords</a:t>
            </a:r>
            <a:r>
              <a:rPr lang="en-US" altLang="zh-CN" dirty="0">
                <a:solidFill>
                  <a:srgbClr val="595959"/>
                </a:solidFill>
                <a:latin typeface="Microsoft YaHei" panose="020B0503020204020204" pitchFamily="34" charset="-122"/>
                <a:ea typeface="Microsoft YaHei" panose="020B0503020204020204" pitchFamily="34" charset="-122"/>
                <a:cs typeface="+mn-ea"/>
              </a:rPr>
              <a:t>(</a:t>
            </a:r>
          </a:p>
          <a:p>
            <a:pPr>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	Record record, </a:t>
            </a:r>
          </a:p>
          <a:p>
            <a:pPr>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	User user, </a:t>
            </a:r>
          </a:p>
          <a:p>
            <a:pPr>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	Integer </a:t>
            </a:r>
            <a:r>
              <a:rPr lang="en-US" altLang="zh-CN" dirty="0" err="1">
                <a:solidFill>
                  <a:srgbClr val="595959"/>
                </a:solidFill>
                <a:latin typeface="Microsoft YaHei" panose="020B0503020204020204" pitchFamily="34" charset="-122"/>
                <a:ea typeface="Microsoft YaHei" panose="020B0503020204020204" pitchFamily="34" charset="-122"/>
                <a:cs typeface="+mn-ea"/>
              </a:rPr>
              <a:t>pageNum</a:t>
            </a:r>
            <a:r>
              <a:rPr lang="en-US" altLang="zh-CN" dirty="0">
                <a:solidFill>
                  <a:srgbClr val="595959"/>
                </a:solidFill>
                <a:latin typeface="Microsoft YaHei" panose="020B0503020204020204" pitchFamily="34" charset="-122"/>
                <a:ea typeface="Microsoft YaHei" panose="020B0503020204020204" pitchFamily="34" charset="-122"/>
                <a:cs typeface="+mn-ea"/>
              </a:rPr>
              <a:t>, </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	Integer </a:t>
            </a:r>
            <a:r>
              <a:rPr lang="en-US" altLang="zh-CN" dirty="0" err="1">
                <a:solidFill>
                  <a:srgbClr val="595959"/>
                </a:solidFill>
                <a:latin typeface="Microsoft YaHei" panose="020B0503020204020204" pitchFamily="34" charset="-122"/>
                <a:ea typeface="Microsoft YaHei" panose="020B0503020204020204" pitchFamily="34" charset="-122"/>
                <a:cs typeface="+mn-ea"/>
              </a:rPr>
              <a:t>pageSize</a:t>
            </a:r>
            <a:r>
              <a:rPr lang="en-US" altLang="zh-CN" dirty="0">
                <a:solidFill>
                  <a:srgbClr val="595959"/>
                </a:solidFill>
                <a:latin typeface="Microsoft YaHei" panose="020B0503020204020204" pitchFamily="34" charset="-122"/>
                <a:ea typeface="Microsoft YaHei" panose="020B0503020204020204" pitchFamily="34" charset="-122"/>
                <a:cs typeface="+mn-ea"/>
              </a:rPr>
              <a:t>);</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p:txBody>
      </p:sp>
    </p:spTree>
    <p:extLst>
      <p:ext uri="{BB962C8B-B14F-4D97-AF65-F5344CB8AC3E}">
        <p14:creationId xmlns:p14="http://schemas.microsoft.com/office/powerpoint/2010/main" val="20976445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02</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787460"/>
          </a:xfrm>
          <a:prstGeom prst="rect">
            <a:avLst/>
          </a:prstGeom>
          <a:noFill/>
          <a:ln>
            <a:noFill/>
          </a:ln>
        </p:spPr>
        <p:txBody>
          <a:bodyPr wrap="square" rtlCol="0">
            <a:spAutoFit/>
          </a:bodyPr>
          <a:lstStyle/>
          <a:p>
            <a:pPr>
              <a:lnSpc>
                <a:spcPct val="150000"/>
              </a:lnSpc>
            </a:pPr>
            <a:r>
              <a:rPr lang="zh-CN" altLang="zh-CN" sz="1600" dirty="0">
                <a:solidFill>
                  <a:srgbClr val="1369B2"/>
                </a:solidFill>
                <a:latin typeface="Microsoft YaHei" panose="020B0503020204020204" pitchFamily="34" charset="-122"/>
                <a:ea typeface="Microsoft YaHei" panose="020B0503020204020204" pitchFamily="34" charset="-122"/>
                <a:cs typeface="+mn-ea"/>
              </a:rPr>
              <a:t>实现</a:t>
            </a:r>
            <a:r>
              <a:rPr lang="en-US" altLang="zh-CN" sz="1600" dirty="0">
                <a:solidFill>
                  <a:srgbClr val="1369B2"/>
                </a:solidFill>
                <a:latin typeface="Microsoft YaHei" panose="020B0503020204020204" pitchFamily="34" charset="-122"/>
                <a:ea typeface="Microsoft YaHei" panose="020B0503020204020204" pitchFamily="34" charset="-122"/>
                <a:cs typeface="+mn-ea"/>
              </a:rPr>
              <a:t>Service</a:t>
            </a:r>
            <a:r>
              <a:rPr lang="zh-CN" altLang="zh-CN" sz="1600" dirty="0">
                <a:solidFill>
                  <a:srgbClr val="1369B2"/>
                </a:solidFill>
                <a:latin typeface="Microsoft YaHei" panose="020B0503020204020204" pitchFamily="34" charset="-122"/>
                <a:ea typeface="Microsoft YaHei" panose="020B0503020204020204" pitchFamily="34" charset="-122"/>
                <a:cs typeface="+mn-ea"/>
              </a:rPr>
              <a:t>层</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a:solidFill>
                  <a:srgbClr val="595959"/>
                </a:solidFill>
                <a:latin typeface="Microsoft YaHei" panose="020B0503020204020204" pitchFamily="34" charset="-122"/>
                <a:ea typeface="Microsoft YaHei" panose="020B0503020204020204" pitchFamily="34" charset="-122"/>
                <a:cs typeface="+mn-ea"/>
              </a:rPr>
              <a:t>2</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RecordServiceImpl</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类中重写</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RecordService</a:t>
            </a:r>
            <a:r>
              <a:rPr lang="zh-CN" altLang="zh-CN" sz="1600" dirty="0">
                <a:solidFill>
                  <a:srgbClr val="595959"/>
                </a:solidFill>
                <a:latin typeface="Microsoft YaHei" panose="020B0503020204020204" pitchFamily="34" charset="-122"/>
                <a:ea typeface="Microsoft YaHei" panose="020B0503020204020204" pitchFamily="34" charset="-122"/>
                <a:cs typeface="+mn-ea"/>
              </a:rPr>
              <a:t>接口中的</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searchRecords</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方法，具体代码如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借阅记录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a:extLst>
              <a:ext uri="{FF2B5EF4-FFF2-40B4-BE49-F238E27FC236}">
                <a16:creationId xmlns:a16="http://schemas.microsoft.com/office/drawing/2014/main" id="{915BD9FE-5EB7-084D-A33A-B090AD4E2F46}"/>
              </a:ext>
            </a:extLst>
          </p:cNvPr>
          <p:cNvPicPr>
            <a:picLocks noChangeAspect="1"/>
          </p:cNvPicPr>
          <p:nvPr/>
        </p:nvPicPr>
        <p:blipFill>
          <a:blip r:embed="rId4"/>
          <a:stretch>
            <a:fillRect/>
          </a:stretch>
        </p:blipFill>
        <p:spPr>
          <a:xfrm>
            <a:off x="2486203" y="2322279"/>
            <a:ext cx="7332167" cy="4134594"/>
          </a:xfrm>
          <a:prstGeom prst="rect">
            <a:avLst/>
          </a:prstGeom>
        </p:spPr>
      </p:pic>
      <p:sp>
        <p:nvSpPr>
          <p:cNvPr id="12" name="矩形 11">
            <a:extLst>
              <a:ext uri="{FF2B5EF4-FFF2-40B4-BE49-F238E27FC236}">
                <a16:creationId xmlns:a16="http://schemas.microsoft.com/office/drawing/2014/main" id="{6D1D8E9B-ABC6-8847-ABF1-A15C352FD4F1}"/>
              </a:ext>
            </a:extLst>
          </p:cNvPr>
          <p:cNvSpPr/>
          <p:nvPr/>
        </p:nvSpPr>
        <p:spPr>
          <a:xfrm>
            <a:off x="2863572" y="2299125"/>
            <a:ext cx="6685542" cy="4111447"/>
          </a:xfrm>
          <a:prstGeom prst="rect">
            <a:avLst/>
          </a:prstGeom>
        </p:spPr>
        <p:txBody>
          <a:bodyPr wrap="square">
            <a:spAutoFit/>
          </a:bodyPr>
          <a:lstStyle/>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public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PageResult</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searchRecords</a:t>
            </a:r>
            <a:r>
              <a:rPr lang="en-US" altLang="zh-CN" sz="1600" dirty="0">
                <a:solidFill>
                  <a:srgbClr val="595959"/>
                </a:solidFill>
                <a:latin typeface="Microsoft YaHei" panose="020B0503020204020204" pitchFamily="34" charset="-122"/>
                <a:ea typeface="Microsoft YaHei" panose="020B0503020204020204" pitchFamily="34" charset="-122"/>
                <a:cs typeface="+mn-ea"/>
              </a:rPr>
              <a:t>(Record record, User user,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Integer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pageNum</a:t>
            </a:r>
            <a:r>
              <a:rPr lang="en-US" altLang="zh-CN" sz="1600" dirty="0">
                <a:solidFill>
                  <a:srgbClr val="595959"/>
                </a:solidFill>
                <a:latin typeface="Microsoft YaHei" panose="020B0503020204020204" pitchFamily="34" charset="-122"/>
                <a:ea typeface="Microsoft YaHei" panose="020B0503020204020204" pitchFamily="34" charset="-122"/>
                <a:cs typeface="+mn-ea"/>
              </a:rPr>
              <a:t>, Integer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pageSize</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 </a:t>
            </a:r>
            <a:r>
              <a:rPr lang="zh-CN" altLang="zh-CN" sz="1600" dirty="0">
                <a:solidFill>
                  <a:srgbClr val="595959"/>
                </a:solidFill>
                <a:latin typeface="Microsoft YaHei" panose="020B0503020204020204" pitchFamily="34" charset="-122"/>
                <a:ea typeface="Microsoft YaHei" panose="020B0503020204020204" pitchFamily="34" charset="-122"/>
                <a:cs typeface="+mn-ea"/>
              </a:rPr>
              <a:t>设置分页查询的参数，开始分页</a:t>
            </a: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PageHelper.startPage</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pageNum</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pageSize</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如果不是管理员，则查询条件中的借阅人设置为当前登录用户</a:t>
            </a: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if(!"</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ADMIN".equals</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user.getRole</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record.setBorrower</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user.getName</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Page&lt;Record&gt; page=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recordMapper.searchRecords</a:t>
            </a:r>
            <a:r>
              <a:rPr lang="en-US" altLang="zh-CN" sz="1600" dirty="0">
                <a:solidFill>
                  <a:srgbClr val="595959"/>
                </a:solidFill>
                <a:latin typeface="Microsoft YaHei" panose="020B0503020204020204" pitchFamily="34" charset="-122"/>
                <a:ea typeface="Microsoft YaHei" panose="020B0503020204020204" pitchFamily="34" charset="-122"/>
                <a:cs typeface="+mn-ea"/>
              </a:rPr>
              <a:t>(record);</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return new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PageResult</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page.getTotal</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page.getResult</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Tree>
    <p:extLst>
      <p:ext uri="{BB962C8B-B14F-4D97-AF65-F5344CB8AC3E}">
        <p14:creationId xmlns:p14="http://schemas.microsoft.com/office/powerpoint/2010/main" val="253761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03</a:t>
            </a:r>
          </a:p>
        </p:txBody>
      </p:sp>
      <p:sp>
        <p:nvSpPr>
          <p:cNvPr id="13" name="Title 1"/>
          <p:cNvSpPr txBox="1"/>
          <p:nvPr/>
        </p:nvSpPr>
        <p:spPr>
          <a:xfrm>
            <a:off x="1143838" y="266933"/>
            <a:ext cx="254848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当前借阅</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a:extLst>
              <a:ext uri="{FF2B5EF4-FFF2-40B4-BE49-F238E27FC236}">
                <a16:creationId xmlns:a16="http://schemas.microsoft.com/office/drawing/2014/main" id="{2DEF158D-36D2-A34E-81CC-CF384E0BD8D8}"/>
              </a:ext>
            </a:extLst>
          </p:cNvPr>
          <p:cNvSpPr txBox="1"/>
          <p:nvPr>
            <p:custDataLst>
              <p:tags r:id="rId1"/>
            </p:custDataLst>
          </p:nvPr>
        </p:nvSpPr>
        <p:spPr>
          <a:xfrm>
            <a:off x="2233349" y="3404851"/>
            <a:ext cx="7665031" cy="130509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en-US" dirty="0">
                <a:solidFill>
                  <a:srgbClr val="595959"/>
                </a:solidFill>
                <a:latin typeface="微软雅黑" panose="020B0503020204020204" pitchFamily="34" charset="-122"/>
              </a:rPr>
              <a:t>       </a:t>
            </a:r>
            <a:r>
              <a:rPr lang="zh-CN" altLang="en-US" dirty="0">
                <a:solidFill>
                  <a:srgbClr val="1369B2"/>
                </a:solidFill>
                <a:latin typeface="微软雅黑" panose="020B0503020204020204" pitchFamily="34" charset="-122"/>
              </a:rPr>
              <a:t> </a:t>
            </a:r>
            <a:r>
              <a:rPr lang="zh-CN" altLang="zh-CN" dirty="0">
                <a:solidFill>
                  <a:srgbClr val="1369B2"/>
                </a:solidFill>
                <a:latin typeface="微软雅黑" panose="020B0503020204020204" pitchFamily="34" charset="-122"/>
              </a:rPr>
              <a:t>实现</a:t>
            </a:r>
            <a:r>
              <a:rPr lang="en-US" altLang="zh-CN" dirty="0">
                <a:solidFill>
                  <a:srgbClr val="1369B2"/>
                </a:solidFill>
                <a:latin typeface="微软雅黑" panose="020B0503020204020204" pitchFamily="34" charset="-122"/>
              </a:rPr>
              <a:t>Controller</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在</a:t>
            </a:r>
            <a:r>
              <a:rPr lang="en-US" altLang="zh-CN" dirty="0" err="1">
                <a:solidFill>
                  <a:srgbClr val="595959"/>
                </a:solidFill>
                <a:latin typeface="微软雅黑" panose="020B0503020204020204" pitchFamily="34" charset="-122"/>
              </a:rPr>
              <a:t>com.itheima.controller</a:t>
            </a:r>
            <a:r>
              <a:rPr lang="zh-CN" altLang="zh-CN" dirty="0">
                <a:solidFill>
                  <a:srgbClr val="595959"/>
                </a:solidFill>
                <a:latin typeface="微软雅黑" panose="020B0503020204020204" pitchFamily="34" charset="-122"/>
              </a:rPr>
              <a:t>包中，创建借阅记录控制器类</a:t>
            </a:r>
            <a:r>
              <a:rPr lang="en-US" altLang="zh-CN" dirty="0" err="1">
                <a:solidFill>
                  <a:srgbClr val="595959"/>
                </a:solidFill>
                <a:latin typeface="微软雅黑" panose="020B0503020204020204" pitchFamily="34" charset="-122"/>
              </a:rPr>
              <a:t>RecordController</a:t>
            </a:r>
            <a:r>
              <a:rPr lang="zh-CN" altLang="zh-CN" dirty="0">
                <a:solidFill>
                  <a:srgbClr val="595959"/>
                </a:solidFill>
                <a:latin typeface="微软雅黑" panose="020B0503020204020204" pitchFamily="34" charset="-122"/>
              </a:rPr>
              <a:t>，在该类中定义方法</a:t>
            </a:r>
            <a:r>
              <a:rPr lang="en-US" altLang="zh-CN" dirty="0" err="1">
                <a:solidFill>
                  <a:srgbClr val="595959"/>
                </a:solidFill>
                <a:latin typeface="微软雅黑" panose="020B0503020204020204" pitchFamily="34" charset="-122"/>
              </a:rPr>
              <a:t>searchRecords</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用于查询借阅记录，并将查询结果响应到借阅记录的页面 </a:t>
            </a:r>
            <a:r>
              <a:rPr lang="zh-CN" altLang="en-US" dirty="0">
                <a:solidFill>
                  <a:srgbClr val="595959"/>
                </a:solidFill>
                <a:latin typeface="微软雅黑" panose="020B0503020204020204" pitchFamily="34" charset="-122"/>
              </a:rPr>
              <a:t>。（省略）</a:t>
            </a:r>
            <a:endParaRPr lang="zh-CN" altLang="zh-CN" dirty="0">
              <a:solidFill>
                <a:srgbClr val="595959"/>
              </a:solidFill>
              <a:latin typeface="微软雅黑" panose="020B0503020204020204" pitchFamily="34" charset="-122"/>
            </a:endParaRPr>
          </a:p>
        </p:txBody>
      </p:sp>
      <p:sp>
        <p:nvSpPr>
          <p:cNvPr id="14" name="圆角矩形 13">
            <a:extLst>
              <a:ext uri="{FF2B5EF4-FFF2-40B4-BE49-F238E27FC236}">
                <a16:creationId xmlns:a16="http://schemas.microsoft.com/office/drawing/2014/main" id="{A6910AD2-9B6E-1D42-A42A-89A5F00B2317}"/>
              </a:ext>
            </a:extLst>
          </p:cNvPr>
          <p:cNvSpPr/>
          <p:nvPr/>
        </p:nvSpPr>
        <p:spPr>
          <a:xfrm>
            <a:off x="1988895" y="3001178"/>
            <a:ext cx="8149515" cy="2068533"/>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a:extLst>
              <a:ext uri="{FF2B5EF4-FFF2-40B4-BE49-F238E27FC236}">
                <a16:creationId xmlns:a16="http://schemas.microsoft.com/office/drawing/2014/main" id="{D2DAC2AF-A085-BD4B-837A-D43F315FF4BD}"/>
              </a:ext>
            </a:extLst>
          </p:cNvPr>
          <p:cNvSpPr/>
          <p:nvPr/>
        </p:nvSpPr>
        <p:spPr>
          <a:xfrm>
            <a:off x="1938670" y="292220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a:extLst>
              <a:ext uri="{FF2B5EF4-FFF2-40B4-BE49-F238E27FC236}">
                <a16:creationId xmlns:a16="http://schemas.microsoft.com/office/drawing/2014/main" id="{55F28094-E3B5-2B48-916C-06A525F014F0}"/>
              </a:ext>
            </a:extLst>
          </p:cNvPr>
          <p:cNvSpPr/>
          <p:nvPr/>
        </p:nvSpPr>
        <p:spPr>
          <a:xfrm rot="10800000">
            <a:off x="9800611" y="474466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1855534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04</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787460"/>
          </a:xfrm>
          <a:prstGeom prst="rect">
            <a:avLst/>
          </a:prstGeom>
          <a:noFill/>
          <a:ln>
            <a:noFill/>
          </a:ln>
        </p:spPr>
        <p:txBody>
          <a:bodyPr wrap="square" rtlCol="0">
            <a:spAutoFit/>
          </a:bodyPr>
          <a:lstStyle/>
          <a:p>
            <a:pPr>
              <a:lnSpc>
                <a:spcPct val="150000"/>
              </a:lnSpc>
            </a:pPr>
            <a:r>
              <a:rPr lang="zh-CN" altLang="zh-CN" sz="1600" dirty="0">
                <a:solidFill>
                  <a:srgbClr val="1369B2"/>
                </a:solidFill>
                <a:latin typeface="Microsoft YaHei" panose="020B0503020204020204" pitchFamily="34" charset="-122"/>
                <a:ea typeface="Microsoft YaHei" panose="020B0503020204020204" pitchFamily="34" charset="-122"/>
                <a:cs typeface="+mn-ea"/>
              </a:rPr>
              <a:t>实现</a:t>
            </a:r>
            <a:r>
              <a:rPr lang="zh-CN" altLang="en-US" sz="1600" dirty="0">
                <a:solidFill>
                  <a:srgbClr val="1369B2"/>
                </a:solidFill>
                <a:latin typeface="Microsoft YaHei" panose="020B0503020204020204" pitchFamily="34" charset="-122"/>
                <a:ea typeface="Microsoft YaHei" panose="020B0503020204020204" pitchFamily="34" charset="-122"/>
                <a:cs typeface="+mn-ea"/>
              </a:rPr>
              <a:t>页面效果</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在后台首页</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main.jsp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的导航侧栏中，配置“借阅记录”超链接的目标路径。配置代码如下所示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借阅记录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a:extLst>
              <a:ext uri="{FF2B5EF4-FFF2-40B4-BE49-F238E27FC236}">
                <a16:creationId xmlns:a16="http://schemas.microsoft.com/office/drawing/2014/main" id="{915BD9FE-5EB7-084D-A33A-B090AD4E2F46}"/>
              </a:ext>
            </a:extLst>
          </p:cNvPr>
          <p:cNvPicPr>
            <a:picLocks noChangeAspect="1"/>
          </p:cNvPicPr>
          <p:nvPr/>
        </p:nvPicPr>
        <p:blipFill>
          <a:blip r:embed="rId4"/>
          <a:stretch>
            <a:fillRect/>
          </a:stretch>
        </p:blipFill>
        <p:spPr>
          <a:xfrm>
            <a:off x="2486203" y="2854714"/>
            <a:ext cx="7332167" cy="2851605"/>
          </a:xfrm>
          <a:prstGeom prst="rect">
            <a:avLst/>
          </a:prstGeom>
        </p:spPr>
      </p:pic>
      <p:sp>
        <p:nvSpPr>
          <p:cNvPr id="12" name="矩形 11">
            <a:extLst>
              <a:ext uri="{FF2B5EF4-FFF2-40B4-BE49-F238E27FC236}">
                <a16:creationId xmlns:a16="http://schemas.microsoft.com/office/drawing/2014/main" id="{6D1D8E9B-ABC6-8847-ABF1-A15C352FD4F1}"/>
              </a:ext>
            </a:extLst>
          </p:cNvPr>
          <p:cNvSpPr/>
          <p:nvPr/>
        </p:nvSpPr>
        <p:spPr>
          <a:xfrm>
            <a:off x="2863572" y="2947305"/>
            <a:ext cx="6685542" cy="2634119"/>
          </a:xfrm>
          <a:prstGeom prst="rect">
            <a:avLst/>
          </a:prstGeom>
        </p:spPr>
        <p:txBody>
          <a:bodyPr wrap="square">
            <a:spAutoFit/>
          </a:bodyPr>
          <a:lstStyle/>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&lt;li &gt;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&lt;a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href</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pageContext.request.contextPath</a:t>
            </a:r>
            <a:r>
              <a:rPr lang="en-US" altLang="zh-CN" sz="1600" dirty="0">
                <a:solidFill>
                  <a:srgbClr val="595959"/>
                </a:solidFill>
                <a:latin typeface="Microsoft YaHei" panose="020B0503020204020204" pitchFamily="34" charset="-122"/>
                <a:ea typeface="Microsoft YaHei" panose="020B0503020204020204" pitchFamily="34" charset="-122"/>
                <a:cs typeface="+mn-ea"/>
              </a:rPr>
              <a:t>}/record/</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searchRecords</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target="iframe"&gt;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i</a:t>
            </a:r>
            <a:r>
              <a:rPr lang="en-US" altLang="zh-CN" sz="1600" dirty="0">
                <a:solidFill>
                  <a:srgbClr val="595959"/>
                </a:solidFill>
                <a:latin typeface="Microsoft YaHei" panose="020B0503020204020204" pitchFamily="34" charset="-122"/>
                <a:ea typeface="Microsoft YaHei" panose="020B0503020204020204" pitchFamily="34" charset="-122"/>
                <a:cs typeface="+mn-ea"/>
              </a:rPr>
              <a:t> class="fa fa-circle-o"&gt;&lt;/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i</a:t>
            </a:r>
            <a:r>
              <a:rPr lang="en-US" altLang="zh-CN" sz="1600" dirty="0">
                <a:solidFill>
                  <a:srgbClr val="595959"/>
                </a:solidFill>
                <a:latin typeface="Microsoft YaHei" panose="020B0503020204020204" pitchFamily="34" charset="-122"/>
                <a:ea typeface="Microsoft YaHei" panose="020B0503020204020204" pitchFamily="34" charset="-122"/>
                <a:cs typeface="+mn-ea"/>
              </a:rPr>
              <a:t>&gt;</a:t>
            </a:r>
            <a:r>
              <a:rPr lang="zh-CN" altLang="zh-CN" sz="1600" dirty="0">
                <a:solidFill>
                  <a:srgbClr val="595959"/>
                </a:solidFill>
                <a:latin typeface="Microsoft YaHei" panose="020B0503020204020204" pitchFamily="34" charset="-122"/>
                <a:ea typeface="Microsoft YaHei" panose="020B0503020204020204" pitchFamily="34" charset="-122"/>
                <a:cs typeface="+mn-ea"/>
              </a:rPr>
              <a:t>借阅记录</a:t>
            </a: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&lt;/a&gt;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&lt;/li&gt;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Tree>
    <p:extLst>
      <p:ext uri="{BB962C8B-B14F-4D97-AF65-F5344CB8AC3E}">
        <p14:creationId xmlns:p14="http://schemas.microsoft.com/office/powerpoint/2010/main" val="26154941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05</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787460"/>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接下来，测试借阅记录的添加借阅记录和查询借阅记录的功能。启动项目，使用普通用户借阅</a:t>
            </a:r>
            <a:r>
              <a:rPr lang="en-US" altLang="zh-CN" sz="1600" dirty="0">
                <a:solidFill>
                  <a:srgbClr val="595959"/>
                </a:solidFill>
                <a:latin typeface="Microsoft YaHei" panose="020B0503020204020204" pitchFamily="34" charset="-122"/>
                <a:ea typeface="Microsoft YaHei" panose="020B0503020204020204" pitchFamily="34" charset="-122"/>
                <a:cs typeface="+mn-ea"/>
              </a:rPr>
              <a:t>2</a:t>
            </a:r>
            <a:r>
              <a:rPr lang="zh-CN" altLang="zh-CN" sz="1600" dirty="0">
                <a:solidFill>
                  <a:srgbClr val="595959"/>
                </a:solidFill>
                <a:latin typeface="Microsoft YaHei" panose="020B0503020204020204" pitchFamily="34" charset="-122"/>
                <a:ea typeface="Microsoft YaHei" panose="020B0503020204020204" pitchFamily="34" charset="-122"/>
                <a:cs typeface="+mn-ea"/>
              </a:rPr>
              <a:t>本图书，借阅完成后单击导航侧栏中“当前借阅”，如图所示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借阅记录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8" name="图片 7">
            <a:extLst>
              <a:ext uri="{FF2B5EF4-FFF2-40B4-BE49-F238E27FC236}">
                <a16:creationId xmlns:a16="http://schemas.microsoft.com/office/drawing/2014/main" id="{89E65080-8357-3A41-8484-D6B8CCF55242}"/>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389452" y="2775994"/>
            <a:ext cx="5731397" cy="2499667"/>
          </a:xfrm>
          <a:prstGeom prst="rect">
            <a:avLst/>
          </a:prstGeom>
          <a:noFill/>
          <a:ln>
            <a:noFill/>
          </a:ln>
        </p:spPr>
      </p:pic>
    </p:spTree>
    <p:extLst>
      <p:ext uri="{BB962C8B-B14F-4D97-AF65-F5344CB8AC3E}">
        <p14:creationId xmlns:p14="http://schemas.microsoft.com/office/powerpoint/2010/main" val="5802175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06</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192241" y="3700125"/>
            <a:ext cx="8485746" cy="787460"/>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zh-CN" altLang="en-US" sz="1600" dirty="0">
                <a:solidFill>
                  <a:srgbClr val="595959"/>
                </a:solidFill>
                <a:latin typeface="Microsoft YaHei" panose="020B0503020204020204" pitchFamily="34" charset="-122"/>
                <a:ea typeface="Microsoft YaHei" panose="020B0503020204020204" pitchFamily="34" charset="-122"/>
                <a:cs typeface="+mn-ea"/>
              </a:rPr>
              <a:t>上</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图中，普通用户有</a:t>
            </a:r>
            <a:r>
              <a:rPr lang="en-US" altLang="zh-CN" sz="1600" dirty="0">
                <a:solidFill>
                  <a:srgbClr val="595959"/>
                </a:solidFill>
                <a:latin typeface="Microsoft YaHei" panose="020B0503020204020204" pitchFamily="34" charset="-122"/>
                <a:ea typeface="Microsoft YaHei" panose="020B0503020204020204" pitchFamily="34" charset="-122"/>
                <a:cs typeface="+mn-ea"/>
              </a:rPr>
              <a:t>2</a:t>
            </a:r>
            <a:r>
              <a:rPr lang="zh-CN" altLang="zh-CN" sz="1600" dirty="0">
                <a:solidFill>
                  <a:srgbClr val="595959"/>
                </a:solidFill>
                <a:latin typeface="Microsoft YaHei" panose="020B0503020204020204" pitchFamily="34" charset="-122"/>
                <a:ea typeface="Microsoft YaHei" panose="020B0503020204020204" pitchFamily="34" charset="-122"/>
                <a:cs typeface="+mn-ea"/>
              </a:rPr>
              <a:t>本借阅中待归还的图书，单击图书《</a:t>
            </a:r>
            <a:r>
              <a:rPr lang="en-US" altLang="zh-CN" sz="1600" dirty="0">
                <a:solidFill>
                  <a:srgbClr val="595959"/>
                </a:solidFill>
                <a:latin typeface="Microsoft YaHei" panose="020B0503020204020204" pitchFamily="34" charset="-122"/>
                <a:ea typeface="Microsoft YaHei" panose="020B0503020204020204" pitchFamily="34" charset="-122"/>
                <a:cs typeface="+mn-ea"/>
              </a:rPr>
              <a:t>Java</a:t>
            </a:r>
            <a:r>
              <a:rPr lang="zh-CN" altLang="zh-CN" sz="1600" dirty="0">
                <a:solidFill>
                  <a:srgbClr val="595959"/>
                </a:solidFill>
                <a:latin typeface="Microsoft YaHei" panose="020B0503020204020204" pitchFamily="34" charset="-122"/>
                <a:ea typeface="Microsoft YaHei" panose="020B0503020204020204" pitchFamily="34" charset="-122"/>
                <a:cs typeface="+mn-ea"/>
              </a:rPr>
              <a:t>基础案例教程（第</a:t>
            </a:r>
            <a:r>
              <a:rPr lang="en-US" altLang="zh-CN" sz="1600" dirty="0">
                <a:solidFill>
                  <a:srgbClr val="595959"/>
                </a:solidFill>
                <a:latin typeface="Microsoft YaHei" panose="020B0503020204020204" pitchFamily="34" charset="-122"/>
                <a:ea typeface="Microsoft YaHei" panose="020B0503020204020204" pitchFamily="34" charset="-122"/>
                <a:cs typeface="+mn-ea"/>
              </a:rPr>
              <a:t>2</a:t>
            </a:r>
            <a:r>
              <a:rPr lang="zh-CN" altLang="zh-CN" sz="1600" dirty="0">
                <a:solidFill>
                  <a:srgbClr val="595959"/>
                </a:solidFill>
                <a:latin typeface="Microsoft YaHei" panose="020B0503020204020204" pitchFamily="34" charset="-122"/>
                <a:ea typeface="Microsoft YaHei" panose="020B0503020204020204" pitchFamily="34" charset="-122"/>
                <a:cs typeface="+mn-ea"/>
              </a:rPr>
              <a:t>版）》右侧的“归还”按钮，此时普通用户“当前借阅”如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借阅记录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8" name="图片 7">
            <a:extLst>
              <a:ext uri="{FF2B5EF4-FFF2-40B4-BE49-F238E27FC236}">
                <a16:creationId xmlns:a16="http://schemas.microsoft.com/office/drawing/2014/main" id="{89E65080-8357-3A41-8484-D6B8CCF55242}"/>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991335" y="1306012"/>
            <a:ext cx="5731397" cy="1958050"/>
          </a:xfrm>
          <a:prstGeom prst="rect">
            <a:avLst/>
          </a:prstGeom>
          <a:noFill/>
          <a:ln>
            <a:noFill/>
          </a:ln>
        </p:spPr>
      </p:pic>
      <p:pic>
        <p:nvPicPr>
          <p:cNvPr id="7" name="图片 6">
            <a:extLst>
              <a:ext uri="{FF2B5EF4-FFF2-40B4-BE49-F238E27FC236}">
                <a16:creationId xmlns:a16="http://schemas.microsoft.com/office/drawing/2014/main" id="{C51EB89A-02C1-BC4E-A88B-445CDFC48197}"/>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3505200" y="4627943"/>
            <a:ext cx="5181600" cy="1676400"/>
          </a:xfrm>
          <a:prstGeom prst="rect">
            <a:avLst/>
          </a:prstGeom>
          <a:noFill/>
          <a:ln>
            <a:noFill/>
          </a:ln>
        </p:spPr>
      </p:pic>
    </p:spTree>
    <p:extLst>
      <p:ext uri="{BB962C8B-B14F-4D97-AF65-F5344CB8AC3E}">
        <p14:creationId xmlns:p14="http://schemas.microsoft.com/office/powerpoint/2010/main" val="3549615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07</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192241" y="3584378"/>
            <a:ext cx="8485746" cy="1156792"/>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zh-CN" altLang="en-US" sz="1600" dirty="0">
                <a:solidFill>
                  <a:srgbClr val="595959"/>
                </a:solidFill>
                <a:latin typeface="Microsoft YaHei" panose="020B0503020204020204" pitchFamily="34" charset="-122"/>
                <a:ea typeface="Microsoft YaHei" panose="020B0503020204020204" pitchFamily="34" charset="-122"/>
                <a:cs typeface="+mn-ea"/>
              </a:rPr>
              <a:t>上</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图中，普通用户有</a:t>
            </a:r>
            <a:r>
              <a:rPr lang="en-US" altLang="zh-CN" sz="1600" dirty="0">
                <a:solidFill>
                  <a:srgbClr val="595959"/>
                </a:solidFill>
                <a:latin typeface="Microsoft YaHei" panose="020B0503020204020204" pitchFamily="34" charset="-122"/>
                <a:ea typeface="Microsoft YaHei" panose="020B0503020204020204" pitchFamily="34" charset="-122"/>
                <a:cs typeface="+mn-ea"/>
              </a:rPr>
              <a:t>2</a:t>
            </a:r>
            <a:r>
              <a:rPr lang="zh-CN" altLang="zh-CN" sz="1600" dirty="0">
                <a:solidFill>
                  <a:srgbClr val="595959"/>
                </a:solidFill>
                <a:latin typeface="Microsoft YaHei" panose="020B0503020204020204" pitchFamily="34" charset="-122"/>
                <a:ea typeface="Microsoft YaHei" panose="020B0503020204020204" pitchFamily="34" charset="-122"/>
                <a:cs typeface="+mn-ea"/>
              </a:rPr>
              <a:t>本借阅未归还的图书，其中图书《</a:t>
            </a:r>
            <a:r>
              <a:rPr lang="en-US" altLang="zh-CN" sz="1600" dirty="0">
                <a:solidFill>
                  <a:srgbClr val="595959"/>
                </a:solidFill>
                <a:latin typeface="Microsoft YaHei" panose="020B0503020204020204" pitchFamily="34" charset="-122"/>
                <a:ea typeface="Microsoft YaHei" panose="020B0503020204020204" pitchFamily="34" charset="-122"/>
                <a:cs typeface="+mn-ea"/>
              </a:rPr>
              <a:t>Java</a:t>
            </a:r>
            <a:r>
              <a:rPr lang="zh-CN" altLang="zh-CN" sz="1600" dirty="0">
                <a:solidFill>
                  <a:srgbClr val="595959"/>
                </a:solidFill>
                <a:latin typeface="Microsoft YaHei" panose="020B0503020204020204" pitchFamily="34" charset="-122"/>
                <a:ea typeface="Microsoft YaHei" panose="020B0503020204020204" pitchFamily="34" charset="-122"/>
                <a:cs typeface="+mn-ea"/>
              </a:rPr>
              <a:t>基础案例教程（第</a:t>
            </a:r>
            <a:r>
              <a:rPr lang="en-US" altLang="zh-CN" sz="1600" dirty="0">
                <a:solidFill>
                  <a:srgbClr val="595959"/>
                </a:solidFill>
                <a:latin typeface="Microsoft YaHei" panose="020B0503020204020204" pitchFamily="34" charset="-122"/>
                <a:ea typeface="Microsoft YaHei" panose="020B0503020204020204" pitchFamily="34" charset="-122"/>
                <a:cs typeface="+mn-ea"/>
              </a:rPr>
              <a:t>2</a:t>
            </a:r>
            <a:r>
              <a:rPr lang="zh-CN" altLang="zh-CN" sz="1600" dirty="0">
                <a:solidFill>
                  <a:srgbClr val="595959"/>
                </a:solidFill>
                <a:latin typeface="Microsoft YaHei" panose="020B0503020204020204" pitchFamily="34" charset="-122"/>
                <a:ea typeface="Microsoft YaHei" panose="020B0503020204020204" pitchFamily="34" charset="-122"/>
                <a:cs typeface="+mn-ea"/>
              </a:rPr>
              <a:t>版）》状态是归还中，图书《挪威的森林》状态是待归还。使用管理员用户登录，管理员用户的“当前借阅”页面如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借阅记录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a:extLst>
              <a:ext uri="{FF2B5EF4-FFF2-40B4-BE49-F238E27FC236}">
                <a16:creationId xmlns:a16="http://schemas.microsoft.com/office/drawing/2014/main" id="{C51EB89A-02C1-BC4E-A88B-445CDFC48197}"/>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581645" y="1433330"/>
            <a:ext cx="5181600" cy="1676400"/>
          </a:xfrm>
          <a:prstGeom prst="rect">
            <a:avLst/>
          </a:prstGeom>
          <a:noFill/>
          <a:ln>
            <a:noFill/>
          </a:ln>
        </p:spPr>
      </p:pic>
      <p:pic>
        <p:nvPicPr>
          <p:cNvPr id="12" name="图片 11">
            <a:extLst>
              <a:ext uri="{FF2B5EF4-FFF2-40B4-BE49-F238E27FC236}">
                <a16:creationId xmlns:a16="http://schemas.microsoft.com/office/drawing/2014/main" id="{CFDCE28F-7D6B-EB49-94FF-B49F50D84D2D}"/>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4577517" y="4812385"/>
            <a:ext cx="5189855" cy="1608455"/>
          </a:xfrm>
          <a:prstGeom prst="rect">
            <a:avLst/>
          </a:prstGeom>
          <a:noFill/>
          <a:ln>
            <a:noFill/>
          </a:ln>
        </p:spPr>
      </p:pic>
    </p:spTree>
    <p:extLst>
      <p:ext uri="{BB962C8B-B14F-4D97-AF65-F5344CB8AC3E}">
        <p14:creationId xmlns:p14="http://schemas.microsoft.com/office/powerpoint/2010/main" val="25337067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08</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192241" y="3584378"/>
            <a:ext cx="8485746" cy="418128"/>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单击</a:t>
            </a:r>
            <a:r>
              <a:rPr lang="zh-CN" altLang="en-US" sz="1600" dirty="0">
                <a:solidFill>
                  <a:srgbClr val="595959"/>
                </a:solidFill>
                <a:latin typeface="Microsoft YaHei" panose="020B0503020204020204" pitchFamily="34" charset="-122"/>
                <a:ea typeface="Microsoft YaHei" panose="020B0503020204020204" pitchFamily="34" charset="-122"/>
                <a:cs typeface="+mn-ea"/>
              </a:rPr>
              <a:t>上</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图中的“归还确认”按钮，页面效果如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借阅记录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a:extLst>
              <a:ext uri="{FF2B5EF4-FFF2-40B4-BE49-F238E27FC236}">
                <a16:creationId xmlns:a16="http://schemas.microsoft.com/office/drawing/2014/main" id="{CFDCE28F-7D6B-EB49-94FF-B49F50D84D2D}"/>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577517" y="1548322"/>
            <a:ext cx="5189855" cy="1608455"/>
          </a:xfrm>
          <a:prstGeom prst="rect">
            <a:avLst/>
          </a:prstGeom>
          <a:noFill/>
          <a:ln>
            <a:noFill/>
          </a:ln>
        </p:spPr>
      </p:pic>
      <p:pic>
        <p:nvPicPr>
          <p:cNvPr id="8" name="图片 7">
            <a:extLst>
              <a:ext uri="{FF2B5EF4-FFF2-40B4-BE49-F238E27FC236}">
                <a16:creationId xmlns:a16="http://schemas.microsoft.com/office/drawing/2014/main" id="{1E5F9BCB-5AFF-6048-BB4C-8860ED58CB55}"/>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4577517" y="4430421"/>
            <a:ext cx="5189855" cy="1608455"/>
          </a:xfrm>
          <a:prstGeom prst="rect">
            <a:avLst/>
          </a:prstGeom>
          <a:noFill/>
          <a:ln>
            <a:noFill/>
          </a:ln>
        </p:spPr>
      </p:pic>
    </p:spTree>
    <p:extLst>
      <p:ext uri="{BB962C8B-B14F-4D97-AF65-F5344CB8AC3E}">
        <p14:creationId xmlns:p14="http://schemas.microsoft.com/office/powerpoint/2010/main" val="7352422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398809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518912"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云借阅系统</a:t>
            </a:r>
            <a:r>
              <a:rPr lang="zh-CN" altLang="zh-CN" sz="2000" dirty="0">
                <a:solidFill>
                  <a:srgbClr val="1369B2"/>
                </a:solidFill>
                <a:latin typeface="微软雅黑" panose="020B0503020204020204" pitchFamily="34" charset="-122"/>
                <a:ea typeface="微软雅黑" panose="020B0503020204020204" pitchFamily="34" charset="-122"/>
              </a:rPr>
              <a:t>项目文件组织结构</a:t>
            </a:r>
          </a:p>
        </p:txBody>
      </p:sp>
      <p:sp>
        <p:nvSpPr>
          <p:cNvPr id="11" name="Title 1"/>
          <p:cNvSpPr txBox="1"/>
          <p:nvPr/>
        </p:nvSpPr>
        <p:spPr>
          <a:xfrm>
            <a:off x="1143838" y="266933"/>
            <a:ext cx="33481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15.1.3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文件组织结构</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p>
        </p:txBody>
      </p:sp>
      <p:pic>
        <p:nvPicPr>
          <p:cNvPr id="13" name="图片 12" descr="图片1">
            <a:extLst>
              <a:ext uri="{FF2B5EF4-FFF2-40B4-BE49-F238E27FC236}">
                <a16:creationId xmlns:a16="http://schemas.microsoft.com/office/drawing/2014/main" id="{33AC80AE-286F-4B43-84F6-4A160F11E741}"/>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193097" y="2378074"/>
            <a:ext cx="5630863" cy="3279775"/>
          </a:xfrm>
          <a:prstGeom prst="rect">
            <a:avLst/>
          </a:prstGeom>
          <a:noFill/>
          <a:ln>
            <a:noFill/>
          </a:ln>
        </p:spPr>
      </p:pic>
    </p:spTree>
    <p:extLst>
      <p:ext uri="{BB962C8B-B14F-4D97-AF65-F5344CB8AC3E}">
        <p14:creationId xmlns:p14="http://schemas.microsoft.com/office/powerpoint/2010/main" val="35417711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09</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192241" y="3399178"/>
            <a:ext cx="8485746" cy="3097066"/>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zh-CN" altLang="en-US" sz="1600" dirty="0">
                <a:solidFill>
                  <a:srgbClr val="595959"/>
                </a:solidFill>
                <a:latin typeface="Microsoft YaHei" panose="020B0503020204020204" pitchFamily="34" charset="-122"/>
                <a:ea typeface="Microsoft YaHei" panose="020B0503020204020204" pitchFamily="34" charset="-122"/>
                <a:cs typeface="+mn-ea"/>
              </a:rPr>
              <a:t>上</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图中，单击导航侧栏中“借阅记录”，借阅记录页面如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从图</a:t>
            </a:r>
            <a:r>
              <a:rPr lang="zh-CN" altLang="en-US" sz="1600" dirty="0">
                <a:solidFill>
                  <a:srgbClr val="595959"/>
                </a:solidFill>
                <a:latin typeface="Microsoft YaHei" panose="020B0503020204020204" pitchFamily="34" charset="-122"/>
                <a:ea typeface="Microsoft YaHei" panose="020B0503020204020204" pitchFamily="34" charset="-122"/>
                <a:cs typeface="+mn-ea"/>
              </a:rPr>
              <a:t>中</a:t>
            </a:r>
            <a:r>
              <a:rPr lang="zh-CN" altLang="zh-CN" sz="1600" dirty="0">
                <a:solidFill>
                  <a:srgbClr val="595959"/>
                </a:solidFill>
                <a:latin typeface="Microsoft YaHei" panose="020B0503020204020204" pitchFamily="34" charset="-122"/>
                <a:ea typeface="Microsoft YaHei" panose="020B0503020204020204" pitchFamily="34" charset="-122"/>
                <a:cs typeface="+mn-ea"/>
              </a:rPr>
              <a:t>可以看出，归还确认后，新增了《</a:t>
            </a:r>
            <a:r>
              <a:rPr lang="en-US" altLang="zh-CN" sz="1600" dirty="0">
                <a:solidFill>
                  <a:srgbClr val="595959"/>
                </a:solidFill>
                <a:latin typeface="Microsoft YaHei" panose="020B0503020204020204" pitchFamily="34" charset="-122"/>
                <a:ea typeface="Microsoft YaHei" panose="020B0503020204020204" pitchFamily="34" charset="-122"/>
                <a:cs typeface="+mn-ea"/>
              </a:rPr>
              <a:t>Java</a:t>
            </a:r>
            <a:r>
              <a:rPr lang="zh-CN" altLang="zh-CN" sz="1600" dirty="0">
                <a:solidFill>
                  <a:srgbClr val="595959"/>
                </a:solidFill>
                <a:latin typeface="Microsoft YaHei" panose="020B0503020204020204" pitchFamily="34" charset="-122"/>
                <a:ea typeface="Microsoft YaHei" panose="020B0503020204020204" pitchFamily="34" charset="-122"/>
                <a:cs typeface="+mn-ea"/>
              </a:rPr>
              <a:t>基础案例教程（第</a:t>
            </a:r>
            <a:r>
              <a:rPr lang="en-US" altLang="zh-CN" sz="1600" dirty="0">
                <a:solidFill>
                  <a:srgbClr val="595959"/>
                </a:solidFill>
                <a:latin typeface="Microsoft YaHei" panose="020B0503020204020204" pitchFamily="34" charset="-122"/>
                <a:ea typeface="Microsoft YaHei" panose="020B0503020204020204" pitchFamily="34" charset="-122"/>
                <a:cs typeface="+mn-ea"/>
              </a:rPr>
              <a:t>2</a:t>
            </a:r>
            <a:r>
              <a:rPr lang="zh-CN" altLang="zh-CN" sz="1600" dirty="0">
                <a:solidFill>
                  <a:srgbClr val="595959"/>
                </a:solidFill>
                <a:latin typeface="Microsoft YaHei" panose="020B0503020204020204" pitchFamily="34" charset="-122"/>
                <a:ea typeface="Microsoft YaHei" panose="020B0503020204020204" pitchFamily="34" charset="-122"/>
                <a:cs typeface="+mn-ea"/>
              </a:rPr>
              <a:t>版）》的借阅记录。说明借阅记录的新增借阅记录和查询借阅记录成功实现了</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借阅记录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8" name="图片 7">
            <a:extLst>
              <a:ext uri="{FF2B5EF4-FFF2-40B4-BE49-F238E27FC236}">
                <a16:creationId xmlns:a16="http://schemas.microsoft.com/office/drawing/2014/main" id="{1E5F9BCB-5AFF-6048-BB4C-8860ED58CB55}"/>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577517" y="1583049"/>
            <a:ext cx="5189855" cy="1608455"/>
          </a:xfrm>
          <a:prstGeom prst="rect">
            <a:avLst/>
          </a:prstGeom>
          <a:noFill/>
          <a:ln>
            <a:noFill/>
          </a:ln>
        </p:spPr>
      </p:pic>
      <p:pic>
        <p:nvPicPr>
          <p:cNvPr id="14" name="图片 13">
            <a:extLst>
              <a:ext uri="{FF2B5EF4-FFF2-40B4-BE49-F238E27FC236}">
                <a16:creationId xmlns:a16="http://schemas.microsoft.com/office/drawing/2014/main" id="{8CF27D87-9192-A948-ADAD-ECD8DE25255F}"/>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4703392" y="4023480"/>
            <a:ext cx="4961255" cy="1473200"/>
          </a:xfrm>
          <a:prstGeom prst="rect">
            <a:avLst/>
          </a:prstGeom>
          <a:noFill/>
          <a:ln>
            <a:noFill/>
          </a:ln>
          <a:effectLst/>
        </p:spPr>
      </p:pic>
    </p:spTree>
    <p:extLst>
      <p:ext uri="{BB962C8B-B14F-4D97-AF65-F5344CB8AC3E}">
        <p14:creationId xmlns:p14="http://schemas.microsoft.com/office/powerpoint/2010/main" val="14438549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4" y="3013559"/>
            <a:ext cx="7407280" cy="830997"/>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访问权限控制</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272752" y="2808590"/>
            <a:ext cx="2133388" cy="1107996"/>
          </a:xfrm>
          <a:prstGeom prst="rect">
            <a:avLst/>
          </a:prstGeom>
          <a:noFill/>
        </p:spPr>
        <p:txBody>
          <a:bodyPr wrap="square" lIns="91443" tIns="45720" rIns="91443" bIns="45720" rtlCol="0">
            <a:spAutoFit/>
          </a:bodyPr>
          <a:lstStyle/>
          <a:p>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15</a:t>
            </a:r>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a:t>
            </a:r>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6</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12215710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1995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15.6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访问权限控制</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5816722" y="2535138"/>
            <a:ext cx="5430275" cy="90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掌握云借阅系统的</a:t>
            </a:r>
            <a:r>
              <a:rPr lang="zh-CN" altLang="en-US" dirty="0">
                <a:solidFill>
                  <a:srgbClr val="1369B2"/>
                </a:solidFill>
                <a:latin typeface="微软雅黑" panose="020B0503020204020204" pitchFamily="34" charset="-122"/>
                <a:ea typeface="微软雅黑" panose="020B0503020204020204" pitchFamily="34" charset="-122"/>
              </a:rPr>
              <a:t>访问权限控制</a:t>
            </a:r>
            <a:r>
              <a:rPr lang="zh-CN" altLang="en-US" dirty="0">
                <a:solidFill>
                  <a:srgbClr val="595959"/>
                </a:solidFill>
                <a:latin typeface="微软雅黑" panose="020B0503020204020204" pitchFamily="34" charset="-122"/>
                <a:ea typeface="微软雅黑" panose="020B0503020204020204" pitchFamily="34" charset="-122"/>
              </a:rPr>
              <a:t>，能够在该系统中实现访问权限控制功能</a:t>
            </a: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4658598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339011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005951"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如何解决云借阅系统缺陷</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7" y="266933"/>
            <a:ext cx="371752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15.5.6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访问权限控制</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p>
        </p:txBody>
      </p:sp>
      <p:sp>
        <p:nvSpPr>
          <p:cNvPr id="8" name="文本框 18"/>
          <p:cNvSpPr txBox="1"/>
          <p:nvPr>
            <p:custDataLst>
              <p:tags r:id="rId2"/>
            </p:custDataLst>
          </p:nvPr>
        </p:nvSpPr>
        <p:spPr>
          <a:xfrm>
            <a:off x="1781934" y="3209675"/>
            <a:ext cx="8519534" cy="211691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至此，云借阅图书管理系统主要模块功能已全部实现，但是项目此时存在一定的隐患，普通用户登录成功后，访问控制器类中管理员才有的添加和编辑方法也不会被拒绝。为了解决这个隐患，可以将普通用户能访问的控制器路径存放在配置文件中，然后在拦截器中对用户访问进行判断，如果访问的用户具有普通用户的权限，则放行，否则对请求不予放行</a:t>
            </a:r>
            <a:r>
              <a:rPr lang="zh-CN" altLang="en-US"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
        <p:nvSpPr>
          <p:cNvPr id="12" name="圆角矩形 11"/>
          <p:cNvSpPr/>
          <p:nvPr/>
        </p:nvSpPr>
        <p:spPr>
          <a:xfrm>
            <a:off x="1537480" y="2840580"/>
            <a:ext cx="8983907" cy="279968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487255" y="276161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194149" y="532658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2066999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1156792"/>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接下来，根据上述方案实现访问权限的控制，具体步骤如下所示。</a:t>
            </a:r>
            <a:r>
              <a:rPr lang="zh-CN" altLang="zh-CN" sz="1600" dirty="0">
                <a:solidFill>
                  <a:srgbClr val="1369B2"/>
                </a:solidFill>
                <a:latin typeface="Microsoft YaHei" panose="020B0503020204020204" pitchFamily="34" charset="-122"/>
                <a:ea typeface="Microsoft YaHei" panose="020B0503020204020204" pitchFamily="34" charset="-122"/>
                <a:cs typeface="+mn-ea"/>
              </a:rPr>
              <a:t>创建并编写配置文件</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在项目的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resources</a:t>
            </a:r>
            <a:r>
              <a:rPr lang="zh-CN" altLang="zh-CN" sz="1600" dirty="0">
                <a:solidFill>
                  <a:srgbClr val="595959"/>
                </a:solidFill>
                <a:latin typeface="Microsoft YaHei" panose="020B0503020204020204" pitchFamily="34" charset="-122"/>
                <a:ea typeface="Microsoft YaHei" panose="020B0503020204020204" pitchFamily="34" charset="-122"/>
                <a:cs typeface="+mn-ea"/>
              </a:rPr>
              <a:t>目录下创建普通用户可以访问的资源配置文件</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ignoreUrl.properties</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，在配置文件中编写普通用户可以访问的资源路径，具体如下所示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15.5.6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访问权限控制</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a:extLst>
              <a:ext uri="{FF2B5EF4-FFF2-40B4-BE49-F238E27FC236}">
                <a16:creationId xmlns:a16="http://schemas.microsoft.com/office/drawing/2014/main" id="{915BD9FE-5EB7-084D-A33A-B090AD4E2F46}"/>
              </a:ext>
            </a:extLst>
          </p:cNvPr>
          <p:cNvPicPr>
            <a:picLocks noChangeAspect="1"/>
          </p:cNvPicPr>
          <p:nvPr/>
        </p:nvPicPr>
        <p:blipFill>
          <a:blip r:embed="rId4"/>
          <a:stretch>
            <a:fillRect/>
          </a:stretch>
        </p:blipFill>
        <p:spPr>
          <a:xfrm>
            <a:off x="2486203" y="2854714"/>
            <a:ext cx="7332167" cy="2851605"/>
          </a:xfrm>
          <a:prstGeom prst="rect">
            <a:avLst/>
          </a:prstGeom>
        </p:spPr>
      </p:pic>
      <p:sp>
        <p:nvSpPr>
          <p:cNvPr id="12" name="矩形 11">
            <a:extLst>
              <a:ext uri="{FF2B5EF4-FFF2-40B4-BE49-F238E27FC236}">
                <a16:creationId xmlns:a16="http://schemas.microsoft.com/office/drawing/2014/main" id="{6D1D8E9B-ABC6-8847-ABF1-A15C352FD4F1}"/>
              </a:ext>
            </a:extLst>
          </p:cNvPr>
          <p:cNvSpPr/>
          <p:nvPr/>
        </p:nvSpPr>
        <p:spPr>
          <a:xfrm>
            <a:off x="2863572" y="2947305"/>
            <a:ext cx="6685542" cy="2634119"/>
          </a:xfrm>
          <a:prstGeom prst="rect">
            <a:avLst/>
          </a:prstGeom>
        </p:spPr>
        <p:txBody>
          <a:bodyPr wrap="square">
            <a:spAutoFit/>
          </a:bodyPr>
          <a:lstStyle/>
          <a:p>
            <a:pPr>
              <a:lnSpc>
                <a:spcPct val="150000"/>
              </a:lnSpc>
            </a:pPr>
            <a:r>
              <a:rPr lang="en-US" altLang="zh-CN" sz="1600" dirty="0" err="1">
                <a:solidFill>
                  <a:srgbClr val="595959"/>
                </a:solidFill>
                <a:latin typeface="Microsoft YaHei" panose="020B0503020204020204" pitchFamily="34" charset="-122"/>
                <a:ea typeface="Microsoft YaHei" panose="020B0503020204020204" pitchFamily="34" charset="-122"/>
                <a:cs typeface="+mn-ea"/>
              </a:rPr>
              <a:t>ignoreUrl</a:t>
            </a:r>
            <a:r>
              <a:rPr lang="en-US" altLang="zh-CN" sz="1600" dirty="0">
                <a:solidFill>
                  <a:srgbClr val="595959"/>
                </a:solidFill>
                <a:latin typeface="Microsoft YaHei" panose="020B0503020204020204" pitchFamily="34" charset="-122"/>
                <a:ea typeface="Microsoft YaHei" panose="020B0503020204020204" pitchFamily="34" charset="-122"/>
                <a:cs typeface="+mn-ea"/>
              </a:rPr>
              <a:t>=/logout,</a:t>
            </a: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selectNewbooks</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findById</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borrowBook</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/search,</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searchBorrowed</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returnBook</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searchRecords</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Tree>
    <p:extLst>
      <p:ext uri="{BB962C8B-B14F-4D97-AF65-F5344CB8AC3E}">
        <p14:creationId xmlns:p14="http://schemas.microsoft.com/office/powerpoint/2010/main" val="25407481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02</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1156792"/>
          </a:xfrm>
          <a:prstGeom prst="rect">
            <a:avLst/>
          </a:prstGeom>
          <a:noFill/>
          <a:ln>
            <a:noFill/>
          </a:ln>
        </p:spPr>
        <p:txBody>
          <a:bodyPr wrap="square" rtlCol="0">
            <a:spAutoFit/>
          </a:bodyPr>
          <a:lstStyle/>
          <a:p>
            <a:pPr lvl="0">
              <a:lnSpc>
                <a:spcPct val="150000"/>
              </a:lnSpc>
            </a:pPr>
            <a:r>
              <a:rPr lang="zh-CN" altLang="zh-CN" sz="1600" dirty="0">
                <a:solidFill>
                  <a:srgbClr val="1369B2"/>
                </a:solidFill>
                <a:latin typeface="Microsoft YaHei" panose="020B0503020204020204" pitchFamily="34" charset="-122"/>
                <a:ea typeface="Microsoft YaHei" panose="020B0503020204020204" pitchFamily="34" charset="-122"/>
                <a:cs typeface="+mn-ea"/>
              </a:rPr>
              <a:t>加载配置文件</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SpringMvcConfig</a:t>
            </a:r>
            <a:r>
              <a:rPr lang="zh-CN" altLang="zh-CN" sz="1600" dirty="0">
                <a:solidFill>
                  <a:srgbClr val="595959"/>
                </a:solidFill>
                <a:latin typeface="Microsoft YaHei" panose="020B0503020204020204" pitchFamily="34" charset="-122"/>
                <a:ea typeface="Microsoft YaHei" panose="020B0503020204020204" pitchFamily="34" charset="-122"/>
                <a:cs typeface="+mn-ea"/>
              </a:rPr>
              <a:t>配置类中加载</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ignoreUrl.properties</a:t>
            </a:r>
            <a:r>
              <a:rPr lang="zh-CN" altLang="zh-CN" sz="1600" dirty="0">
                <a:solidFill>
                  <a:srgbClr val="595959"/>
                </a:solidFill>
                <a:latin typeface="Microsoft YaHei" panose="020B0503020204020204" pitchFamily="34" charset="-122"/>
                <a:ea typeface="Microsoft YaHei" panose="020B0503020204020204" pitchFamily="34" charset="-122"/>
                <a:cs typeface="+mn-ea"/>
              </a:rPr>
              <a:t>配置文件，并将读取到的配置文件的内容设置到自定义拦截器中。加载配置文件后的</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SpringMvcConfig</a:t>
            </a:r>
            <a:r>
              <a:rPr lang="zh-CN" altLang="zh-CN" sz="1600" dirty="0">
                <a:solidFill>
                  <a:srgbClr val="595959"/>
                </a:solidFill>
                <a:latin typeface="Microsoft YaHei" panose="020B0503020204020204" pitchFamily="34" charset="-122"/>
                <a:ea typeface="Microsoft YaHei" panose="020B0503020204020204" pitchFamily="34" charset="-122"/>
                <a:cs typeface="+mn-ea"/>
              </a:rPr>
              <a:t>配置类如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15.5.6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访问权限控制</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a:extLst>
              <a:ext uri="{FF2B5EF4-FFF2-40B4-BE49-F238E27FC236}">
                <a16:creationId xmlns:a16="http://schemas.microsoft.com/office/drawing/2014/main" id="{915BD9FE-5EB7-084D-A33A-B090AD4E2F46}"/>
              </a:ext>
            </a:extLst>
          </p:cNvPr>
          <p:cNvPicPr>
            <a:picLocks noChangeAspect="1"/>
          </p:cNvPicPr>
          <p:nvPr/>
        </p:nvPicPr>
        <p:blipFill>
          <a:blip r:embed="rId4"/>
          <a:stretch>
            <a:fillRect/>
          </a:stretch>
        </p:blipFill>
        <p:spPr>
          <a:xfrm>
            <a:off x="2486203" y="2404929"/>
            <a:ext cx="7332167" cy="4098446"/>
          </a:xfrm>
          <a:prstGeom prst="rect">
            <a:avLst/>
          </a:prstGeom>
        </p:spPr>
      </p:pic>
      <p:sp>
        <p:nvSpPr>
          <p:cNvPr id="12" name="矩形 11">
            <a:extLst>
              <a:ext uri="{FF2B5EF4-FFF2-40B4-BE49-F238E27FC236}">
                <a16:creationId xmlns:a16="http://schemas.microsoft.com/office/drawing/2014/main" id="{6D1D8E9B-ABC6-8847-ABF1-A15C352FD4F1}"/>
              </a:ext>
            </a:extLst>
          </p:cNvPr>
          <p:cNvSpPr/>
          <p:nvPr/>
        </p:nvSpPr>
        <p:spPr>
          <a:xfrm>
            <a:off x="2863572" y="2380144"/>
            <a:ext cx="6685542" cy="4111447"/>
          </a:xfrm>
          <a:prstGeom prst="rect">
            <a:avLst/>
          </a:prstGeom>
        </p:spPr>
        <p:txBody>
          <a:bodyPr wrap="square">
            <a:spAutoFit/>
          </a:bodyPr>
          <a:lstStyle/>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@Configuration</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PropertySource</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classpath:ignoreUrl.properties</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ComponentScan</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com.itheima.controller</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EnableWebMvc</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public class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SpringMvcConfig</a:t>
            </a:r>
            <a:r>
              <a:rPr lang="en-US" altLang="zh-CN" sz="1600" dirty="0">
                <a:solidFill>
                  <a:srgbClr val="595959"/>
                </a:solidFill>
                <a:latin typeface="Microsoft YaHei" panose="020B0503020204020204" pitchFamily="34" charset="-122"/>
                <a:ea typeface="Microsoft YaHei" panose="020B0503020204020204" pitchFamily="34" charset="-122"/>
                <a:cs typeface="+mn-ea"/>
              </a:rPr>
              <a:t>  implements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WebMvcConfigurer</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@Value("#{'${</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ignoreUrl</a:t>
            </a:r>
            <a:r>
              <a:rPr lang="en-US" altLang="zh-CN" sz="1600" dirty="0">
                <a:solidFill>
                  <a:srgbClr val="595959"/>
                </a:solidFill>
                <a:latin typeface="Microsoft YaHei" panose="020B0503020204020204" pitchFamily="34" charset="-122"/>
                <a:ea typeface="Microsoft YaHei" panose="020B0503020204020204" pitchFamily="34" charset="-122"/>
                <a:cs typeface="+mn-ea"/>
              </a:rPr>
              <a:t>}'.split(',')}")</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private List&lt;String&gt;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ignoreUrl</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@Bean</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public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ResourcesInterceptor</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resourcesInterceptor</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return new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ResourcesInterceptor</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ignoreUrl</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在注册的拦截器类中添加自定义拦截器</a:t>
            </a:r>
            <a:r>
              <a:rPr lang="zh-CN" altLang="en-US" sz="1600" dirty="0">
                <a:solidFill>
                  <a:srgbClr val="595959"/>
                </a:solidFill>
                <a:latin typeface="Microsoft YaHei" panose="020B0503020204020204" pitchFamily="34" charset="-122"/>
                <a:ea typeface="Microsoft YaHei" panose="020B0503020204020204" pitchFamily="34" charset="-122"/>
                <a:cs typeface="+mn-ea"/>
              </a:rPr>
              <a:t>。省略</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Tree>
    <p:extLst>
      <p:ext uri="{BB962C8B-B14F-4D97-AF65-F5344CB8AC3E}">
        <p14:creationId xmlns:p14="http://schemas.microsoft.com/office/powerpoint/2010/main" val="24436336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03</a:t>
            </a:r>
          </a:p>
        </p:txBody>
      </p:sp>
      <p:sp>
        <p:nvSpPr>
          <p:cNvPr id="13" name="Title 1"/>
          <p:cNvSpPr txBox="1"/>
          <p:nvPr/>
        </p:nvSpPr>
        <p:spPr>
          <a:xfrm>
            <a:off x="1143838" y="266933"/>
            <a:ext cx="400689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15.5.6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访问权限控制</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a:extLst>
              <a:ext uri="{FF2B5EF4-FFF2-40B4-BE49-F238E27FC236}">
                <a16:creationId xmlns:a16="http://schemas.microsoft.com/office/drawing/2014/main" id="{2DEF158D-36D2-A34E-81CC-CF384E0BD8D8}"/>
              </a:ext>
            </a:extLst>
          </p:cNvPr>
          <p:cNvSpPr txBox="1"/>
          <p:nvPr>
            <p:custDataLst>
              <p:tags r:id="rId1"/>
            </p:custDataLst>
          </p:nvPr>
        </p:nvSpPr>
        <p:spPr>
          <a:xfrm>
            <a:off x="2233349" y="3404851"/>
            <a:ext cx="7665031" cy="130509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en-US" dirty="0">
                <a:solidFill>
                  <a:srgbClr val="1369B2"/>
                </a:solidFill>
                <a:latin typeface="微软雅黑" panose="020B0503020204020204" pitchFamily="34" charset="-122"/>
              </a:rPr>
              <a:t>        </a:t>
            </a:r>
            <a:r>
              <a:rPr lang="zh-CN" altLang="zh-CN" dirty="0">
                <a:solidFill>
                  <a:srgbClr val="1369B2"/>
                </a:solidFill>
                <a:latin typeface="微软雅黑" panose="020B0503020204020204" pitchFamily="34" charset="-122"/>
              </a:rPr>
              <a:t>更新自定义拦截器</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之前自定义的拦截器中，只对用户的登录状态和登录访问进行判断，为判断当前用户是否对当前访问路径有权限，需要更新</a:t>
            </a:r>
            <a:r>
              <a:rPr lang="en-US" altLang="zh-CN" dirty="0" err="1">
                <a:solidFill>
                  <a:srgbClr val="595959"/>
                </a:solidFill>
                <a:latin typeface="微软雅黑" panose="020B0503020204020204" pitchFamily="34" charset="-122"/>
              </a:rPr>
              <a:t>ResourcesInterceptor</a:t>
            </a:r>
            <a:r>
              <a:rPr lang="zh-CN" altLang="zh-CN" dirty="0">
                <a:solidFill>
                  <a:srgbClr val="595959"/>
                </a:solidFill>
                <a:latin typeface="微软雅黑" panose="020B0503020204020204" pitchFamily="34" charset="-122"/>
              </a:rPr>
              <a:t>拦截器 </a:t>
            </a:r>
            <a:r>
              <a:rPr lang="zh-CN" altLang="en-US" dirty="0">
                <a:solidFill>
                  <a:srgbClr val="595959"/>
                </a:solidFill>
                <a:latin typeface="微软雅黑" panose="020B0503020204020204" pitchFamily="34" charset="-122"/>
              </a:rPr>
              <a:t>（省略）。</a:t>
            </a:r>
            <a:endParaRPr lang="zh-CN" altLang="zh-CN" dirty="0">
              <a:solidFill>
                <a:srgbClr val="595959"/>
              </a:solidFill>
              <a:latin typeface="微软雅黑" panose="020B0503020204020204" pitchFamily="34" charset="-122"/>
            </a:endParaRPr>
          </a:p>
        </p:txBody>
      </p:sp>
      <p:sp>
        <p:nvSpPr>
          <p:cNvPr id="14" name="圆角矩形 13">
            <a:extLst>
              <a:ext uri="{FF2B5EF4-FFF2-40B4-BE49-F238E27FC236}">
                <a16:creationId xmlns:a16="http://schemas.microsoft.com/office/drawing/2014/main" id="{A6910AD2-9B6E-1D42-A42A-89A5F00B2317}"/>
              </a:ext>
            </a:extLst>
          </p:cNvPr>
          <p:cNvSpPr/>
          <p:nvPr/>
        </p:nvSpPr>
        <p:spPr>
          <a:xfrm>
            <a:off x="1988895" y="3001178"/>
            <a:ext cx="8149515" cy="2068533"/>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a:extLst>
              <a:ext uri="{FF2B5EF4-FFF2-40B4-BE49-F238E27FC236}">
                <a16:creationId xmlns:a16="http://schemas.microsoft.com/office/drawing/2014/main" id="{D2DAC2AF-A085-BD4B-837A-D43F315FF4BD}"/>
              </a:ext>
            </a:extLst>
          </p:cNvPr>
          <p:cNvSpPr/>
          <p:nvPr/>
        </p:nvSpPr>
        <p:spPr>
          <a:xfrm>
            <a:off x="1938670" y="292220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a:extLst>
              <a:ext uri="{FF2B5EF4-FFF2-40B4-BE49-F238E27FC236}">
                <a16:creationId xmlns:a16="http://schemas.microsoft.com/office/drawing/2014/main" id="{55F28094-E3B5-2B48-916C-06A525F014F0}"/>
              </a:ext>
            </a:extLst>
          </p:cNvPr>
          <p:cNvSpPr/>
          <p:nvPr/>
        </p:nvSpPr>
        <p:spPr>
          <a:xfrm rot="10800000">
            <a:off x="9800611" y="474466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7888808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04</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1526123"/>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至此，自定义拦截器对访问权限的控制已经完成。接下来测试用户的访问权限。启动项目，使用普通用户登录系统，在浏览器中访问图书下架的方法，访问路径为</a:t>
            </a:r>
            <a:r>
              <a:rPr lang="en-US" altLang="zh-CN" sz="1600" dirty="0">
                <a:solidFill>
                  <a:srgbClr val="595959"/>
                </a:solidFill>
                <a:latin typeface="Microsoft YaHei" panose="020B0503020204020204" pitchFamily="34" charset="-122"/>
                <a:ea typeface="Microsoft YaHei" panose="020B0503020204020204" pitchFamily="34" charset="-122"/>
                <a:cs typeface="+mn-ea"/>
              </a:rPr>
              <a:t>http://localhost:8080/</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cloudlibrary</a:t>
            </a:r>
            <a:r>
              <a:rPr lang="en-US" altLang="zh-CN" sz="1600" dirty="0">
                <a:solidFill>
                  <a:srgbClr val="595959"/>
                </a:solidFill>
                <a:latin typeface="Microsoft YaHei" panose="020B0503020204020204" pitchFamily="34" charset="-122"/>
                <a:ea typeface="Microsoft YaHei" panose="020B0503020204020204" pitchFamily="34" charset="-122"/>
                <a:cs typeface="+mn-ea"/>
              </a:rPr>
              <a:t>/book/</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editBook?id</a:t>
            </a:r>
            <a:r>
              <a:rPr lang="en-US" altLang="zh-CN" sz="1600" dirty="0">
                <a:solidFill>
                  <a:srgbClr val="595959"/>
                </a:solidFill>
                <a:latin typeface="Microsoft YaHei" panose="020B0503020204020204" pitchFamily="34" charset="-122"/>
                <a:ea typeface="Microsoft YaHei" panose="020B0503020204020204" pitchFamily="34" charset="-122"/>
                <a:cs typeface="+mn-ea"/>
              </a:rPr>
              <a:t>=1&amp;status=3</a:t>
            </a:r>
            <a:r>
              <a:rPr lang="zh-CN" altLang="zh-CN" sz="1600" dirty="0">
                <a:solidFill>
                  <a:srgbClr val="595959"/>
                </a:solidFill>
                <a:latin typeface="Microsoft YaHei" panose="020B0503020204020204" pitchFamily="34" charset="-122"/>
                <a:ea typeface="Microsoft YaHei" panose="020B0503020204020204" pitchFamily="34" charset="-122"/>
                <a:cs typeface="+mn-ea"/>
              </a:rPr>
              <a:t>，此时页面跳转到用户登录页面，如图所示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15.5.6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访问权限控制</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8" name="图片 7">
            <a:extLst>
              <a:ext uri="{FF2B5EF4-FFF2-40B4-BE49-F238E27FC236}">
                <a16:creationId xmlns:a16="http://schemas.microsoft.com/office/drawing/2014/main" id="{58866C60-8303-BE4D-AE74-4917BBB09A1B}"/>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721100" y="2877864"/>
            <a:ext cx="5226130" cy="3025225"/>
          </a:xfrm>
          <a:prstGeom prst="rect">
            <a:avLst/>
          </a:prstGeom>
          <a:noFill/>
          <a:ln>
            <a:noFill/>
          </a:ln>
          <a:effectLst/>
        </p:spPr>
      </p:pic>
    </p:spTree>
    <p:extLst>
      <p:ext uri="{BB962C8B-B14F-4D97-AF65-F5344CB8AC3E}">
        <p14:creationId xmlns:p14="http://schemas.microsoft.com/office/powerpoint/2010/main" val="3248846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05</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4613892"/>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使用管理员登录系统后，浏览器中访问图书下架的方法，访问路径为</a:t>
            </a:r>
            <a:r>
              <a:rPr lang="en-US" altLang="zh-CN" sz="1600" dirty="0">
                <a:solidFill>
                  <a:srgbClr val="595959"/>
                </a:solidFill>
                <a:latin typeface="Microsoft YaHei" panose="020B0503020204020204" pitchFamily="34" charset="-122"/>
                <a:ea typeface="Microsoft YaHei" panose="020B0503020204020204" pitchFamily="34" charset="-122"/>
                <a:cs typeface="+mn-ea"/>
              </a:rPr>
              <a:t>http://localhost:8080/</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cloudlibrary</a:t>
            </a:r>
            <a:r>
              <a:rPr lang="en-US" altLang="zh-CN" sz="1600" dirty="0">
                <a:solidFill>
                  <a:srgbClr val="595959"/>
                </a:solidFill>
                <a:latin typeface="Microsoft YaHei" panose="020B0503020204020204" pitchFamily="34" charset="-122"/>
                <a:ea typeface="Microsoft YaHei" panose="020B0503020204020204" pitchFamily="34" charset="-122"/>
                <a:cs typeface="+mn-ea"/>
              </a:rPr>
              <a:t>/book/</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editBook?id</a:t>
            </a:r>
            <a:r>
              <a:rPr lang="en-US" altLang="zh-CN" sz="1600" dirty="0">
                <a:solidFill>
                  <a:srgbClr val="595959"/>
                </a:solidFill>
                <a:latin typeface="Microsoft YaHei" panose="020B0503020204020204" pitchFamily="34" charset="-122"/>
                <a:ea typeface="Microsoft YaHei" panose="020B0503020204020204" pitchFamily="34" charset="-122"/>
                <a:cs typeface="+mn-ea"/>
              </a:rPr>
              <a:t>=1&amp;status=3</a:t>
            </a:r>
            <a:r>
              <a:rPr lang="zh-CN" altLang="zh-CN" sz="1600" dirty="0">
                <a:solidFill>
                  <a:srgbClr val="595959"/>
                </a:solidFill>
                <a:latin typeface="Microsoft YaHei" panose="020B0503020204020204" pitchFamily="34" charset="-122"/>
                <a:ea typeface="Microsoft YaHei" panose="020B0503020204020204" pitchFamily="34" charset="-122"/>
                <a:cs typeface="+mn-ea"/>
              </a:rPr>
              <a:t>，此时页面跳转如图所示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zh-CN" altLang="zh-CN" dirty="0">
                <a:solidFill>
                  <a:srgbClr val="595959"/>
                </a:solidFill>
                <a:latin typeface="Microsoft YaHei" panose="020B0503020204020204" pitchFamily="34" charset="-122"/>
                <a:ea typeface="Microsoft YaHei" panose="020B0503020204020204" pitchFamily="34" charset="-122"/>
                <a:cs typeface="+mn-ea"/>
              </a:rPr>
              <a:t>从图</a:t>
            </a:r>
            <a:r>
              <a:rPr lang="zh-CN" altLang="en-US" dirty="0">
                <a:solidFill>
                  <a:srgbClr val="595959"/>
                </a:solidFill>
                <a:latin typeface="Microsoft YaHei" panose="020B0503020204020204" pitchFamily="34" charset="-122"/>
                <a:ea typeface="Microsoft YaHei" panose="020B0503020204020204" pitchFamily="34" charset="-122"/>
                <a:cs typeface="+mn-ea"/>
              </a:rPr>
              <a:t>中</a:t>
            </a:r>
            <a:r>
              <a:rPr lang="zh-CN" altLang="zh-CN" dirty="0">
                <a:solidFill>
                  <a:srgbClr val="595959"/>
                </a:solidFill>
                <a:latin typeface="Microsoft YaHei" panose="020B0503020204020204" pitchFamily="34" charset="-122"/>
                <a:ea typeface="Microsoft YaHei" panose="020B0503020204020204" pitchFamily="34" charset="-122"/>
                <a:cs typeface="+mn-ea"/>
              </a:rPr>
              <a:t>所示的内容可以得出，系统响应回来的的</a:t>
            </a:r>
            <a:r>
              <a:rPr lang="en-US" altLang="zh-CN" dirty="0">
                <a:solidFill>
                  <a:srgbClr val="595959"/>
                </a:solidFill>
                <a:latin typeface="Microsoft YaHei" panose="020B0503020204020204" pitchFamily="34" charset="-122"/>
                <a:ea typeface="Microsoft YaHei" panose="020B0503020204020204" pitchFamily="34" charset="-122"/>
                <a:cs typeface="+mn-ea"/>
              </a:rPr>
              <a:t>JSON</a:t>
            </a:r>
            <a:r>
              <a:rPr lang="zh-CN" altLang="zh-CN" dirty="0">
                <a:solidFill>
                  <a:srgbClr val="595959"/>
                </a:solidFill>
                <a:latin typeface="Microsoft YaHei" panose="020B0503020204020204" pitchFamily="34" charset="-122"/>
                <a:ea typeface="Microsoft YaHei" panose="020B0503020204020204" pitchFamily="34" charset="-122"/>
                <a:cs typeface="+mn-ea"/>
              </a:rPr>
              <a:t>数据提示编辑成功。从</a:t>
            </a:r>
            <a:r>
              <a:rPr lang="zh-CN" altLang="en-US" dirty="0">
                <a:solidFill>
                  <a:srgbClr val="1369B2"/>
                </a:solidFill>
                <a:latin typeface="Microsoft YaHei" panose="020B0503020204020204" pitchFamily="34" charset="-122"/>
                <a:ea typeface="Microsoft YaHei" panose="020B0503020204020204" pitchFamily="34" charset="-122"/>
                <a:cs typeface="+mn-ea"/>
              </a:rPr>
              <a:t>步骤</a:t>
            </a:r>
            <a:r>
              <a:rPr lang="en-US" altLang="zh-CN" dirty="0">
                <a:solidFill>
                  <a:srgbClr val="1369B2"/>
                </a:solidFill>
                <a:latin typeface="Microsoft YaHei" panose="020B0503020204020204" pitchFamily="34" charset="-122"/>
                <a:ea typeface="Microsoft YaHei" panose="020B0503020204020204" pitchFamily="34" charset="-122"/>
                <a:cs typeface="+mn-ea"/>
              </a:rPr>
              <a:t>4</a:t>
            </a:r>
            <a:r>
              <a:rPr lang="zh-CN" altLang="en-US" dirty="0">
                <a:solidFill>
                  <a:srgbClr val="595959"/>
                </a:solidFill>
                <a:latin typeface="Microsoft YaHei" panose="020B0503020204020204" pitchFamily="34" charset="-122"/>
                <a:ea typeface="Microsoft YaHei" panose="020B0503020204020204" pitchFamily="34" charset="-122"/>
                <a:cs typeface="+mn-ea"/>
              </a:rPr>
              <a:t>和</a:t>
            </a:r>
            <a:r>
              <a:rPr lang="zh-CN" altLang="en-US" dirty="0">
                <a:solidFill>
                  <a:srgbClr val="1369B2"/>
                </a:solidFill>
                <a:latin typeface="Microsoft YaHei" panose="020B0503020204020204" pitchFamily="34" charset="-122"/>
                <a:ea typeface="Microsoft YaHei" panose="020B0503020204020204" pitchFamily="34" charset="-122"/>
                <a:cs typeface="+mn-ea"/>
              </a:rPr>
              <a:t>步骤</a:t>
            </a:r>
            <a:r>
              <a:rPr lang="en-US" altLang="zh-CN" dirty="0">
                <a:solidFill>
                  <a:srgbClr val="1369B2"/>
                </a:solidFill>
                <a:latin typeface="Microsoft YaHei" panose="020B0503020204020204" pitchFamily="34" charset="-122"/>
                <a:ea typeface="Microsoft YaHei" panose="020B0503020204020204" pitchFamily="34" charset="-122"/>
                <a:cs typeface="+mn-ea"/>
              </a:rPr>
              <a:t>5</a:t>
            </a:r>
            <a:r>
              <a:rPr lang="zh-CN" altLang="en-US" dirty="0">
                <a:solidFill>
                  <a:srgbClr val="595959"/>
                </a:solidFill>
                <a:latin typeface="Microsoft YaHei" panose="020B0503020204020204" pitchFamily="34" charset="-122"/>
                <a:ea typeface="Microsoft YaHei" panose="020B0503020204020204" pitchFamily="34" charset="-122"/>
                <a:cs typeface="+mn-ea"/>
              </a:rPr>
              <a:t>所示的图中</a:t>
            </a:r>
            <a:r>
              <a:rPr lang="zh-CN" altLang="zh-CN" dirty="0">
                <a:solidFill>
                  <a:srgbClr val="595959"/>
                </a:solidFill>
                <a:latin typeface="Microsoft YaHei" panose="020B0503020204020204" pitchFamily="34" charset="-122"/>
                <a:ea typeface="Microsoft YaHei" panose="020B0503020204020204" pitchFamily="34" charset="-122"/>
                <a:cs typeface="+mn-ea"/>
              </a:rPr>
              <a:t>可以看出来，拦截器的访问权限已经设置成功</a:t>
            </a:r>
            <a:r>
              <a:rPr lang="zh-CN" altLang="en-US" dirty="0">
                <a:solidFill>
                  <a:srgbClr val="595959"/>
                </a:solidFill>
                <a:latin typeface="Microsoft YaHei" panose="020B0503020204020204" pitchFamily="34" charset="-122"/>
                <a:ea typeface="Microsoft YaHei" panose="020B0503020204020204" pitchFamily="34" charset="-122"/>
                <a:cs typeface="+mn-ea"/>
              </a:rPr>
              <a:t>。</a:t>
            </a:r>
            <a:r>
              <a:rPr lang="zh-CN" altLang="zh-CN" dirty="0">
                <a:solidFill>
                  <a:srgbClr val="595959"/>
                </a:solidFill>
                <a:latin typeface="Microsoft YaHei" panose="020B0503020204020204" pitchFamily="34" charset="-122"/>
                <a:ea typeface="Microsoft YaHei" panose="020B0503020204020204" pitchFamily="34" charset="-122"/>
                <a:cs typeface="+mn-ea"/>
              </a:rPr>
              <a:t> </a:t>
            </a:r>
            <a:endParaRPr lang="en-US" altLang="zh-CN"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15.5.6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访问权限控制</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a:extLst>
              <a:ext uri="{FF2B5EF4-FFF2-40B4-BE49-F238E27FC236}">
                <a16:creationId xmlns:a16="http://schemas.microsoft.com/office/drawing/2014/main" id="{DF76DD48-648C-6C4B-AAA7-DA44BA12497A}"/>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750627" y="2760027"/>
            <a:ext cx="5138730" cy="1707801"/>
          </a:xfrm>
          <a:prstGeom prst="rect">
            <a:avLst/>
          </a:prstGeom>
          <a:noFill/>
          <a:ln>
            <a:noFill/>
          </a:ln>
          <a:effectLst/>
        </p:spPr>
      </p:pic>
    </p:spTree>
    <p:extLst>
      <p:ext uri="{BB962C8B-B14F-4D97-AF65-F5344CB8AC3E}">
        <p14:creationId xmlns:p14="http://schemas.microsoft.com/office/powerpoint/2010/main" val="30847646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1145632" y="266933"/>
            <a:ext cx="3894634" cy="505969"/>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GB" sz="2400" b="1">
                <a:solidFill>
                  <a:srgbClr val="595959"/>
                </a:solidFill>
                <a:latin typeface="微软雅黑" panose="020B0503020204020204" pitchFamily="34" charset="-122"/>
                <a:ea typeface="微软雅黑" panose="020B0503020204020204" pitchFamily="34" charset="-122"/>
                <a:cs typeface="+mn-ea"/>
                <a:sym typeface="+mn-lt"/>
              </a:rPr>
              <a:t>本章小结</a:t>
            </a:r>
          </a:p>
        </p:txBody>
      </p:sp>
      <p:sp>
        <p:nvSpPr>
          <p:cNvPr id="27" name="圆角矩形 26"/>
          <p:cNvSpPr/>
          <p:nvPr/>
        </p:nvSpPr>
        <p:spPr>
          <a:xfrm>
            <a:off x="1303056" y="1891410"/>
            <a:ext cx="9794240" cy="4081878"/>
          </a:xfrm>
          <a:prstGeom prst="roundRect">
            <a:avLst>
              <a:gd name="adj" fmla="val 0"/>
            </a:avLst>
          </a:prstGeom>
          <a:noFill/>
          <a:ln w="3175">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cs typeface="+mn-ea"/>
              <a:sym typeface="+mn-lt"/>
            </a:endParaRPr>
          </a:p>
        </p:txBody>
      </p:sp>
      <p:sp>
        <p:nvSpPr>
          <p:cNvPr id="3" name="椭圆 2"/>
          <p:cNvSpPr/>
          <p:nvPr/>
        </p:nvSpPr>
        <p:spPr>
          <a:xfrm>
            <a:off x="4524410" y="1482470"/>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a:t>本</a:t>
            </a:r>
          </a:p>
        </p:txBody>
      </p:sp>
      <p:sp>
        <p:nvSpPr>
          <p:cNvPr id="9" name="椭圆 8"/>
          <p:cNvSpPr/>
          <p:nvPr/>
        </p:nvSpPr>
        <p:spPr>
          <a:xfrm>
            <a:off x="5243230" y="1482470"/>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dirty="0">
                <a:sym typeface="+mn-ea"/>
              </a:rPr>
              <a:t>章</a:t>
            </a:r>
          </a:p>
        </p:txBody>
      </p:sp>
      <p:sp>
        <p:nvSpPr>
          <p:cNvPr id="10" name="椭圆 9"/>
          <p:cNvSpPr/>
          <p:nvPr/>
        </p:nvSpPr>
        <p:spPr>
          <a:xfrm>
            <a:off x="5962050" y="1482470"/>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dirty="0">
                <a:sym typeface="+mn-ea"/>
              </a:rPr>
              <a:t>小</a:t>
            </a:r>
          </a:p>
        </p:txBody>
      </p:sp>
      <p:sp>
        <p:nvSpPr>
          <p:cNvPr id="11" name="椭圆 10"/>
          <p:cNvSpPr/>
          <p:nvPr/>
        </p:nvSpPr>
        <p:spPr>
          <a:xfrm>
            <a:off x="6680870" y="1482470"/>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a:sym typeface="+mn-ea"/>
              </a:rPr>
              <a:t>结</a:t>
            </a:r>
          </a:p>
        </p:txBody>
      </p:sp>
      <p:sp>
        <p:nvSpPr>
          <p:cNvPr id="12" name="TextBox 35"/>
          <p:cNvSpPr txBox="1">
            <a:spLocks noChangeArrowheads="1"/>
          </p:cNvSpPr>
          <p:nvPr/>
        </p:nvSpPr>
        <p:spPr bwMode="auto">
          <a:xfrm>
            <a:off x="1521042" y="2440640"/>
            <a:ext cx="9504297" cy="2984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702030404030204" pitchFamily="34" charset="0"/>
                <a:ea typeface="宋体" pitchFamily="2" charset="-122"/>
              </a:defRPr>
            </a:lvl1pPr>
            <a:lvl2pPr marL="742950" indent="-285750">
              <a:defRPr>
                <a:solidFill>
                  <a:schemeClr val="tx1"/>
                </a:solidFill>
                <a:latin typeface="Calibri" panose="020F0702030404030204" pitchFamily="34" charset="0"/>
                <a:ea typeface="宋体" pitchFamily="2" charset="-122"/>
              </a:defRPr>
            </a:lvl2pPr>
            <a:lvl3pPr marL="1143000" indent="-228600">
              <a:defRPr>
                <a:solidFill>
                  <a:schemeClr val="tx1"/>
                </a:solidFill>
                <a:latin typeface="Calibri" panose="020F0702030404030204" pitchFamily="34" charset="0"/>
                <a:ea typeface="宋体" pitchFamily="2" charset="-122"/>
              </a:defRPr>
            </a:lvl3pPr>
            <a:lvl4pPr marL="1600200" indent="-228600">
              <a:defRPr>
                <a:solidFill>
                  <a:schemeClr val="tx1"/>
                </a:solidFill>
                <a:latin typeface="Calibri" panose="020F0702030404030204" pitchFamily="34" charset="0"/>
                <a:ea typeface="宋体" pitchFamily="2" charset="-122"/>
              </a:defRPr>
            </a:lvl4pPr>
            <a:lvl5pPr marL="2057400" indent="-228600">
              <a:defRPr>
                <a:solidFill>
                  <a:schemeClr val="tx1"/>
                </a:solidFill>
                <a:latin typeface="Calibri" panose="020F0702030404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anose="020F0702030404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anose="020F0702030404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anose="020F0702030404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anose="020F0702030404030204" pitchFamily="34" charset="0"/>
                <a:ea typeface="宋体" pitchFamily="2" charset="-122"/>
              </a:defRPr>
            </a:lvl9p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rPr>
              <a:t>       </a:t>
            </a:r>
            <a:r>
              <a:rPr lang="zh-CN" altLang="zh-CN" dirty="0">
                <a:solidFill>
                  <a:srgbClr val="595959"/>
                </a:solidFill>
                <a:latin typeface="微软雅黑" panose="020B0503020204020204" pitchFamily="34" charset="-122"/>
                <a:ea typeface="微软雅黑" panose="020B0503020204020204" pitchFamily="34" charset="-122"/>
              </a:rPr>
              <a:t>本章主要通过一个云借阅图书管理系统来讲解</a:t>
            </a:r>
            <a:r>
              <a:rPr lang="en-US" altLang="zh-CN" dirty="0">
                <a:solidFill>
                  <a:srgbClr val="595959"/>
                </a:solidFill>
                <a:latin typeface="微软雅黑" panose="020B0503020204020204" pitchFamily="34" charset="-122"/>
                <a:ea typeface="微软雅黑" panose="020B0503020204020204" pitchFamily="34" charset="-122"/>
              </a:rPr>
              <a:t>SSM</a:t>
            </a:r>
            <a:r>
              <a:rPr lang="zh-CN" altLang="zh-CN" dirty="0">
                <a:solidFill>
                  <a:srgbClr val="595959"/>
                </a:solidFill>
                <a:latin typeface="微软雅黑" panose="020B0503020204020204" pitchFamily="34" charset="-122"/>
                <a:ea typeface="微软雅黑" panose="020B0503020204020204" pitchFamily="34" charset="-122"/>
              </a:rPr>
              <a:t>框架的实际使用。首先对云借阅图书管理系统作了一个整体概述，包括系统功能、系统架构设计、文件组织结构、系统开发及运行环境；其次讲解了云借阅图书管理系统的数据库设计；然后讲解了系统环境搭建；接着详细讲解了用户登录模块和图书管理模块的实现；最后讲解了访问权限控制。通过本章的学习，读者可以熟练地掌握</a:t>
            </a:r>
            <a:r>
              <a:rPr lang="en-US" altLang="zh-CN" dirty="0">
                <a:solidFill>
                  <a:srgbClr val="595959"/>
                </a:solidFill>
                <a:latin typeface="微软雅黑" panose="020B0503020204020204" pitchFamily="34" charset="-122"/>
                <a:ea typeface="微软雅黑" panose="020B0503020204020204" pitchFamily="34" charset="-122"/>
              </a:rPr>
              <a:t>SSM</a:t>
            </a:r>
            <a:r>
              <a:rPr lang="zh-CN" altLang="zh-CN" dirty="0">
                <a:solidFill>
                  <a:srgbClr val="595959"/>
                </a:solidFill>
                <a:latin typeface="微软雅黑" panose="020B0503020204020204" pitchFamily="34" charset="-122"/>
                <a:ea typeface="微软雅黑" panose="020B0503020204020204" pitchFamily="34" charset="-122"/>
              </a:rPr>
              <a:t>框架的整合使用，并能熟练地使用</a:t>
            </a:r>
            <a:r>
              <a:rPr lang="en-US" altLang="zh-CN" dirty="0">
                <a:solidFill>
                  <a:srgbClr val="595959"/>
                </a:solidFill>
                <a:latin typeface="微软雅黑" panose="020B0503020204020204" pitchFamily="34" charset="-122"/>
                <a:ea typeface="微软雅黑" panose="020B0503020204020204" pitchFamily="34" charset="-122"/>
              </a:rPr>
              <a:t>SSM</a:t>
            </a:r>
            <a:r>
              <a:rPr lang="zh-CN" altLang="zh-CN" dirty="0">
                <a:solidFill>
                  <a:srgbClr val="595959"/>
                </a:solidFill>
                <a:latin typeface="微软雅黑" panose="020B0503020204020204" pitchFamily="34" charset="-122"/>
                <a:ea typeface="微软雅黑" panose="020B0503020204020204" pitchFamily="34" charset="-122"/>
              </a:rPr>
              <a:t>框架实现系统功能模块的开发工作。本系统是</a:t>
            </a:r>
            <a:r>
              <a:rPr lang="en-US" altLang="zh-CN" dirty="0">
                <a:solidFill>
                  <a:srgbClr val="595959"/>
                </a:solidFill>
                <a:latin typeface="微软雅黑" panose="020B0503020204020204" pitchFamily="34" charset="-122"/>
                <a:ea typeface="微软雅黑" panose="020B0503020204020204" pitchFamily="34" charset="-122"/>
              </a:rPr>
              <a:t>SSM</a:t>
            </a:r>
            <a:r>
              <a:rPr lang="zh-CN" altLang="zh-CN" dirty="0">
                <a:solidFill>
                  <a:srgbClr val="595959"/>
                </a:solidFill>
                <a:latin typeface="微软雅黑" panose="020B0503020204020204" pitchFamily="34" charset="-122"/>
                <a:ea typeface="微软雅黑" panose="020B0503020204020204" pitchFamily="34" charset="-122"/>
              </a:rPr>
              <a:t>框架综合应用的案例，读者一定要多加练习，并熟练编写各个功能模块的实现代码，这样才能将前面所学知识融会贯通</a:t>
            </a:r>
            <a:r>
              <a:rPr lang="zh-CN" altLang="en-US" dirty="0">
                <a:solidFill>
                  <a:srgbClr val="595959"/>
                </a:solidFill>
                <a:latin typeface="微软雅黑" panose="020B0503020204020204" pitchFamily="34" charset="-122"/>
                <a:ea typeface="微软雅黑" panose="020B0503020204020204" pitchFamily="34" charset="-122"/>
              </a:rPr>
              <a:t>。</a:t>
            </a:r>
            <a:r>
              <a:rPr lang="zh-CN" altLang="zh-CN" dirty="0">
                <a:solidFill>
                  <a:srgbClr val="595959"/>
                </a:solidFill>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1021209760"/>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39" y="266933"/>
            <a:ext cx="427786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15.1.4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系统开发及运行环境</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5816722" y="2535138"/>
            <a:ext cx="5430275" cy="90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了解云借阅系统的</a:t>
            </a:r>
            <a:r>
              <a:rPr lang="zh-CN" altLang="en-US" dirty="0">
                <a:solidFill>
                  <a:srgbClr val="1369B2"/>
                </a:solidFill>
                <a:latin typeface="微软雅黑" panose="020B0503020204020204" pitchFamily="34" charset="-122"/>
                <a:ea typeface="微软雅黑" panose="020B0503020204020204" pitchFamily="34" charset="-122"/>
              </a:rPr>
              <a:t>开发运行环境</a:t>
            </a:r>
            <a:r>
              <a:rPr lang="zh-CN" altLang="en-US" dirty="0">
                <a:solidFill>
                  <a:srgbClr val="595959"/>
                </a:solidFill>
                <a:latin typeface="微软雅黑" panose="020B0503020204020204" pitchFamily="34" charset="-122"/>
                <a:ea typeface="微软雅黑" panose="020B0503020204020204" pitchFamily="34" charset="-122"/>
              </a:rPr>
              <a:t>，能够知道该系统使用什么版本的开发环境</a:t>
            </a: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9368303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83894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326800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824812"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云借阅系统的开发环境</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7" y="266933"/>
            <a:ext cx="418254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15.1.4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系统开发及运行环境</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p>
        </p:txBody>
      </p:sp>
      <p:sp>
        <p:nvSpPr>
          <p:cNvPr id="8" name="文本框 18"/>
          <p:cNvSpPr txBox="1"/>
          <p:nvPr>
            <p:custDataLst>
              <p:tags r:id="rId2"/>
            </p:custDataLst>
          </p:nvPr>
        </p:nvSpPr>
        <p:spPr>
          <a:xfrm>
            <a:off x="3056310" y="2746681"/>
            <a:ext cx="5721930" cy="3042176"/>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云借阅图书管理系统开发环境如下。</a:t>
            </a:r>
          </a:p>
          <a:p>
            <a:pPr marL="285750" lvl="0" indent="-285750">
              <a:lnSpc>
                <a:spcPct val="150000"/>
              </a:lnSpc>
              <a:buFont typeface="Arial" panose="020B0604020202020204" pitchFamily="34" charset="0"/>
              <a:buChar char="•"/>
            </a:pPr>
            <a:r>
              <a:rPr lang="zh-CN" altLang="en-US" dirty="0">
                <a:solidFill>
                  <a:srgbClr val="595959"/>
                </a:solidFill>
                <a:latin typeface="微软雅黑" panose="020B0503020204020204" pitchFamily="34" charset="-122"/>
              </a:rPr>
              <a:t>    </a:t>
            </a:r>
            <a:r>
              <a:rPr lang="zh-CN" altLang="zh-CN" dirty="0">
                <a:solidFill>
                  <a:srgbClr val="1369B2"/>
                </a:solidFill>
                <a:latin typeface="微软雅黑" panose="020B0503020204020204" pitchFamily="34" charset="-122"/>
              </a:rPr>
              <a:t>操作系统</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Windows 7</a:t>
            </a:r>
            <a:r>
              <a:rPr lang="zh-CN" altLang="zh-CN" dirty="0">
                <a:solidFill>
                  <a:srgbClr val="595959"/>
                </a:solidFill>
                <a:latin typeface="微软雅黑" panose="020B0503020204020204" pitchFamily="34" charset="-122"/>
              </a:rPr>
              <a:t>。</a:t>
            </a:r>
            <a:endParaRPr lang="en-US" altLang="zh-CN" dirty="0">
              <a:solidFill>
                <a:srgbClr val="595959"/>
              </a:solidFill>
              <a:latin typeface="微软雅黑" panose="020B0503020204020204" pitchFamily="34" charset="-122"/>
            </a:endParaRPr>
          </a:p>
          <a:p>
            <a:pPr marL="285750" lvl="0" indent="-285750">
              <a:lnSpc>
                <a:spcPct val="150000"/>
              </a:lnSpc>
              <a:buFont typeface="Arial" panose="020B0604020202020204" pitchFamily="34" charset="0"/>
              <a:buChar char="•"/>
            </a:pPr>
            <a:r>
              <a:rPr lang="zh-CN" altLang="en-US" dirty="0">
                <a:solidFill>
                  <a:srgbClr val="595959"/>
                </a:solidFill>
                <a:latin typeface="微软雅黑" panose="020B0503020204020204" pitchFamily="34" charset="-122"/>
              </a:rPr>
              <a:t>    </a:t>
            </a:r>
            <a:r>
              <a:rPr lang="en-US" altLang="zh-CN" dirty="0">
                <a:solidFill>
                  <a:srgbClr val="1369B2"/>
                </a:solidFill>
                <a:latin typeface="微软雅黑" panose="020B0503020204020204" pitchFamily="34" charset="-122"/>
              </a:rPr>
              <a:t>Web</a:t>
            </a:r>
            <a:r>
              <a:rPr lang="zh-CN" altLang="zh-CN" dirty="0">
                <a:solidFill>
                  <a:srgbClr val="1369B2"/>
                </a:solidFill>
                <a:latin typeface="微软雅黑" panose="020B0503020204020204" pitchFamily="34" charset="-122"/>
              </a:rPr>
              <a:t>服务器</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Tomcat 8.5.24</a:t>
            </a:r>
            <a:r>
              <a:rPr lang="zh-CN" altLang="zh-CN" dirty="0">
                <a:solidFill>
                  <a:srgbClr val="595959"/>
                </a:solidFill>
                <a:latin typeface="微软雅黑" panose="020B0503020204020204" pitchFamily="34" charset="-122"/>
              </a:rPr>
              <a:t>。</a:t>
            </a:r>
          </a:p>
          <a:p>
            <a:pPr marL="285750" lvl="0" indent="-285750">
              <a:lnSpc>
                <a:spcPct val="150000"/>
              </a:lnSpc>
              <a:buFont typeface="Arial" panose="020B0604020202020204" pitchFamily="34" charset="0"/>
              <a:buChar char="•"/>
            </a:pPr>
            <a:r>
              <a:rPr lang="zh-CN" altLang="en-US" dirty="0">
                <a:solidFill>
                  <a:srgbClr val="595959"/>
                </a:solidFill>
                <a:latin typeface="微软雅黑" panose="020B0503020204020204" pitchFamily="34" charset="-122"/>
              </a:rPr>
              <a:t>    </a:t>
            </a:r>
            <a:r>
              <a:rPr lang="en-US" altLang="zh-CN" dirty="0">
                <a:solidFill>
                  <a:srgbClr val="1369B2"/>
                </a:solidFill>
                <a:latin typeface="微软雅黑" panose="020B0503020204020204" pitchFamily="34" charset="-122"/>
              </a:rPr>
              <a:t>Java</a:t>
            </a:r>
            <a:r>
              <a:rPr lang="zh-CN" altLang="zh-CN" dirty="0">
                <a:solidFill>
                  <a:srgbClr val="1369B2"/>
                </a:solidFill>
                <a:latin typeface="微软雅黑" panose="020B0503020204020204" pitchFamily="34" charset="-122"/>
              </a:rPr>
              <a:t>开发包</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JDK 8</a:t>
            </a:r>
            <a:r>
              <a:rPr lang="zh-CN" altLang="zh-CN" dirty="0">
                <a:solidFill>
                  <a:srgbClr val="595959"/>
                </a:solidFill>
                <a:latin typeface="微软雅黑" panose="020B0503020204020204" pitchFamily="34" charset="-122"/>
              </a:rPr>
              <a:t>。</a:t>
            </a:r>
          </a:p>
          <a:p>
            <a:pPr marL="285750" lvl="0" indent="-285750">
              <a:lnSpc>
                <a:spcPct val="150000"/>
              </a:lnSpc>
              <a:buFont typeface="Arial" panose="020B0604020202020204" pitchFamily="34" charset="0"/>
              <a:buChar char="•"/>
            </a:pPr>
            <a:r>
              <a:rPr lang="zh-CN" altLang="en-US" dirty="0">
                <a:solidFill>
                  <a:srgbClr val="595959"/>
                </a:solidFill>
                <a:latin typeface="微软雅黑" panose="020B0503020204020204" pitchFamily="34" charset="-122"/>
              </a:rPr>
              <a:t>    </a:t>
            </a:r>
            <a:r>
              <a:rPr lang="zh-CN" altLang="zh-CN" dirty="0">
                <a:solidFill>
                  <a:srgbClr val="1369B2"/>
                </a:solidFill>
                <a:latin typeface="微软雅黑" panose="020B0503020204020204" pitchFamily="34" charset="-122"/>
              </a:rPr>
              <a:t>开发工具</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hlinkClick r:id="rId5">
                  <a:extLst>
                    <a:ext uri="{A12FA001-AC4F-418D-AE19-62706E023703}">
                      <ahyp:hlinkClr xmlns:ahyp="http://schemas.microsoft.com/office/drawing/2018/hyperlinkcolor" val="tx"/>
                    </a:ext>
                  </a:extLst>
                </a:hlinkClick>
              </a:rPr>
              <a:t>IntelliJ IDEA</a:t>
            </a:r>
            <a:r>
              <a:rPr lang="en-US" altLang="zh-CN" dirty="0">
                <a:solidFill>
                  <a:srgbClr val="595959"/>
                </a:solidFill>
                <a:latin typeface="微软雅黑" panose="020B0503020204020204" pitchFamily="34" charset="-122"/>
              </a:rPr>
              <a:t> 2019.3.2</a:t>
            </a:r>
            <a:r>
              <a:rPr lang="zh-CN" altLang="zh-CN" dirty="0">
                <a:solidFill>
                  <a:srgbClr val="595959"/>
                </a:solidFill>
                <a:latin typeface="微软雅黑" panose="020B0503020204020204" pitchFamily="34" charset="-122"/>
              </a:rPr>
              <a:t>。</a:t>
            </a:r>
          </a:p>
          <a:p>
            <a:pPr marL="285750" lvl="0" indent="-285750">
              <a:lnSpc>
                <a:spcPct val="150000"/>
              </a:lnSpc>
              <a:buFont typeface="Arial" panose="020B0604020202020204" pitchFamily="34" charset="0"/>
              <a:buChar char="•"/>
            </a:pPr>
            <a:r>
              <a:rPr lang="zh-CN" altLang="en-US" dirty="0">
                <a:solidFill>
                  <a:srgbClr val="595959"/>
                </a:solidFill>
                <a:latin typeface="微软雅黑" panose="020B0503020204020204" pitchFamily="34" charset="-122"/>
              </a:rPr>
              <a:t>    </a:t>
            </a:r>
            <a:r>
              <a:rPr lang="zh-CN" altLang="zh-CN" dirty="0">
                <a:solidFill>
                  <a:srgbClr val="1369B2"/>
                </a:solidFill>
                <a:latin typeface="微软雅黑" panose="020B0503020204020204" pitchFamily="34" charset="-122"/>
              </a:rPr>
              <a:t>数据库</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MySQL 5.7.17</a:t>
            </a:r>
            <a:r>
              <a:rPr lang="zh-CN" altLang="zh-CN" dirty="0">
                <a:solidFill>
                  <a:srgbClr val="595959"/>
                </a:solidFill>
                <a:latin typeface="微软雅黑" panose="020B0503020204020204" pitchFamily="34" charset="-122"/>
              </a:rPr>
              <a:t>。</a:t>
            </a:r>
          </a:p>
          <a:p>
            <a:pPr marL="285750" indent="-285750">
              <a:lnSpc>
                <a:spcPct val="150000"/>
              </a:lnSpc>
              <a:buFont typeface="Arial" panose="020B0604020202020204" pitchFamily="34" charset="0"/>
              <a:buChar char="•"/>
            </a:pPr>
            <a:r>
              <a:rPr lang="zh-CN" altLang="en-US" dirty="0">
                <a:solidFill>
                  <a:srgbClr val="595959"/>
                </a:solidFill>
                <a:latin typeface="微软雅黑" panose="020B0503020204020204" pitchFamily="34" charset="-122"/>
              </a:rPr>
              <a:t>    </a:t>
            </a:r>
            <a:r>
              <a:rPr lang="zh-CN" altLang="zh-CN" dirty="0">
                <a:solidFill>
                  <a:srgbClr val="1369B2"/>
                </a:solidFill>
                <a:latin typeface="微软雅黑" panose="020B0503020204020204" pitchFamily="34" charset="-122"/>
              </a:rPr>
              <a:t>浏览器</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Mozilla Firefox 84.0</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64</a:t>
            </a:r>
            <a:r>
              <a:rPr lang="zh-CN" altLang="zh-CN" dirty="0">
                <a:solidFill>
                  <a:srgbClr val="595959"/>
                </a:solidFill>
                <a:latin typeface="微软雅黑" panose="020B0503020204020204" pitchFamily="34" charset="-122"/>
              </a:rPr>
              <a:t>位）</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sp>
        <p:nvSpPr>
          <p:cNvPr id="12" name="圆角矩形 11"/>
          <p:cNvSpPr/>
          <p:nvPr/>
        </p:nvSpPr>
        <p:spPr>
          <a:xfrm>
            <a:off x="2811855" y="2481614"/>
            <a:ext cx="6229275" cy="3523107"/>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2761630" y="240264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8703331" y="567325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41102054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4" y="3013559"/>
            <a:ext cx="7407280" cy="830997"/>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数据库设计</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272752" y="2808590"/>
            <a:ext cx="2133388" cy="1107996"/>
          </a:xfrm>
          <a:prstGeom prst="rect">
            <a:avLst/>
          </a:prstGeom>
          <a:noFill/>
        </p:spPr>
        <p:txBody>
          <a:bodyPr wrap="square" lIns="91443" tIns="45720" rIns="91443" bIns="45720" rtlCol="0">
            <a:spAutoFit/>
          </a:bodyPr>
          <a:lstStyle/>
          <a:p>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15</a:t>
            </a:r>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a:t>
            </a:r>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2</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0716034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39" y="266933"/>
            <a:ext cx="287952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数据库设计</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5816722" y="2535138"/>
            <a:ext cx="5430275" cy="90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熟悉</a:t>
            </a:r>
            <a:r>
              <a:rPr lang="zh-CN" altLang="en-US" dirty="0">
                <a:solidFill>
                  <a:srgbClr val="1369B2"/>
                </a:solidFill>
                <a:latin typeface="微软雅黑" panose="020B0503020204020204" pitchFamily="34" charset="-122"/>
                <a:ea typeface="微软雅黑" panose="020B0503020204020204" pitchFamily="34" charset="-122"/>
              </a:rPr>
              <a:t>注解整合</a:t>
            </a:r>
            <a:r>
              <a:rPr lang="en-US" altLang="zh-CN" dirty="0">
                <a:solidFill>
                  <a:srgbClr val="595959"/>
                </a:solidFill>
                <a:latin typeface="微软雅黑" panose="020B0503020204020204" pitchFamily="34" charset="-122"/>
                <a:ea typeface="微软雅黑" panose="020B0503020204020204" pitchFamily="34" charset="-122"/>
              </a:rPr>
              <a:t>SSM</a:t>
            </a:r>
            <a:r>
              <a:rPr lang="zh-CN" altLang="en-US" dirty="0">
                <a:solidFill>
                  <a:srgbClr val="595959"/>
                </a:solidFill>
                <a:latin typeface="微软雅黑" panose="020B0503020204020204" pitchFamily="34" charset="-122"/>
                <a:ea typeface="微软雅黑" panose="020B0503020204020204" pitchFamily="34" charset="-122"/>
              </a:rPr>
              <a:t>框架的</a:t>
            </a:r>
            <a:r>
              <a:rPr lang="zh-CN" altLang="en-US" dirty="0">
                <a:solidFill>
                  <a:srgbClr val="1369B2"/>
                </a:solidFill>
                <a:latin typeface="微软雅黑" panose="020B0503020204020204" pitchFamily="34" charset="-122"/>
                <a:ea typeface="微软雅黑" panose="020B0503020204020204" pitchFamily="34" charset="-122"/>
              </a:rPr>
              <a:t>思路</a:t>
            </a:r>
            <a:r>
              <a:rPr lang="zh-CN" altLang="en-US" dirty="0">
                <a:solidFill>
                  <a:srgbClr val="595959"/>
                </a:solidFill>
                <a:latin typeface="微软雅黑" panose="020B0503020204020204" pitchFamily="34" charset="-122"/>
                <a:ea typeface="微软雅黑" panose="020B0503020204020204" pitchFamily="34" charset="-122"/>
              </a:rPr>
              <a:t>，能够说出</a:t>
            </a:r>
            <a:r>
              <a:rPr lang="en-US" altLang="zh-CN" dirty="0">
                <a:solidFill>
                  <a:srgbClr val="595959"/>
                </a:solidFill>
                <a:latin typeface="微软雅黑" panose="020B0503020204020204" pitchFamily="34" charset="-122"/>
                <a:ea typeface="微软雅黑" panose="020B0503020204020204" pitchFamily="34" charset="-122"/>
              </a:rPr>
              <a:t>XML</a:t>
            </a:r>
            <a:r>
              <a:rPr lang="zh-CN" altLang="en-US" dirty="0">
                <a:solidFill>
                  <a:srgbClr val="595959"/>
                </a:solidFill>
                <a:latin typeface="微软雅黑" panose="020B0503020204020204" pitchFamily="34" charset="-122"/>
                <a:ea typeface="微软雅黑" panose="020B0503020204020204" pitchFamily="34" charset="-122"/>
              </a:rPr>
              <a:t>配置文件需要配置的内容</a:t>
            </a: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9926754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414" y="572625"/>
            <a:ext cx="4776464"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dirty="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80" name="组合 79"/>
          <p:cNvGrpSpPr/>
          <p:nvPr/>
        </p:nvGrpSpPr>
        <p:grpSpPr>
          <a:xfrm>
            <a:off x="2567148" y="2856659"/>
            <a:ext cx="7294833" cy="687918"/>
            <a:chOff x="978872" y="1800499"/>
            <a:chExt cx="5471124" cy="515938"/>
          </a:xfrm>
        </p:grpSpPr>
        <p:sp>
          <p:nvSpPr>
            <p:cNvPr id="81" name="Pentagon 3"/>
            <p:cNvSpPr/>
            <p:nvPr/>
          </p:nvSpPr>
          <p:spPr bwMode="auto">
            <a:xfrm>
              <a:off x="978872" y="1800499"/>
              <a:ext cx="5471124" cy="515937"/>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了解云借阅图书管理系统架构 </a:t>
              </a:r>
            </a:p>
          </p:txBody>
        </p:sp>
        <p:sp>
          <p:nvSpPr>
            <p:cNvPr id="82"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3" name="组合 82"/>
          <p:cNvGrpSpPr/>
          <p:nvPr/>
        </p:nvGrpSpPr>
        <p:grpSpPr>
          <a:xfrm>
            <a:off x="2567148" y="3726736"/>
            <a:ext cx="7249419" cy="685801"/>
            <a:chOff x="978872" y="2570436"/>
            <a:chExt cx="5437064" cy="514351"/>
          </a:xfrm>
        </p:grpSpPr>
        <p:sp>
          <p:nvSpPr>
            <p:cNvPr id="84" name="Pentagon 5"/>
            <p:cNvSpPr/>
            <p:nvPr/>
          </p:nvSpPr>
          <p:spPr bwMode="auto">
            <a:xfrm>
              <a:off x="978872" y="2570436"/>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了解</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云借阅图书管理系统的文件组织结构</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5"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6" name="组合 85"/>
          <p:cNvGrpSpPr/>
          <p:nvPr/>
        </p:nvGrpSpPr>
        <p:grpSpPr>
          <a:xfrm>
            <a:off x="2567148" y="4594698"/>
            <a:ext cx="7249419" cy="687920"/>
            <a:chOff x="978872" y="3338787"/>
            <a:chExt cx="5437064" cy="515940"/>
          </a:xfrm>
        </p:grpSpPr>
        <p:sp>
          <p:nvSpPr>
            <p:cNvPr id="87" name="Pentagon 6"/>
            <p:cNvSpPr/>
            <p:nvPr/>
          </p:nvSpPr>
          <p:spPr bwMode="auto">
            <a:xfrm>
              <a:off x="978872" y="3338789"/>
              <a:ext cx="5437064"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熟悉</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系统环境搭建步骤</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8" name="MH_Others_1"/>
            <p:cNvSpPr/>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extLst>
      <p:ext uri="{BB962C8B-B14F-4D97-AF65-F5344CB8AC3E}">
        <p14:creationId xmlns:p14="http://schemas.microsoft.com/office/powerpoint/2010/main" val="17253776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331372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749471"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云借阅系统所涉及的表</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266423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数据库设计</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p>
        </p:txBody>
      </p:sp>
      <p:sp>
        <p:nvSpPr>
          <p:cNvPr id="8" name="文本框 18"/>
          <p:cNvSpPr txBox="1"/>
          <p:nvPr>
            <p:custDataLst>
              <p:tags r:id="rId2"/>
            </p:custDataLst>
          </p:nvPr>
        </p:nvSpPr>
        <p:spPr>
          <a:xfrm>
            <a:off x="2336220" y="3163228"/>
            <a:ext cx="7573590" cy="177473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云借阅图书管理系统中主要包括用户登录和图书管理两大模块，用户登录模块会用到</a:t>
            </a:r>
            <a:r>
              <a:rPr lang="zh-CN" altLang="zh-CN" dirty="0">
                <a:solidFill>
                  <a:srgbClr val="1369B2"/>
                </a:solidFill>
                <a:latin typeface="微软雅黑" panose="020B0503020204020204" pitchFamily="34" charset="-122"/>
              </a:rPr>
              <a:t>用户表</a:t>
            </a:r>
            <a:r>
              <a:rPr lang="zh-CN" altLang="zh-CN" dirty="0">
                <a:solidFill>
                  <a:srgbClr val="595959"/>
                </a:solidFill>
                <a:latin typeface="微软雅黑" panose="020B0503020204020204" pitchFamily="34" charset="-122"/>
              </a:rPr>
              <a:t>，图书管理模块会用到</a:t>
            </a:r>
            <a:r>
              <a:rPr lang="zh-CN" altLang="zh-CN" dirty="0">
                <a:solidFill>
                  <a:srgbClr val="1369B2"/>
                </a:solidFill>
                <a:latin typeface="微软雅黑" panose="020B0503020204020204" pitchFamily="34" charset="-122"/>
              </a:rPr>
              <a:t>图书信息表</a:t>
            </a:r>
            <a:r>
              <a:rPr lang="zh-CN" altLang="zh-CN" dirty="0">
                <a:solidFill>
                  <a:srgbClr val="595959"/>
                </a:solidFill>
                <a:latin typeface="微软雅黑" panose="020B0503020204020204" pitchFamily="34" charset="-122"/>
              </a:rPr>
              <a:t>。除此之外，在图书管理模块中，每次图书借阅完成后，系统会记录图书借阅情况，因此，图书管理模块还需要一个</a:t>
            </a:r>
            <a:r>
              <a:rPr lang="zh-CN" altLang="zh-CN" dirty="0">
                <a:solidFill>
                  <a:srgbClr val="1369B2"/>
                </a:solidFill>
                <a:latin typeface="微软雅黑" panose="020B0503020204020204" pitchFamily="34" charset="-122"/>
              </a:rPr>
              <a:t>借阅记录表</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sp>
        <p:nvSpPr>
          <p:cNvPr id="12" name="圆角矩形 11"/>
          <p:cNvSpPr/>
          <p:nvPr/>
        </p:nvSpPr>
        <p:spPr>
          <a:xfrm>
            <a:off x="2091765" y="2805709"/>
            <a:ext cx="8035216" cy="242086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2041540" y="272674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9812041" y="490367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19635387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7" y="1091196"/>
            <a:ext cx="2570773"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1980029" cy="400110"/>
          </a:xfrm>
          <a:prstGeom prst="rect">
            <a:avLst/>
          </a:prstGeom>
          <a:noFill/>
        </p:spPr>
        <p:txBody>
          <a:bodyPr wrap="none" rtlCol="0">
            <a:spAutoFit/>
          </a:bodyPr>
          <a:lstStyle/>
          <a:p>
            <a:r>
              <a:rPr lang="zh-CN" altLang="zh-CN" sz="2000" dirty="0">
                <a:solidFill>
                  <a:srgbClr val="1369B2"/>
                </a:solidFill>
                <a:latin typeface="微软雅黑" panose="020B0503020204020204" pitchFamily="34" charset="-122"/>
                <a:ea typeface="微软雅黑" panose="020B0503020204020204" pitchFamily="34" charset="-122"/>
              </a:rPr>
              <a:t>用户表的表结构</a:t>
            </a:r>
          </a:p>
        </p:txBody>
      </p:sp>
      <p:sp>
        <p:nvSpPr>
          <p:cNvPr id="11" name="Title 1"/>
          <p:cNvSpPr txBox="1"/>
          <p:nvPr/>
        </p:nvSpPr>
        <p:spPr>
          <a:xfrm>
            <a:off x="1143838" y="266933"/>
            <a:ext cx="293667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数据库设计</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p>
        </p:txBody>
      </p:sp>
      <p:graphicFrame>
        <p:nvGraphicFramePr>
          <p:cNvPr id="13" name="表格 12">
            <a:extLst>
              <a:ext uri="{FF2B5EF4-FFF2-40B4-BE49-F238E27FC236}">
                <a16:creationId xmlns:a16="http://schemas.microsoft.com/office/drawing/2014/main" id="{4454E65B-A0C4-4B41-888D-0CEF66DFE9A8}"/>
              </a:ext>
            </a:extLst>
          </p:cNvPr>
          <p:cNvGraphicFramePr>
            <a:graphicFrameLocks noGrp="1"/>
          </p:cNvGraphicFramePr>
          <p:nvPr>
            <p:extLst>
              <p:ext uri="{D42A27DB-BD31-4B8C-83A1-F6EECF244321}">
                <p14:modId xmlns:p14="http://schemas.microsoft.com/office/powerpoint/2010/main" val="4235335999"/>
              </p:ext>
            </p:extLst>
          </p:nvPr>
        </p:nvGraphicFramePr>
        <p:xfrm>
          <a:off x="1767051" y="1950619"/>
          <a:ext cx="8622818" cy="4468477"/>
        </p:xfrm>
        <a:graphic>
          <a:graphicData uri="http://schemas.openxmlformats.org/drawingml/2006/table">
            <a:tbl>
              <a:tblPr>
                <a:tableStyleId>{5C22544A-7EE6-4342-B048-85BDC9FD1C3A}</a:tableStyleId>
              </a:tblPr>
              <a:tblGrid>
                <a:gridCol w="1294446">
                  <a:extLst>
                    <a:ext uri="{9D8B030D-6E8A-4147-A177-3AD203B41FA5}">
                      <a16:colId xmlns:a16="http://schemas.microsoft.com/office/drawing/2014/main" val="20000"/>
                    </a:ext>
                  </a:extLst>
                </a:gridCol>
                <a:gridCol w="973293">
                  <a:extLst>
                    <a:ext uri="{9D8B030D-6E8A-4147-A177-3AD203B41FA5}">
                      <a16:colId xmlns:a16="http://schemas.microsoft.com/office/drawing/2014/main" val="3452734159"/>
                    </a:ext>
                  </a:extLst>
                </a:gridCol>
                <a:gridCol w="708660">
                  <a:extLst>
                    <a:ext uri="{9D8B030D-6E8A-4147-A177-3AD203B41FA5}">
                      <a16:colId xmlns:a16="http://schemas.microsoft.com/office/drawing/2014/main" val="1979637325"/>
                    </a:ext>
                  </a:extLst>
                </a:gridCol>
                <a:gridCol w="953591">
                  <a:extLst>
                    <a:ext uri="{9D8B030D-6E8A-4147-A177-3AD203B41FA5}">
                      <a16:colId xmlns:a16="http://schemas.microsoft.com/office/drawing/2014/main" val="20001"/>
                    </a:ext>
                  </a:extLst>
                </a:gridCol>
                <a:gridCol w="4692828">
                  <a:extLst>
                    <a:ext uri="{9D8B030D-6E8A-4147-A177-3AD203B41FA5}">
                      <a16:colId xmlns:a16="http://schemas.microsoft.com/office/drawing/2014/main" val="1027769380"/>
                    </a:ext>
                  </a:extLst>
                </a:gridCol>
              </a:tblGrid>
              <a:tr h="267771">
                <a:tc gridSpan="3">
                  <a:txBody>
                    <a:bodyPr/>
                    <a:lstStyle/>
                    <a:p>
                      <a:pPr marL="0" marR="292100" indent="266700" algn="ctr" defTabSz="1219200" rtl="0" eaLnBrk="1" latinLnBrk="0" hangingPunct="1">
                        <a:spcAft>
                          <a:spcPts val="0"/>
                        </a:spcAft>
                        <a:tabLst>
                          <a:tab pos="228600" algn="l"/>
                          <a:tab pos="266700" algn="l"/>
                        </a:tabLst>
                      </a:pPr>
                      <a:r>
                        <a:rPr lang="zh-CN" altLang="en-US" sz="1800" b="1" kern="100" dirty="0">
                          <a:solidFill>
                            <a:srgbClr val="595959"/>
                          </a:solidFill>
                          <a:effectLst/>
                          <a:latin typeface="微软雅黑" panose="020B0503020204020204" pitchFamily="34" charset="-122"/>
                          <a:ea typeface="微软雅黑" panose="020B0503020204020204" pitchFamily="34" charset="-122"/>
                          <a:cs typeface="+mn-cs"/>
                        </a:rPr>
                        <a:t>表名（中文）</a:t>
                      </a:r>
                      <a:endParaRPr lang="zh-CN" sz="1800" b="1"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hMerge="1">
                  <a:txBody>
                    <a:bodyPr/>
                    <a:lstStyle/>
                    <a:p>
                      <a:endParaRPr lang="zh-CN" altLang="en-US"/>
                    </a:p>
                  </a:txBody>
                  <a:tcPr/>
                </a:tc>
                <a:tc hMerge="1">
                  <a:txBody>
                    <a:bodyPr/>
                    <a:lstStyle/>
                    <a:p>
                      <a:endParaRPr lang="zh-CN" altLang="en-US"/>
                    </a:p>
                  </a:txBody>
                  <a:tcPr/>
                </a:tc>
                <a:tc gridSpan="2">
                  <a:txBody>
                    <a:bodyPr/>
                    <a:lstStyle/>
                    <a:p>
                      <a:pPr marL="0" marR="292100" indent="266700" algn="ctr" defTabSz="1219200" rtl="0" eaLnBrk="1" latinLnBrk="0" hangingPunct="1">
                        <a:spcAft>
                          <a:spcPts val="0"/>
                        </a:spcAft>
                        <a:tabLst>
                          <a:tab pos="228600" algn="l"/>
                          <a:tab pos="266700" algn="l"/>
                        </a:tabLst>
                      </a:pPr>
                      <a:r>
                        <a:rPr lang="zh-CN" altLang="en-US" sz="1800" b="1" kern="100" dirty="0">
                          <a:solidFill>
                            <a:srgbClr val="595959"/>
                          </a:solidFill>
                          <a:effectLst/>
                          <a:latin typeface="微软雅黑" panose="020B0503020204020204" pitchFamily="34" charset="-122"/>
                          <a:ea typeface="微软雅黑" panose="020B0503020204020204" pitchFamily="34" charset="-122"/>
                          <a:cs typeface="+mn-cs"/>
                        </a:rPr>
                        <a:t>功表名（英文）</a:t>
                      </a:r>
                      <a:endParaRPr lang="zh-CN" sz="1800" b="1"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hMerge="1">
                  <a:txBody>
                    <a:bodyPr/>
                    <a:lstStyle/>
                    <a:p>
                      <a:endParaRPr lang="zh-CN" altLang="en-US"/>
                    </a:p>
                  </a:txBody>
                  <a:tcPr/>
                </a:tc>
                <a:extLst>
                  <a:ext uri="{0D108BD9-81ED-4DB2-BD59-A6C34878D82A}">
                    <a16:rowId xmlns:a16="http://schemas.microsoft.com/office/drawing/2014/main" val="10000"/>
                  </a:ext>
                </a:extLst>
              </a:tr>
              <a:tr h="300612">
                <a:tc gridSpan="3">
                  <a:txBody>
                    <a:bodyPr/>
                    <a:lstStyle/>
                    <a:p>
                      <a:pPr algn="ct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用户表</a:t>
                      </a:r>
                    </a:p>
                  </a:txBody>
                  <a:tcPr marL="68580" marR="68580" marT="0" marB="0" anchor="ctr"/>
                </a:tc>
                <a:tc hMerge="1">
                  <a:txBody>
                    <a:bodyPr/>
                    <a:lstStyle/>
                    <a:p>
                      <a:endParaRPr lang="zh-CN" altLang="en-US"/>
                    </a:p>
                  </a:txBody>
                  <a:tcPr/>
                </a:tc>
                <a:tc hMerge="1">
                  <a:txBody>
                    <a:bodyPr/>
                    <a:lstStyle/>
                    <a:p>
                      <a:endParaRPr lang="zh-CN" altLang="en-US"/>
                    </a:p>
                  </a:txBody>
                  <a:tcPr/>
                </a:tc>
                <a:tc gridSpan="2">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user</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hMerge="1">
                  <a:txBody>
                    <a:bodyPr/>
                    <a:lstStyle/>
                    <a:p>
                      <a:endParaRPr lang="zh-CN" altLang="en-US"/>
                    </a:p>
                  </a:txBody>
                  <a:tcPr/>
                </a:tc>
                <a:extLst>
                  <a:ext uri="{0D108BD9-81ED-4DB2-BD59-A6C34878D82A}">
                    <a16:rowId xmlns:a16="http://schemas.microsoft.com/office/drawing/2014/main" val="10001"/>
                  </a:ext>
                </a:extLst>
              </a:tr>
              <a:tr h="535541">
                <a:tc>
                  <a:txBody>
                    <a:bodyPr/>
                    <a:lstStyle/>
                    <a:p>
                      <a:pPr algn="ctr"/>
                      <a:r>
                        <a:rPr lang="zh-CN" altLang="en-US" sz="1800" b="1" kern="100" dirty="0">
                          <a:solidFill>
                            <a:srgbClr val="595959"/>
                          </a:solidFill>
                          <a:effectLst/>
                          <a:latin typeface="微软雅黑" panose="020B0503020204020204" pitchFamily="34" charset="-122"/>
                          <a:ea typeface="微软雅黑" panose="020B0503020204020204" pitchFamily="34" charset="-122"/>
                          <a:cs typeface="+mn-cs"/>
                        </a:rPr>
                        <a:t>字段名</a:t>
                      </a:r>
                    </a:p>
                  </a:txBody>
                  <a:tcPr marL="68580" marR="68580" marT="0" marB="0" anchor="ctr"/>
                </a:tc>
                <a:tc>
                  <a:txBody>
                    <a:bodyPr/>
                    <a:lstStyle/>
                    <a:p>
                      <a:pPr algn="ctr"/>
                      <a:r>
                        <a:rPr lang="zh-CN" altLang="en-US" sz="1800" b="1" kern="100" dirty="0">
                          <a:solidFill>
                            <a:srgbClr val="595959"/>
                          </a:solidFill>
                          <a:effectLst/>
                          <a:latin typeface="微软雅黑" panose="020B0503020204020204" pitchFamily="34" charset="-122"/>
                          <a:ea typeface="微软雅黑" panose="020B0503020204020204" pitchFamily="34" charset="-122"/>
                          <a:cs typeface="+mn-cs"/>
                        </a:rPr>
                        <a:t>类型</a:t>
                      </a:r>
                    </a:p>
                  </a:txBody>
                  <a:tcPr marL="68580" marR="68580" marT="0" marB="0" anchor="ctr"/>
                </a:tc>
                <a:tc>
                  <a:txBody>
                    <a:bodyPr/>
                    <a:lstStyle/>
                    <a:p>
                      <a:pPr algn="ctr"/>
                      <a:r>
                        <a:rPr lang="zh-CN" altLang="en-US" sz="1800" b="1" kern="100" dirty="0">
                          <a:solidFill>
                            <a:srgbClr val="595959"/>
                          </a:solidFill>
                          <a:effectLst/>
                          <a:latin typeface="微软雅黑" panose="020B0503020204020204" pitchFamily="34" charset="-122"/>
                          <a:ea typeface="微软雅黑" panose="020B0503020204020204" pitchFamily="34" charset="-122"/>
                          <a:cs typeface="+mn-cs"/>
                        </a:rPr>
                        <a:t>长度</a:t>
                      </a:r>
                    </a:p>
                  </a:txBody>
                  <a:tcPr marL="68580" marR="68580" marT="0" marB="0" anchor="ctr"/>
                </a:tc>
                <a:tc>
                  <a:txBody>
                    <a:bodyPr/>
                    <a:lstStyle/>
                    <a:p>
                      <a:pPr algn="ctr"/>
                      <a:r>
                        <a:rPr lang="zh-CN" altLang="en-US" sz="1800" b="1" kern="100" dirty="0">
                          <a:solidFill>
                            <a:srgbClr val="595959"/>
                          </a:solidFill>
                          <a:effectLst/>
                          <a:latin typeface="微软雅黑" panose="020B0503020204020204" pitchFamily="34" charset="-122"/>
                          <a:ea typeface="微软雅黑" panose="020B0503020204020204" pitchFamily="34" charset="-122"/>
                          <a:cs typeface="+mn-cs"/>
                        </a:rPr>
                        <a:t>是否主键</a:t>
                      </a:r>
                    </a:p>
                  </a:txBody>
                  <a:tcPr marL="68580" marR="68580" marT="0" marB="0" anchor="ctr"/>
                </a:tc>
                <a:tc>
                  <a:txBody>
                    <a:bodyPr/>
                    <a:lstStyle/>
                    <a:p>
                      <a:pPr algn="ctr"/>
                      <a:r>
                        <a:rPr lang="zh-CN" altLang="en-US" sz="1800" b="1" kern="100" dirty="0">
                          <a:solidFill>
                            <a:srgbClr val="595959"/>
                          </a:solidFill>
                          <a:effectLst/>
                          <a:latin typeface="微软雅黑" panose="020B0503020204020204" pitchFamily="34" charset="-122"/>
                          <a:ea typeface="微软雅黑" panose="020B0503020204020204" pitchFamily="34" charset="-122"/>
                          <a:cs typeface="+mn-cs"/>
                        </a:rPr>
                        <a:t>说明</a:t>
                      </a:r>
                    </a:p>
                  </a:txBody>
                  <a:tcPr marL="68580" marR="68580" marT="0" marB="0" anchor="ctr"/>
                </a:tc>
                <a:extLst>
                  <a:ext uri="{0D108BD9-81ED-4DB2-BD59-A6C34878D82A}">
                    <a16:rowId xmlns:a16="http://schemas.microsoft.com/office/drawing/2014/main" val="10002"/>
                  </a:ext>
                </a:extLst>
              </a:tr>
              <a:tr h="450919">
                <a:tc>
                  <a:txBody>
                    <a:bodyPr/>
                    <a:lstStyle/>
                    <a:p>
                      <a:pPr algn="ctr">
                        <a:tabLst>
                          <a:tab pos="1074420" algn="ctr"/>
                        </a:tabLst>
                      </a:pPr>
                      <a:r>
                        <a:rPr lang="en-US" sz="1600" b="0" kern="100" dirty="0" err="1">
                          <a:solidFill>
                            <a:srgbClr val="595959"/>
                          </a:solidFill>
                          <a:effectLst/>
                          <a:latin typeface="微软雅黑" panose="020B0503020204020204" pitchFamily="34" charset="-122"/>
                          <a:ea typeface="微软雅黑" panose="020B0503020204020204" pitchFamily="34" charset="-122"/>
                          <a:cs typeface="+mn-cs"/>
                        </a:rPr>
                        <a:t>user_id</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int</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32</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algn="ctr" defTabSz="914400" rtl="0" eaLnBrk="1" latinLnBrk="0" hangingPunct="1">
                        <a:tabLst>
                          <a:tab pos="1074420" algn="ctr"/>
                        </a:tabLst>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是</a:t>
                      </a:r>
                    </a:p>
                  </a:txBody>
                  <a:tcPr marL="68580" marR="68580" marT="0" marB="0" anchor="ctr"/>
                </a:tc>
                <a:tc>
                  <a:txBody>
                    <a:bodyPr/>
                    <a:lstStyle/>
                    <a:p>
                      <a:pPr marL="0" algn="just" defTabSz="914400" rtl="0" eaLnBrk="1" latinLnBrk="0" hangingPunct="1">
                        <a:tabLst>
                          <a:tab pos="1074420" algn="ctr"/>
                        </a:tabLst>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用户</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id</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1244708341"/>
                  </a:ext>
                </a:extLst>
              </a:tr>
              <a:tr h="601226">
                <a:tc>
                  <a:txBody>
                    <a:bodyPr/>
                    <a:lstStyle/>
                    <a:p>
                      <a:pPr algn="ctr"/>
                      <a:r>
                        <a:rPr lang="en-US" sz="1600" b="0" kern="100">
                          <a:solidFill>
                            <a:srgbClr val="595959"/>
                          </a:solidFill>
                          <a:effectLst/>
                          <a:latin typeface="微软雅黑" panose="020B0503020204020204" pitchFamily="34" charset="-122"/>
                          <a:ea typeface="微软雅黑" panose="020B0503020204020204" pitchFamily="34" charset="-122"/>
                          <a:cs typeface="+mn-cs"/>
                        </a:rPr>
                        <a:t>user_password</a:t>
                      </a:r>
                      <a:endParaRPr lang="zh-CN" altLang="en-US"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varchar</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32</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algn="ctr" defTabSz="914400" rtl="0" eaLnBrk="1" latinLnBrk="0" hangingPunct="1">
                        <a:tabLst>
                          <a:tab pos="1074420" algn="ctr"/>
                        </a:tabLst>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否</a:t>
                      </a:r>
                    </a:p>
                  </a:txBody>
                  <a:tcPr marL="68580" marR="68580" marT="0" marB="0" anchor="ctr"/>
                </a:tc>
                <a:tc>
                  <a:txBody>
                    <a:bodyPr/>
                    <a:lstStyle/>
                    <a:p>
                      <a:pPr marL="0" algn="just" defTabSz="914400" rtl="0" eaLnBrk="1" latinLnBrk="0" hangingPunct="1">
                        <a:tabLst>
                          <a:tab pos="1074420" algn="ctr"/>
                        </a:tabLst>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用户名称</a:t>
                      </a:r>
                    </a:p>
                  </a:txBody>
                  <a:tcPr marL="68580" marR="68580" marT="0" marB="0" anchor="ctr"/>
                </a:tc>
                <a:extLst>
                  <a:ext uri="{0D108BD9-81ED-4DB2-BD59-A6C34878D82A}">
                    <a16:rowId xmlns:a16="http://schemas.microsoft.com/office/drawing/2014/main" val="1618197840"/>
                  </a:ext>
                </a:extLst>
              </a:tr>
              <a:tr h="601226">
                <a:tc>
                  <a:txBody>
                    <a:bodyPr/>
                    <a:lstStyle/>
                    <a:p>
                      <a:pPr algn="ctr"/>
                      <a:r>
                        <a:rPr lang="en-US" sz="1600" b="0" kern="100" dirty="0" err="1">
                          <a:solidFill>
                            <a:srgbClr val="595959"/>
                          </a:solidFill>
                          <a:effectLst/>
                          <a:latin typeface="微软雅黑" panose="020B0503020204020204" pitchFamily="34" charset="-122"/>
                          <a:ea typeface="微软雅黑" panose="020B0503020204020204" pitchFamily="34" charset="-122"/>
                          <a:cs typeface="+mn-cs"/>
                        </a:rPr>
                        <a:t>user_password</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varchar</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32</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algn="ctr" defTabSz="914400" rtl="0" eaLnBrk="1" latinLnBrk="0" hangingPunct="1">
                        <a:tabLst>
                          <a:tab pos="1074420" algn="ctr"/>
                        </a:tabLst>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否</a:t>
                      </a:r>
                    </a:p>
                  </a:txBody>
                  <a:tcPr marL="68580" marR="68580" marT="0" marB="0" anchor="ctr"/>
                </a:tc>
                <a:tc>
                  <a:txBody>
                    <a:bodyPr/>
                    <a:lstStyle/>
                    <a:p>
                      <a:pPr marL="0" algn="just" defTabSz="914400" rtl="0" eaLnBrk="1" latinLnBrk="0" hangingPunct="1">
                        <a:tabLst>
                          <a:tab pos="1074420" algn="ctr"/>
                        </a:tabLst>
                      </a:pP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用户密码 </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3487335600"/>
                  </a:ext>
                </a:extLst>
              </a:tr>
              <a:tr h="601226">
                <a:tc>
                  <a:txBody>
                    <a:bodyPr/>
                    <a:lstStyle/>
                    <a:p>
                      <a:pPr algn="ctr"/>
                      <a:r>
                        <a:rPr lang="en-US" sz="1600" b="0" kern="100" dirty="0" err="1">
                          <a:solidFill>
                            <a:srgbClr val="595959"/>
                          </a:solidFill>
                          <a:effectLst/>
                          <a:latin typeface="微软雅黑" panose="020B0503020204020204" pitchFamily="34" charset="-122"/>
                          <a:ea typeface="微软雅黑" panose="020B0503020204020204" pitchFamily="34" charset="-122"/>
                          <a:cs typeface="+mn-cs"/>
                        </a:rPr>
                        <a:t>user_email</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varchar</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32</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algn="ctr" defTabSz="914400" rtl="0" eaLnBrk="1" latinLnBrk="0" hangingPunct="1">
                        <a:tabLst>
                          <a:tab pos="1074420" algn="ctr"/>
                        </a:tabLst>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否</a:t>
                      </a:r>
                    </a:p>
                  </a:txBody>
                  <a:tcPr marL="68580" marR="68580" marT="0" marB="0" anchor="ctr"/>
                </a:tc>
                <a:tc>
                  <a:txBody>
                    <a:bodyPr/>
                    <a:lstStyle/>
                    <a:p>
                      <a:pPr marL="0" algn="just" defTabSz="914400" rtl="0" eaLnBrk="1" latinLnBrk="0" hangingPunct="1">
                        <a:tabLst>
                          <a:tab pos="1074420" algn="ctr"/>
                        </a:tabLst>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用户邮箱（用户账号）</a:t>
                      </a:r>
                    </a:p>
                  </a:txBody>
                  <a:tcPr marL="68580" marR="68580" marT="0" marB="0" anchor="ctr"/>
                </a:tc>
                <a:extLst>
                  <a:ext uri="{0D108BD9-81ED-4DB2-BD59-A6C34878D82A}">
                    <a16:rowId xmlns:a16="http://schemas.microsoft.com/office/drawing/2014/main" val="3790646621"/>
                  </a:ext>
                </a:extLst>
              </a:tr>
              <a:tr h="489082">
                <a:tc>
                  <a:txBody>
                    <a:bodyPr/>
                    <a:lstStyle/>
                    <a:p>
                      <a:pPr algn="ctr"/>
                      <a:r>
                        <a:rPr lang="en-US" sz="1600" b="0" kern="100" dirty="0" err="1">
                          <a:solidFill>
                            <a:srgbClr val="595959"/>
                          </a:solidFill>
                          <a:effectLst/>
                          <a:latin typeface="微软雅黑" panose="020B0503020204020204" pitchFamily="34" charset="-122"/>
                          <a:ea typeface="微软雅黑" panose="020B0503020204020204" pitchFamily="34" charset="-122"/>
                          <a:cs typeface="+mn-cs"/>
                        </a:rPr>
                        <a:t>user_role</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varchar</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32</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algn="ctr" defTabSz="914400" rtl="0" eaLnBrk="1" latinLnBrk="0" hangingPunct="1">
                        <a:tabLst>
                          <a:tab pos="1074420" algn="ctr"/>
                        </a:tabLst>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否</a:t>
                      </a:r>
                    </a:p>
                  </a:txBody>
                  <a:tcPr marL="68580" marR="68580" marT="0" marB="0" anchor="ctr"/>
                </a:tc>
                <a:tc>
                  <a:txBody>
                    <a:bodyPr/>
                    <a:lstStyle/>
                    <a:p>
                      <a:pPr marL="0" algn="just" defTabSz="914400" rtl="0" eaLnBrk="1" latinLnBrk="0" hangingPunct="1">
                        <a:tabLst>
                          <a:tab pos="1074420" algn="ctr"/>
                        </a:tabLst>
                      </a:pP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用户角色（</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ADMIN</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：管理员，</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USER</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：普通用户） </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321627307"/>
                  </a:ext>
                </a:extLst>
              </a:tr>
              <a:tr h="601226">
                <a:tc>
                  <a:txBody>
                    <a:bodyPr/>
                    <a:lstStyle/>
                    <a:p>
                      <a:pPr algn="ctr"/>
                      <a:r>
                        <a:rPr lang="en-US" sz="1600" b="0" kern="100" dirty="0" err="1">
                          <a:solidFill>
                            <a:srgbClr val="595959"/>
                          </a:solidFill>
                          <a:effectLst/>
                          <a:latin typeface="微软雅黑" panose="020B0503020204020204" pitchFamily="34" charset="-122"/>
                          <a:ea typeface="微软雅黑" panose="020B0503020204020204" pitchFamily="34" charset="-122"/>
                          <a:cs typeface="+mn-cs"/>
                        </a:rPr>
                        <a:t>user_status</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varchar</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1</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algn="ctr" defTabSz="914400" rtl="0" eaLnBrk="1" latinLnBrk="0" hangingPunct="1">
                        <a:tabLst>
                          <a:tab pos="1074420" algn="ctr"/>
                        </a:tabLst>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否</a:t>
                      </a:r>
                    </a:p>
                  </a:txBody>
                  <a:tcPr marL="68580" marR="68580" marT="0" marB="0" anchor="ctr"/>
                </a:tc>
                <a:tc>
                  <a:txBody>
                    <a:bodyPr/>
                    <a:lstStyle/>
                    <a:p>
                      <a:pPr marL="0" algn="just" defTabSz="914400" rtl="0" eaLnBrk="1" latinLnBrk="0" hangingPunct="1">
                        <a:tabLst>
                          <a:tab pos="1074420" algn="ctr"/>
                        </a:tabLst>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用户状态（</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0</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：正常，</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1</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：禁用）</a:t>
                      </a:r>
                    </a:p>
                  </a:txBody>
                  <a:tcPr marL="68580" marR="68580" marT="0" marB="0" anchor="ctr"/>
                </a:tc>
                <a:extLst>
                  <a:ext uri="{0D108BD9-81ED-4DB2-BD59-A6C34878D82A}">
                    <a16:rowId xmlns:a16="http://schemas.microsoft.com/office/drawing/2014/main" val="2635174296"/>
                  </a:ext>
                </a:extLst>
              </a:tr>
            </a:tbl>
          </a:graphicData>
        </a:graphic>
      </p:graphicFrame>
    </p:spTree>
    <p:extLst>
      <p:ext uri="{BB962C8B-B14F-4D97-AF65-F5344CB8AC3E}">
        <p14:creationId xmlns:p14="http://schemas.microsoft.com/office/powerpoint/2010/main" val="38198673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6" y="1091196"/>
            <a:ext cx="3290863"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813591"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图书信息</a:t>
            </a:r>
            <a:r>
              <a:rPr lang="zh-CN" altLang="zh-CN" sz="2000" dirty="0">
                <a:solidFill>
                  <a:srgbClr val="1369B2"/>
                </a:solidFill>
                <a:latin typeface="微软雅黑" panose="020B0503020204020204" pitchFamily="34" charset="-122"/>
                <a:ea typeface="微软雅黑" panose="020B0503020204020204" pitchFamily="34" charset="-122"/>
              </a:rPr>
              <a:t>表的表结构</a:t>
            </a:r>
            <a:r>
              <a:rPr lang="en-US" altLang="zh-CN" sz="2000" dirty="0">
                <a:solidFill>
                  <a:srgbClr val="1369B2"/>
                </a:solidFill>
                <a:latin typeface="微软雅黑" panose="020B0503020204020204" pitchFamily="34" charset="-122"/>
                <a:ea typeface="微软雅黑" panose="020B0503020204020204" pitchFamily="34" charset="-122"/>
              </a:rPr>
              <a:t>(1)</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293667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数据库设计</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p>
        </p:txBody>
      </p:sp>
      <p:graphicFrame>
        <p:nvGraphicFramePr>
          <p:cNvPr id="13" name="表格 12">
            <a:extLst>
              <a:ext uri="{FF2B5EF4-FFF2-40B4-BE49-F238E27FC236}">
                <a16:creationId xmlns:a16="http://schemas.microsoft.com/office/drawing/2014/main" id="{4454E65B-A0C4-4B41-888D-0CEF66DFE9A8}"/>
              </a:ext>
            </a:extLst>
          </p:cNvPr>
          <p:cNvGraphicFramePr>
            <a:graphicFrameLocks noGrp="1"/>
          </p:cNvGraphicFramePr>
          <p:nvPr>
            <p:extLst>
              <p:ext uri="{D42A27DB-BD31-4B8C-83A1-F6EECF244321}">
                <p14:modId xmlns:p14="http://schemas.microsoft.com/office/powerpoint/2010/main" val="2800960525"/>
              </p:ext>
            </p:extLst>
          </p:nvPr>
        </p:nvGraphicFramePr>
        <p:xfrm>
          <a:off x="2566999" y="2522119"/>
          <a:ext cx="6977052" cy="2987141"/>
        </p:xfrm>
        <a:graphic>
          <a:graphicData uri="http://schemas.openxmlformats.org/drawingml/2006/table">
            <a:tbl>
              <a:tblPr>
                <a:tableStyleId>{5C22544A-7EE6-4342-B048-85BDC9FD1C3A}</a:tableStyleId>
              </a:tblPr>
              <a:tblGrid>
                <a:gridCol w="1536371">
                  <a:extLst>
                    <a:ext uri="{9D8B030D-6E8A-4147-A177-3AD203B41FA5}">
                      <a16:colId xmlns:a16="http://schemas.microsoft.com/office/drawing/2014/main" val="20000"/>
                    </a:ext>
                  </a:extLst>
                </a:gridCol>
                <a:gridCol w="1005840">
                  <a:extLst>
                    <a:ext uri="{9D8B030D-6E8A-4147-A177-3AD203B41FA5}">
                      <a16:colId xmlns:a16="http://schemas.microsoft.com/office/drawing/2014/main" val="3452734159"/>
                    </a:ext>
                  </a:extLst>
                </a:gridCol>
                <a:gridCol w="800100">
                  <a:extLst>
                    <a:ext uri="{9D8B030D-6E8A-4147-A177-3AD203B41FA5}">
                      <a16:colId xmlns:a16="http://schemas.microsoft.com/office/drawing/2014/main" val="1979637325"/>
                    </a:ext>
                  </a:extLst>
                </a:gridCol>
                <a:gridCol w="1463040">
                  <a:extLst>
                    <a:ext uri="{9D8B030D-6E8A-4147-A177-3AD203B41FA5}">
                      <a16:colId xmlns:a16="http://schemas.microsoft.com/office/drawing/2014/main" val="20001"/>
                    </a:ext>
                  </a:extLst>
                </a:gridCol>
                <a:gridCol w="2171701">
                  <a:extLst>
                    <a:ext uri="{9D8B030D-6E8A-4147-A177-3AD203B41FA5}">
                      <a16:colId xmlns:a16="http://schemas.microsoft.com/office/drawing/2014/main" val="1027769380"/>
                    </a:ext>
                  </a:extLst>
                </a:gridCol>
              </a:tblGrid>
              <a:tr h="268082">
                <a:tc gridSpan="3">
                  <a:txBody>
                    <a:bodyPr/>
                    <a:lstStyle/>
                    <a:p>
                      <a:pPr marL="0" marR="292100" indent="266700" algn="ctr" defTabSz="1219200" rtl="0" eaLnBrk="1" latinLnBrk="0" hangingPunct="1">
                        <a:spcAft>
                          <a:spcPts val="0"/>
                        </a:spcAft>
                        <a:tabLst>
                          <a:tab pos="228600" algn="l"/>
                          <a:tab pos="266700" algn="l"/>
                        </a:tabLst>
                      </a:pPr>
                      <a:r>
                        <a:rPr lang="zh-CN" altLang="en-US" sz="1800" b="1" kern="100" dirty="0">
                          <a:solidFill>
                            <a:srgbClr val="595959"/>
                          </a:solidFill>
                          <a:effectLst/>
                          <a:latin typeface="微软雅黑" panose="020B0503020204020204" pitchFamily="34" charset="-122"/>
                          <a:ea typeface="微软雅黑" panose="020B0503020204020204" pitchFamily="34" charset="-122"/>
                          <a:cs typeface="+mn-cs"/>
                        </a:rPr>
                        <a:t>表名（中文）</a:t>
                      </a:r>
                      <a:endParaRPr lang="zh-CN" sz="1800" b="1"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hMerge="1">
                  <a:txBody>
                    <a:bodyPr/>
                    <a:lstStyle/>
                    <a:p>
                      <a:endParaRPr lang="zh-CN" altLang="en-US"/>
                    </a:p>
                  </a:txBody>
                  <a:tcPr/>
                </a:tc>
                <a:tc hMerge="1">
                  <a:txBody>
                    <a:bodyPr/>
                    <a:lstStyle/>
                    <a:p>
                      <a:endParaRPr lang="zh-CN" altLang="en-US"/>
                    </a:p>
                  </a:txBody>
                  <a:tcPr/>
                </a:tc>
                <a:tc gridSpan="2">
                  <a:txBody>
                    <a:bodyPr/>
                    <a:lstStyle/>
                    <a:p>
                      <a:pPr marL="0" marR="292100" indent="266700" algn="ctr" defTabSz="1219200" rtl="0" eaLnBrk="1" latinLnBrk="0" hangingPunct="1">
                        <a:spcAft>
                          <a:spcPts val="0"/>
                        </a:spcAft>
                        <a:tabLst>
                          <a:tab pos="228600" algn="l"/>
                          <a:tab pos="266700" algn="l"/>
                        </a:tabLst>
                      </a:pPr>
                      <a:r>
                        <a:rPr lang="zh-CN" altLang="en-US" sz="1800" b="1" kern="100" dirty="0">
                          <a:solidFill>
                            <a:srgbClr val="595959"/>
                          </a:solidFill>
                          <a:effectLst/>
                          <a:latin typeface="微软雅黑" panose="020B0503020204020204" pitchFamily="34" charset="-122"/>
                          <a:ea typeface="微软雅黑" panose="020B0503020204020204" pitchFamily="34" charset="-122"/>
                          <a:cs typeface="+mn-cs"/>
                        </a:rPr>
                        <a:t>功表名（英文）</a:t>
                      </a:r>
                      <a:endParaRPr lang="zh-CN" sz="1800" b="1"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hMerge="1">
                  <a:txBody>
                    <a:bodyPr/>
                    <a:lstStyle/>
                    <a:p>
                      <a:endParaRPr lang="zh-CN" altLang="en-US"/>
                    </a:p>
                  </a:txBody>
                  <a:tcPr/>
                </a:tc>
                <a:extLst>
                  <a:ext uri="{0D108BD9-81ED-4DB2-BD59-A6C34878D82A}">
                    <a16:rowId xmlns:a16="http://schemas.microsoft.com/office/drawing/2014/main" val="10000"/>
                  </a:ext>
                </a:extLst>
              </a:tr>
              <a:tr h="238295">
                <a:tc gridSpan="3">
                  <a:txBody>
                    <a:bodyPr/>
                    <a:lstStyle/>
                    <a:p>
                      <a:pPr algn="ct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图书信息表</a:t>
                      </a:r>
                    </a:p>
                  </a:txBody>
                  <a:tcPr marL="68580" marR="68580" marT="0" marB="0" anchor="ctr"/>
                </a:tc>
                <a:tc hMerge="1">
                  <a:txBody>
                    <a:bodyPr/>
                    <a:lstStyle/>
                    <a:p>
                      <a:endParaRPr lang="zh-CN" altLang="en-US"/>
                    </a:p>
                  </a:txBody>
                  <a:tcPr/>
                </a:tc>
                <a:tc hMerge="1">
                  <a:txBody>
                    <a:bodyPr/>
                    <a:lstStyle/>
                    <a:p>
                      <a:endParaRPr lang="zh-CN" altLang="en-US"/>
                    </a:p>
                  </a:txBody>
                  <a:tcPr/>
                </a:tc>
                <a:tc gridSpan="2">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book</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hMerge="1">
                  <a:txBody>
                    <a:bodyPr/>
                    <a:lstStyle/>
                    <a:p>
                      <a:endParaRPr lang="zh-CN" altLang="en-US"/>
                    </a:p>
                  </a:txBody>
                  <a:tcPr/>
                </a:tc>
                <a:extLst>
                  <a:ext uri="{0D108BD9-81ED-4DB2-BD59-A6C34878D82A}">
                    <a16:rowId xmlns:a16="http://schemas.microsoft.com/office/drawing/2014/main" val="10001"/>
                  </a:ext>
                </a:extLst>
              </a:tr>
              <a:tr h="268082">
                <a:tc>
                  <a:txBody>
                    <a:bodyPr/>
                    <a:lstStyle/>
                    <a:p>
                      <a:pPr algn="ctr"/>
                      <a:r>
                        <a:rPr lang="zh-CN" altLang="en-US" sz="1800" b="1" kern="100" dirty="0">
                          <a:solidFill>
                            <a:srgbClr val="595959"/>
                          </a:solidFill>
                          <a:effectLst/>
                          <a:latin typeface="微软雅黑" panose="020B0503020204020204" pitchFamily="34" charset="-122"/>
                          <a:ea typeface="微软雅黑" panose="020B0503020204020204" pitchFamily="34" charset="-122"/>
                          <a:cs typeface="+mn-cs"/>
                        </a:rPr>
                        <a:t>字段名</a:t>
                      </a:r>
                    </a:p>
                  </a:txBody>
                  <a:tcPr marL="68580" marR="68580" marT="0" marB="0" anchor="ctr"/>
                </a:tc>
                <a:tc>
                  <a:txBody>
                    <a:bodyPr/>
                    <a:lstStyle/>
                    <a:p>
                      <a:pPr algn="ctr"/>
                      <a:r>
                        <a:rPr lang="zh-CN" altLang="en-US" sz="1800" b="1" kern="100" dirty="0">
                          <a:solidFill>
                            <a:srgbClr val="595959"/>
                          </a:solidFill>
                          <a:effectLst/>
                          <a:latin typeface="微软雅黑" panose="020B0503020204020204" pitchFamily="34" charset="-122"/>
                          <a:ea typeface="微软雅黑" panose="020B0503020204020204" pitchFamily="34" charset="-122"/>
                          <a:cs typeface="+mn-cs"/>
                        </a:rPr>
                        <a:t>类型</a:t>
                      </a:r>
                    </a:p>
                  </a:txBody>
                  <a:tcPr marL="68580" marR="68580" marT="0" marB="0" anchor="ctr"/>
                </a:tc>
                <a:tc>
                  <a:txBody>
                    <a:bodyPr/>
                    <a:lstStyle/>
                    <a:p>
                      <a:pPr algn="ctr"/>
                      <a:r>
                        <a:rPr lang="zh-CN" altLang="en-US" sz="1800" b="1" kern="100" dirty="0">
                          <a:solidFill>
                            <a:srgbClr val="595959"/>
                          </a:solidFill>
                          <a:effectLst/>
                          <a:latin typeface="微软雅黑" panose="020B0503020204020204" pitchFamily="34" charset="-122"/>
                          <a:ea typeface="微软雅黑" panose="020B0503020204020204" pitchFamily="34" charset="-122"/>
                          <a:cs typeface="+mn-cs"/>
                        </a:rPr>
                        <a:t>长度</a:t>
                      </a:r>
                    </a:p>
                  </a:txBody>
                  <a:tcPr marL="68580" marR="68580" marT="0" marB="0" anchor="ctr"/>
                </a:tc>
                <a:tc>
                  <a:txBody>
                    <a:bodyPr/>
                    <a:lstStyle/>
                    <a:p>
                      <a:pPr algn="ctr"/>
                      <a:r>
                        <a:rPr lang="zh-CN" altLang="en-US" sz="1800" b="1" kern="100" dirty="0">
                          <a:solidFill>
                            <a:srgbClr val="595959"/>
                          </a:solidFill>
                          <a:effectLst/>
                          <a:latin typeface="微软雅黑" panose="020B0503020204020204" pitchFamily="34" charset="-122"/>
                          <a:ea typeface="微软雅黑" panose="020B0503020204020204" pitchFamily="34" charset="-122"/>
                          <a:cs typeface="+mn-cs"/>
                        </a:rPr>
                        <a:t>是否主键</a:t>
                      </a:r>
                    </a:p>
                  </a:txBody>
                  <a:tcPr marL="68580" marR="68580" marT="0" marB="0" anchor="ctr"/>
                </a:tc>
                <a:tc>
                  <a:txBody>
                    <a:bodyPr/>
                    <a:lstStyle/>
                    <a:p>
                      <a:pPr algn="ctr"/>
                      <a:r>
                        <a:rPr lang="zh-CN" altLang="en-US" sz="1800" b="1" kern="100" dirty="0">
                          <a:solidFill>
                            <a:srgbClr val="595959"/>
                          </a:solidFill>
                          <a:effectLst/>
                          <a:latin typeface="微软雅黑" panose="020B0503020204020204" pitchFamily="34" charset="-122"/>
                          <a:ea typeface="微软雅黑" panose="020B0503020204020204" pitchFamily="34" charset="-122"/>
                          <a:cs typeface="+mn-cs"/>
                        </a:rPr>
                        <a:t>说明</a:t>
                      </a:r>
                    </a:p>
                  </a:txBody>
                  <a:tcPr marL="68580" marR="68580" marT="0" marB="0" anchor="ctr"/>
                </a:tc>
                <a:extLst>
                  <a:ext uri="{0D108BD9-81ED-4DB2-BD59-A6C34878D82A}">
                    <a16:rowId xmlns:a16="http://schemas.microsoft.com/office/drawing/2014/main" val="10002"/>
                  </a:ext>
                </a:extLst>
              </a:tr>
              <a:tr h="348886">
                <a:tc>
                  <a:txBody>
                    <a:bodyPr/>
                    <a:lstStyle/>
                    <a:p>
                      <a:pPr algn="ctr">
                        <a:tabLst>
                          <a:tab pos="1074420" algn="ctr"/>
                        </a:tabLst>
                      </a:pPr>
                      <a:r>
                        <a:rPr lang="en-US" sz="1600" b="0" kern="100" dirty="0" err="1">
                          <a:solidFill>
                            <a:srgbClr val="595959"/>
                          </a:solidFill>
                          <a:effectLst/>
                          <a:latin typeface="微软雅黑" panose="020B0503020204020204" pitchFamily="34" charset="-122"/>
                          <a:ea typeface="微软雅黑" panose="020B0503020204020204" pitchFamily="34" charset="-122"/>
                          <a:cs typeface="+mn-cs"/>
                        </a:rPr>
                        <a:t>book_id</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int</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32</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algn="ctr" defTabSz="914400" rtl="0" eaLnBrk="1" latinLnBrk="0" hangingPunct="1">
                        <a:tabLst>
                          <a:tab pos="1074420" algn="ctr"/>
                        </a:tabLst>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是</a:t>
                      </a:r>
                    </a:p>
                  </a:txBody>
                  <a:tcPr marL="68580" marR="68580" marT="0" marB="0" anchor="ctr"/>
                </a:tc>
                <a:tc>
                  <a:txBody>
                    <a:bodyPr/>
                    <a:lstStyle/>
                    <a:p>
                      <a:pPr marL="0" algn="ctr" defTabSz="914400" rtl="0" eaLnBrk="1" latinLnBrk="0" hangingPunct="1">
                        <a:tabLst>
                          <a:tab pos="1074420" algn="ctr"/>
                        </a:tabLst>
                      </a:pP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图书编号</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1244708341"/>
                  </a:ext>
                </a:extLst>
              </a:tr>
              <a:tr h="337015">
                <a:tc>
                  <a:txBody>
                    <a:bodyPr/>
                    <a:lstStyle/>
                    <a:p>
                      <a:pPr algn="ctr"/>
                      <a:r>
                        <a:rPr lang="en-US" sz="1600" b="0" kern="100" dirty="0" err="1">
                          <a:solidFill>
                            <a:srgbClr val="595959"/>
                          </a:solidFill>
                          <a:effectLst/>
                          <a:latin typeface="微软雅黑" panose="020B0503020204020204" pitchFamily="34" charset="-122"/>
                          <a:ea typeface="微软雅黑" panose="020B0503020204020204" pitchFamily="34" charset="-122"/>
                          <a:cs typeface="+mn-cs"/>
                        </a:rPr>
                        <a:t>book_name</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varchar</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32</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algn="ctr" defTabSz="914400" rtl="0" eaLnBrk="1" latinLnBrk="0" hangingPunct="1">
                        <a:tabLst>
                          <a:tab pos="1074420" algn="ctr"/>
                        </a:tabLst>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否</a:t>
                      </a:r>
                    </a:p>
                  </a:txBody>
                  <a:tcPr marL="68580" marR="68580" marT="0" marB="0" anchor="ctr"/>
                </a:tc>
                <a:tc>
                  <a:txBody>
                    <a:bodyPr/>
                    <a:lstStyle/>
                    <a:p>
                      <a:pPr algn="ct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图书名称</a:t>
                      </a:r>
                    </a:p>
                  </a:txBody>
                  <a:tcPr marL="68580" marR="68580" marT="0" marB="0" anchor="ctr"/>
                </a:tc>
                <a:extLst>
                  <a:ext uri="{0D108BD9-81ED-4DB2-BD59-A6C34878D82A}">
                    <a16:rowId xmlns:a16="http://schemas.microsoft.com/office/drawing/2014/main" val="1618197840"/>
                  </a:ext>
                </a:extLst>
              </a:tr>
              <a:tr h="377190">
                <a:tc>
                  <a:txBody>
                    <a:bodyPr/>
                    <a:lstStyle/>
                    <a:p>
                      <a:pPr algn="ctr"/>
                      <a:r>
                        <a:rPr lang="en-US" sz="1600" b="0" kern="100" dirty="0" err="1">
                          <a:solidFill>
                            <a:srgbClr val="595959"/>
                          </a:solidFill>
                          <a:effectLst/>
                          <a:latin typeface="微软雅黑" panose="020B0503020204020204" pitchFamily="34" charset="-122"/>
                          <a:ea typeface="微软雅黑" panose="020B0503020204020204" pitchFamily="34" charset="-122"/>
                          <a:cs typeface="+mn-cs"/>
                        </a:rPr>
                        <a:t>book_isbn</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varchar</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32</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algn="ctr" defTabSz="914400" rtl="0" eaLnBrk="1" latinLnBrk="0" hangingPunct="1">
                        <a:tabLst>
                          <a:tab pos="1074420" algn="ctr"/>
                        </a:tabLst>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否</a:t>
                      </a:r>
                    </a:p>
                  </a:txBody>
                  <a:tcPr marL="68580" marR="68580" marT="0" marB="0" anchor="ctr"/>
                </a:tc>
                <a:tc>
                  <a:txBody>
                    <a:bodyPr/>
                    <a:lstStyle/>
                    <a:p>
                      <a:pPr algn="ct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图书标准</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ISBN</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编号</a:t>
                      </a:r>
                    </a:p>
                  </a:txBody>
                  <a:tcPr marL="68580" marR="68580" marT="0" marB="0" anchor="ctr"/>
                </a:tc>
                <a:extLst>
                  <a:ext uri="{0D108BD9-81ED-4DB2-BD59-A6C34878D82A}">
                    <a16:rowId xmlns:a16="http://schemas.microsoft.com/office/drawing/2014/main" val="3487335600"/>
                  </a:ext>
                </a:extLst>
              </a:tr>
              <a:tr h="400050">
                <a:tc>
                  <a:txBody>
                    <a:bodyPr/>
                    <a:lstStyle/>
                    <a:p>
                      <a:pPr algn="ctr"/>
                      <a:r>
                        <a:rPr lang="en-US" sz="1600" b="0" kern="100" dirty="0" err="1">
                          <a:solidFill>
                            <a:srgbClr val="595959"/>
                          </a:solidFill>
                          <a:effectLst/>
                          <a:latin typeface="微软雅黑" panose="020B0503020204020204" pitchFamily="34" charset="-122"/>
                          <a:ea typeface="微软雅黑" panose="020B0503020204020204" pitchFamily="34" charset="-122"/>
                          <a:cs typeface="+mn-cs"/>
                        </a:rPr>
                        <a:t>book_press</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varchar</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32</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algn="ctr" defTabSz="914400" rtl="0" eaLnBrk="1" latinLnBrk="0" hangingPunct="1">
                        <a:tabLst>
                          <a:tab pos="1074420" algn="ctr"/>
                        </a:tabLst>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否</a:t>
                      </a:r>
                    </a:p>
                  </a:txBody>
                  <a:tcPr marL="68580" marR="68580" marT="0" marB="0" anchor="ctr"/>
                </a:tc>
                <a:tc>
                  <a:txBody>
                    <a:bodyPr/>
                    <a:lstStyle/>
                    <a:p>
                      <a:pPr marL="0" algn="ctr" defTabSz="914400" rtl="0" eaLnBrk="1" latinLnBrk="0" hangingPunct="1">
                        <a:tabLst>
                          <a:tab pos="1074420" algn="ctr"/>
                        </a:tabLst>
                      </a:pP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图书出版社 </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3790646621"/>
                  </a:ext>
                </a:extLst>
              </a:tr>
              <a:tr h="238295">
                <a:tc>
                  <a:txBody>
                    <a:bodyPr/>
                    <a:lstStyle/>
                    <a:p>
                      <a:pPr algn="ctr"/>
                      <a:r>
                        <a:rPr lang="en-US" sz="1600" b="0" kern="100" dirty="0" err="1">
                          <a:solidFill>
                            <a:srgbClr val="595959"/>
                          </a:solidFill>
                          <a:effectLst/>
                          <a:latin typeface="微软雅黑" panose="020B0503020204020204" pitchFamily="34" charset="-122"/>
                          <a:ea typeface="微软雅黑" panose="020B0503020204020204" pitchFamily="34" charset="-122"/>
                          <a:cs typeface="+mn-cs"/>
                        </a:rPr>
                        <a:t>book_author</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varchar</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32</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algn="ctr" defTabSz="914400" rtl="0" eaLnBrk="1" latinLnBrk="0" hangingPunct="1">
                        <a:tabLst>
                          <a:tab pos="1074420" algn="ctr"/>
                        </a:tabLst>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否</a:t>
                      </a:r>
                    </a:p>
                  </a:txBody>
                  <a:tcPr marL="68580" marR="68580" marT="0" marB="0" anchor="ctr"/>
                </a:tc>
                <a:tc>
                  <a:txBody>
                    <a:bodyPr/>
                    <a:lstStyle/>
                    <a:p>
                      <a:pPr marL="0" algn="ctr" defTabSz="914400" rtl="0" eaLnBrk="1" latinLnBrk="0" hangingPunct="1">
                        <a:tabLst>
                          <a:tab pos="1074420" algn="ctr"/>
                        </a:tabLst>
                      </a:pP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图书作者</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321627307"/>
                  </a:ext>
                </a:extLst>
              </a:tr>
              <a:tr h="476589">
                <a:tc>
                  <a:txBody>
                    <a:bodyPr/>
                    <a:lstStyle/>
                    <a:p>
                      <a:pPr algn="ctr"/>
                      <a:r>
                        <a:rPr lang="en-US" sz="1600" b="0" kern="100" dirty="0" err="1">
                          <a:solidFill>
                            <a:srgbClr val="595959"/>
                          </a:solidFill>
                          <a:effectLst/>
                          <a:latin typeface="微软雅黑" panose="020B0503020204020204" pitchFamily="34" charset="-122"/>
                          <a:ea typeface="微软雅黑" panose="020B0503020204020204" pitchFamily="34" charset="-122"/>
                          <a:cs typeface="+mn-cs"/>
                        </a:rPr>
                        <a:t>book_</a:t>
                      </a: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pagination</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int</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32</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algn="ctr" defTabSz="914400" rtl="0" eaLnBrk="1" latinLnBrk="0" hangingPunct="1">
                        <a:tabLst>
                          <a:tab pos="1074420" algn="ctr"/>
                        </a:tabLst>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否</a:t>
                      </a:r>
                    </a:p>
                  </a:txBody>
                  <a:tcPr marL="68580" marR="68580" marT="0" marB="0" anchor="ctr"/>
                </a:tc>
                <a:tc>
                  <a:txBody>
                    <a:bodyPr/>
                    <a:lstStyle/>
                    <a:p>
                      <a:pPr algn="ct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图书页数</a:t>
                      </a:r>
                    </a:p>
                  </a:txBody>
                  <a:tcPr marL="68580" marR="68580" marT="0" marB="0" anchor="ctr"/>
                </a:tc>
                <a:extLst>
                  <a:ext uri="{0D108BD9-81ED-4DB2-BD59-A6C34878D82A}">
                    <a16:rowId xmlns:a16="http://schemas.microsoft.com/office/drawing/2014/main" val="2635174296"/>
                  </a:ext>
                </a:extLst>
              </a:tr>
            </a:tbl>
          </a:graphicData>
        </a:graphic>
      </p:graphicFrame>
    </p:spTree>
    <p:extLst>
      <p:ext uri="{BB962C8B-B14F-4D97-AF65-F5344CB8AC3E}">
        <p14:creationId xmlns:p14="http://schemas.microsoft.com/office/powerpoint/2010/main" val="16565490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6" y="1091196"/>
            <a:ext cx="3290863"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813591"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图书信息</a:t>
            </a:r>
            <a:r>
              <a:rPr lang="zh-CN" altLang="zh-CN" sz="2000" dirty="0">
                <a:solidFill>
                  <a:srgbClr val="1369B2"/>
                </a:solidFill>
                <a:latin typeface="微软雅黑" panose="020B0503020204020204" pitchFamily="34" charset="-122"/>
                <a:ea typeface="微软雅黑" panose="020B0503020204020204" pitchFamily="34" charset="-122"/>
              </a:rPr>
              <a:t>表的表结构</a:t>
            </a:r>
            <a:r>
              <a:rPr lang="en-US" altLang="zh-CN" sz="2000" dirty="0">
                <a:solidFill>
                  <a:srgbClr val="1369B2"/>
                </a:solidFill>
                <a:latin typeface="微软雅黑" panose="020B0503020204020204" pitchFamily="34" charset="-122"/>
                <a:ea typeface="微软雅黑" panose="020B0503020204020204" pitchFamily="34" charset="-122"/>
              </a:rPr>
              <a:t>(2)</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293667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数据库设计</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p>
        </p:txBody>
      </p:sp>
      <p:graphicFrame>
        <p:nvGraphicFramePr>
          <p:cNvPr id="6" name="表格 5">
            <a:extLst>
              <a:ext uri="{FF2B5EF4-FFF2-40B4-BE49-F238E27FC236}">
                <a16:creationId xmlns:a16="http://schemas.microsoft.com/office/drawing/2014/main" id="{4B009F6D-AB7C-5E4E-B300-5D1E91116B63}"/>
              </a:ext>
            </a:extLst>
          </p:cNvPr>
          <p:cNvGraphicFramePr>
            <a:graphicFrameLocks noGrp="1"/>
          </p:cNvGraphicFramePr>
          <p:nvPr>
            <p:extLst>
              <p:ext uri="{D42A27DB-BD31-4B8C-83A1-F6EECF244321}">
                <p14:modId xmlns:p14="http://schemas.microsoft.com/office/powerpoint/2010/main" val="3207574220"/>
              </p:ext>
            </p:extLst>
          </p:nvPr>
        </p:nvGraphicFramePr>
        <p:xfrm>
          <a:off x="2486988" y="2316379"/>
          <a:ext cx="7182791" cy="3729397"/>
        </p:xfrm>
        <a:graphic>
          <a:graphicData uri="http://schemas.openxmlformats.org/drawingml/2006/table">
            <a:tbl>
              <a:tblPr>
                <a:tableStyleId>{5C22544A-7EE6-4342-B048-85BDC9FD1C3A}</a:tableStyleId>
              </a:tblPr>
              <a:tblGrid>
                <a:gridCol w="1454922">
                  <a:extLst>
                    <a:ext uri="{9D8B030D-6E8A-4147-A177-3AD203B41FA5}">
                      <a16:colId xmlns:a16="http://schemas.microsoft.com/office/drawing/2014/main" val="20000"/>
                    </a:ext>
                  </a:extLst>
                </a:gridCol>
                <a:gridCol w="1102435">
                  <a:extLst>
                    <a:ext uri="{9D8B030D-6E8A-4147-A177-3AD203B41FA5}">
                      <a16:colId xmlns:a16="http://schemas.microsoft.com/office/drawing/2014/main" val="3452734159"/>
                    </a:ext>
                  </a:extLst>
                </a:gridCol>
                <a:gridCol w="790877">
                  <a:extLst>
                    <a:ext uri="{9D8B030D-6E8A-4147-A177-3AD203B41FA5}">
                      <a16:colId xmlns:a16="http://schemas.microsoft.com/office/drawing/2014/main" val="1979637325"/>
                    </a:ext>
                  </a:extLst>
                </a:gridCol>
                <a:gridCol w="1297098">
                  <a:extLst>
                    <a:ext uri="{9D8B030D-6E8A-4147-A177-3AD203B41FA5}">
                      <a16:colId xmlns:a16="http://schemas.microsoft.com/office/drawing/2014/main" val="20001"/>
                    </a:ext>
                  </a:extLst>
                </a:gridCol>
                <a:gridCol w="2537459">
                  <a:extLst>
                    <a:ext uri="{9D8B030D-6E8A-4147-A177-3AD203B41FA5}">
                      <a16:colId xmlns:a16="http://schemas.microsoft.com/office/drawing/2014/main" val="1027769380"/>
                    </a:ext>
                  </a:extLst>
                </a:gridCol>
              </a:tblGrid>
              <a:tr h="268082">
                <a:tc gridSpan="3">
                  <a:txBody>
                    <a:bodyPr/>
                    <a:lstStyle/>
                    <a:p>
                      <a:pPr marL="0" marR="292100" indent="266700" algn="ctr" defTabSz="1219200" rtl="0" eaLnBrk="1" latinLnBrk="0" hangingPunct="1">
                        <a:spcAft>
                          <a:spcPts val="0"/>
                        </a:spcAft>
                        <a:tabLst>
                          <a:tab pos="228600" algn="l"/>
                          <a:tab pos="266700" algn="l"/>
                        </a:tabLst>
                      </a:pPr>
                      <a:r>
                        <a:rPr lang="zh-CN" altLang="en-US" sz="1800" b="1" kern="100" dirty="0">
                          <a:solidFill>
                            <a:srgbClr val="595959"/>
                          </a:solidFill>
                          <a:effectLst/>
                          <a:latin typeface="微软雅黑" panose="020B0503020204020204" pitchFamily="34" charset="-122"/>
                          <a:ea typeface="微软雅黑" panose="020B0503020204020204" pitchFamily="34" charset="-122"/>
                          <a:cs typeface="+mn-cs"/>
                        </a:rPr>
                        <a:t>表名（中文）</a:t>
                      </a:r>
                      <a:endParaRPr lang="zh-CN" sz="1800" b="1"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hMerge="1">
                  <a:txBody>
                    <a:bodyPr/>
                    <a:lstStyle/>
                    <a:p>
                      <a:endParaRPr lang="zh-CN" altLang="en-US"/>
                    </a:p>
                  </a:txBody>
                  <a:tcPr/>
                </a:tc>
                <a:tc hMerge="1">
                  <a:txBody>
                    <a:bodyPr/>
                    <a:lstStyle/>
                    <a:p>
                      <a:endParaRPr lang="zh-CN" altLang="en-US"/>
                    </a:p>
                  </a:txBody>
                  <a:tcPr/>
                </a:tc>
                <a:tc gridSpan="2">
                  <a:txBody>
                    <a:bodyPr/>
                    <a:lstStyle/>
                    <a:p>
                      <a:pPr marL="0" marR="292100" indent="266700" algn="ctr" defTabSz="1219200" rtl="0" eaLnBrk="1" latinLnBrk="0" hangingPunct="1">
                        <a:spcAft>
                          <a:spcPts val="0"/>
                        </a:spcAft>
                        <a:tabLst>
                          <a:tab pos="228600" algn="l"/>
                          <a:tab pos="266700" algn="l"/>
                        </a:tabLst>
                      </a:pPr>
                      <a:r>
                        <a:rPr lang="zh-CN" altLang="en-US" sz="1800" b="1" kern="100" dirty="0">
                          <a:solidFill>
                            <a:srgbClr val="595959"/>
                          </a:solidFill>
                          <a:effectLst/>
                          <a:latin typeface="微软雅黑" panose="020B0503020204020204" pitchFamily="34" charset="-122"/>
                          <a:ea typeface="微软雅黑" panose="020B0503020204020204" pitchFamily="34" charset="-122"/>
                          <a:cs typeface="+mn-cs"/>
                        </a:rPr>
                        <a:t>功表名（英文）</a:t>
                      </a:r>
                      <a:endParaRPr lang="zh-CN" sz="1800" b="1"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hMerge="1">
                  <a:txBody>
                    <a:bodyPr/>
                    <a:lstStyle/>
                    <a:p>
                      <a:endParaRPr lang="zh-CN" altLang="en-US"/>
                    </a:p>
                  </a:txBody>
                  <a:tcPr/>
                </a:tc>
                <a:extLst>
                  <a:ext uri="{0D108BD9-81ED-4DB2-BD59-A6C34878D82A}">
                    <a16:rowId xmlns:a16="http://schemas.microsoft.com/office/drawing/2014/main" val="10000"/>
                  </a:ext>
                </a:extLst>
              </a:tr>
              <a:tr h="238295">
                <a:tc gridSpan="3">
                  <a:txBody>
                    <a:bodyPr/>
                    <a:lstStyle/>
                    <a:p>
                      <a:pPr algn="ct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图书信息表</a:t>
                      </a:r>
                    </a:p>
                  </a:txBody>
                  <a:tcPr marL="68580" marR="68580" marT="0" marB="0" anchor="ctr"/>
                </a:tc>
                <a:tc hMerge="1">
                  <a:txBody>
                    <a:bodyPr/>
                    <a:lstStyle/>
                    <a:p>
                      <a:endParaRPr lang="zh-CN" altLang="en-US"/>
                    </a:p>
                  </a:txBody>
                  <a:tcPr/>
                </a:tc>
                <a:tc hMerge="1">
                  <a:txBody>
                    <a:bodyPr/>
                    <a:lstStyle/>
                    <a:p>
                      <a:endParaRPr lang="zh-CN" altLang="en-US"/>
                    </a:p>
                  </a:txBody>
                  <a:tcPr/>
                </a:tc>
                <a:tc gridSpan="2">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book</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hMerge="1">
                  <a:txBody>
                    <a:bodyPr/>
                    <a:lstStyle/>
                    <a:p>
                      <a:endParaRPr lang="zh-CN" altLang="en-US"/>
                    </a:p>
                  </a:txBody>
                  <a:tcPr/>
                </a:tc>
                <a:extLst>
                  <a:ext uri="{0D108BD9-81ED-4DB2-BD59-A6C34878D82A}">
                    <a16:rowId xmlns:a16="http://schemas.microsoft.com/office/drawing/2014/main" val="10001"/>
                  </a:ext>
                </a:extLst>
              </a:tr>
              <a:tr h="268082">
                <a:tc>
                  <a:txBody>
                    <a:bodyPr/>
                    <a:lstStyle/>
                    <a:p>
                      <a:pPr algn="ctr"/>
                      <a:r>
                        <a:rPr lang="zh-CN" altLang="en-US" sz="1800" b="1" kern="100" dirty="0">
                          <a:solidFill>
                            <a:srgbClr val="595959"/>
                          </a:solidFill>
                          <a:effectLst/>
                          <a:latin typeface="微软雅黑" panose="020B0503020204020204" pitchFamily="34" charset="-122"/>
                          <a:ea typeface="微软雅黑" panose="020B0503020204020204" pitchFamily="34" charset="-122"/>
                          <a:cs typeface="+mn-cs"/>
                        </a:rPr>
                        <a:t>字段名</a:t>
                      </a:r>
                    </a:p>
                  </a:txBody>
                  <a:tcPr marL="68580" marR="68580" marT="0" marB="0" anchor="ctr"/>
                </a:tc>
                <a:tc>
                  <a:txBody>
                    <a:bodyPr/>
                    <a:lstStyle/>
                    <a:p>
                      <a:pPr algn="ctr"/>
                      <a:r>
                        <a:rPr lang="zh-CN" altLang="en-US" sz="1800" b="1" kern="100" dirty="0">
                          <a:solidFill>
                            <a:srgbClr val="595959"/>
                          </a:solidFill>
                          <a:effectLst/>
                          <a:latin typeface="微软雅黑" panose="020B0503020204020204" pitchFamily="34" charset="-122"/>
                          <a:ea typeface="微软雅黑" panose="020B0503020204020204" pitchFamily="34" charset="-122"/>
                          <a:cs typeface="+mn-cs"/>
                        </a:rPr>
                        <a:t>类型</a:t>
                      </a:r>
                    </a:p>
                  </a:txBody>
                  <a:tcPr marL="68580" marR="68580" marT="0" marB="0" anchor="ctr"/>
                </a:tc>
                <a:tc>
                  <a:txBody>
                    <a:bodyPr/>
                    <a:lstStyle/>
                    <a:p>
                      <a:pPr algn="ctr"/>
                      <a:r>
                        <a:rPr lang="zh-CN" altLang="en-US" sz="1800" b="1" kern="100" dirty="0">
                          <a:solidFill>
                            <a:srgbClr val="595959"/>
                          </a:solidFill>
                          <a:effectLst/>
                          <a:latin typeface="微软雅黑" panose="020B0503020204020204" pitchFamily="34" charset="-122"/>
                          <a:ea typeface="微软雅黑" panose="020B0503020204020204" pitchFamily="34" charset="-122"/>
                          <a:cs typeface="+mn-cs"/>
                        </a:rPr>
                        <a:t>长度</a:t>
                      </a:r>
                    </a:p>
                  </a:txBody>
                  <a:tcPr marL="68580" marR="68580" marT="0" marB="0" anchor="ctr"/>
                </a:tc>
                <a:tc>
                  <a:txBody>
                    <a:bodyPr/>
                    <a:lstStyle/>
                    <a:p>
                      <a:pPr algn="ctr"/>
                      <a:r>
                        <a:rPr lang="zh-CN" altLang="en-US" sz="1800" b="1" kern="100" dirty="0">
                          <a:solidFill>
                            <a:srgbClr val="595959"/>
                          </a:solidFill>
                          <a:effectLst/>
                          <a:latin typeface="微软雅黑" panose="020B0503020204020204" pitchFamily="34" charset="-122"/>
                          <a:ea typeface="微软雅黑" panose="020B0503020204020204" pitchFamily="34" charset="-122"/>
                          <a:cs typeface="+mn-cs"/>
                        </a:rPr>
                        <a:t>是否主键</a:t>
                      </a:r>
                    </a:p>
                  </a:txBody>
                  <a:tcPr marL="68580" marR="68580" marT="0" marB="0" anchor="ctr"/>
                </a:tc>
                <a:tc>
                  <a:txBody>
                    <a:bodyPr/>
                    <a:lstStyle/>
                    <a:p>
                      <a:pPr algn="ctr"/>
                      <a:r>
                        <a:rPr lang="zh-CN" altLang="en-US" sz="1800" b="1" kern="100" dirty="0">
                          <a:solidFill>
                            <a:srgbClr val="595959"/>
                          </a:solidFill>
                          <a:effectLst/>
                          <a:latin typeface="微软雅黑" panose="020B0503020204020204" pitchFamily="34" charset="-122"/>
                          <a:ea typeface="微软雅黑" panose="020B0503020204020204" pitchFamily="34" charset="-122"/>
                          <a:cs typeface="+mn-cs"/>
                        </a:rPr>
                        <a:t>说明</a:t>
                      </a:r>
                    </a:p>
                  </a:txBody>
                  <a:tcPr marL="68580" marR="68580" marT="0" marB="0" anchor="ctr"/>
                </a:tc>
                <a:extLst>
                  <a:ext uri="{0D108BD9-81ED-4DB2-BD59-A6C34878D82A}">
                    <a16:rowId xmlns:a16="http://schemas.microsoft.com/office/drawing/2014/main" val="10002"/>
                  </a:ext>
                </a:extLst>
              </a:tr>
              <a:tr h="254677">
                <a:tc>
                  <a:txBody>
                    <a:bodyPr/>
                    <a:lstStyle/>
                    <a:p>
                      <a:pPr algn="l"/>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book_price</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double</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32</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algn="ctr" defTabSz="914400" rtl="0" eaLnBrk="1" latinLnBrk="0" hangingPunct="1">
                        <a:tabLst>
                          <a:tab pos="1074420" algn="ctr"/>
                        </a:tabLst>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否</a:t>
                      </a:r>
                    </a:p>
                  </a:txBody>
                  <a:tcPr marL="68580" marR="68580" marT="0" marB="0" anchor="ctr"/>
                </a:tc>
                <a:tc>
                  <a:txBody>
                    <a:bodyPr/>
                    <a:lstStyle/>
                    <a:p>
                      <a:pPr marL="0" algn="l" defTabSz="914400" rtl="0" eaLnBrk="1" latinLnBrk="0" hangingPunct="1">
                        <a:tabLst>
                          <a:tab pos="1074420" algn="ctr"/>
                        </a:tabLst>
                      </a:pP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图书价格</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1571911230"/>
                  </a:ext>
                </a:extLst>
              </a:tr>
              <a:tr h="476589">
                <a:tc>
                  <a:txBody>
                    <a:bodyPr/>
                    <a:lstStyle/>
                    <a:p>
                      <a:pPr algn="l"/>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book_uploadtime</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 </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varchar</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32</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algn="ctr" defTabSz="914400" rtl="0" eaLnBrk="1" latinLnBrk="0" hangingPunct="1">
                        <a:tabLst>
                          <a:tab pos="1074420" algn="ctr"/>
                        </a:tabLst>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否</a:t>
                      </a:r>
                    </a:p>
                  </a:txBody>
                  <a:tcPr marL="68580" marR="68580" marT="0" marB="0" anchor="ctr"/>
                </a:tc>
                <a:tc>
                  <a:txBody>
                    <a:bodyPr/>
                    <a:lstStyle/>
                    <a:p>
                      <a:pPr algn="l"/>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图书上架时间</a:t>
                      </a:r>
                    </a:p>
                  </a:txBody>
                  <a:tcPr marL="68580" marR="68580" marT="0" marB="0" anchor="ctr"/>
                </a:tc>
                <a:extLst>
                  <a:ext uri="{0D108BD9-81ED-4DB2-BD59-A6C34878D82A}">
                    <a16:rowId xmlns:a16="http://schemas.microsoft.com/office/drawing/2014/main" val="214462951"/>
                  </a:ext>
                </a:extLst>
              </a:tr>
              <a:tr h="254677">
                <a:tc>
                  <a:txBody>
                    <a:bodyPr/>
                    <a:lstStyle/>
                    <a:p>
                      <a:pPr algn="l"/>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book_status</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varchar</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1</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algn="ctr" defTabSz="914400" rtl="0" eaLnBrk="1" latinLnBrk="0" hangingPunct="1">
                        <a:tabLst>
                          <a:tab pos="1074420" algn="ctr"/>
                        </a:tabLst>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否</a:t>
                      </a:r>
                    </a:p>
                  </a:txBody>
                  <a:tcPr marL="68580" marR="68580" marT="0" marB="0" anchor="ctr"/>
                </a:tc>
                <a:tc>
                  <a:txBody>
                    <a:bodyPr/>
                    <a:lstStyle/>
                    <a:p>
                      <a:pPr algn="l"/>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图书状态（</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0</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：可借阅，</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1:</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已借阅，</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2</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：归还中，</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3</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：已下架）</a:t>
                      </a:r>
                    </a:p>
                  </a:txBody>
                  <a:tcPr marL="68580" marR="68580" marT="0" marB="0" anchor="ctr"/>
                </a:tc>
                <a:extLst>
                  <a:ext uri="{0D108BD9-81ED-4DB2-BD59-A6C34878D82A}">
                    <a16:rowId xmlns:a16="http://schemas.microsoft.com/office/drawing/2014/main" val="3722092543"/>
                  </a:ext>
                </a:extLst>
              </a:tr>
              <a:tr h="476589">
                <a:tc>
                  <a:txBody>
                    <a:bodyPr/>
                    <a:lstStyle/>
                    <a:p>
                      <a:pPr algn="l"/>
                      <a:r>
                        <a:rPr lang="en-US" sz="1600" b="0" kern="100" dirty="0" err="1">
                          <a:solidFill>
                            <a:srgbClr val="595959"/>
                          </a:solidFill>
                          <a:effectLst/>
                          <a:latin typeface="微软雅黑" panose="020B0503020204020204" pitchFamily="34" charset="-122"/>
                          <a:ea typeface="微软雅黑" panose="020B0503020204020204" pitchFamily="34" charset="-122"/>
                          <a:cs typeface="+mn-cs"/>
                        </a:rPr>
                        <a:t>book_borrower</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varchar</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32</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algn="ctr" defTabSz="914400" rtl="0" eaLnBrk="1" latinLnBrk="0" hangingPunct="1">
                        <a:tabLst>
                          <a:tab pos="1074420" algn="ctr"/>
                        </a:tabLst>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否</a:t>
                      </a:r>
                    </a:p>
                  </a:txBody>
                  <a:tcPr marL="68580" marR="68580" marT="0" marB="0" anchor="ctr"/>
                </a:tc>
                <a:tc>
                  <a:txBody>
                    <a:bodyPr/>
                    <a:lstStyle/>
                    <a:p>
                      <a:pPr algn="l"/>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图书借阅人</a:t>
                      </a:r>
                    </a:p>
                  </a:txBody>
                  <a:tcPr marL="68580" marR="68580" marT="0" marB="0" anchor="ctr"/>
                </a:tc>
                <a:extLst>
                  <a:ext uri="{0D108BD9-81ED-4DB2-BD59-A6C34878D82A}">
                    <a16:rowId xmlns:a16="http://schemas.microsoft.com/office/drawing/2014/main" val="3290361788"/>
                  </a:ext>
                </a:extLst>
              </a:tr>
              <a:tr h="476589">
                <a:tc>
                  <a:txBody>
                    <a:bodyPr/>
                    <a:lstStyle/>
                    <a:p>
                      <a:pPr algn="l"/>
                      <a:r>
                        <a:rPr lang="en-US" sz="1600" b="0" kern="100" dirty="0" err="1">
                          <a:solidFill>
                            <a:srgbClr val="595959"/>
                          </a:solidFill>
                          <a:effectLst/>
                          <a:latin typeface="微软雅黑" panose="020B0503020204020204" pitchFamily="34" charset="-122"/>
                          <a:ea typeface="微软雅黑" panose="020B0503020204020204" pitchFamily="34" charset="-122"/>
                          <a:cs typeface="+mn-cs"/>
                        </a:rPr>
                        <a:t>book_borrowtime</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varchar</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32</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algn="ctr" defTabSz="914400" rtl="0" eaLnBrk="1" latinLnBrk="0" hangingPunct="1">
                        <a:tabLst>
                          <a:tab pos="1074420" algn="ctr"/>
                        </a:tabLst>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否</a:t>
                      </a:r>
                    </a:p>
                  </a:txBody>
                  <a:tcPr marL="68580" marR="68580" marT="0" marB="0" anchor="ctr"/>
                </a:tc>
                <a:tc>
                  <a:txBody>
                    <a:bodyPr/>
                    <a:lstStyle/>
                    <a:p>
                      <a:pPr marL="0" algn="l" defTabSz="914400" rtl="0" eaLnBrk="1" latinLnBrk="0" hangingPunct="1">
                        <a:tabLst>
                          <a:tab pos="1074420" algn="ctr"/>
                        </a:tabLst>
                      </a:pP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图书借阅时间</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262091566"/>
                  </a:ext>
                </a:extLst>
              </a:tr>
              <a:tr h="476589">
                <a:tc>
                  <a:txBody>
                    <a:bodyPr/>
                    <a:lstStyle/>
                    <a:p>
                      <a:pPr algn="l"/>
                      <a:r>
                        <a:rPr lang="en-US" sz="1600" b="0" kern="100" dirty="0" err="1">
                          <a:solidFill>
                            <a:srgbClr val="595959"/>
                          </a:solidFill>
                          <a:effectLst/>
                          <a:latin typeface="微软雅黑" panose="020B0503020204020204" pitchFamily="34" charset="-122"/>
                          <a:ea typeface="微软雅黑" panose="020B0503020204020204" pitchFamily="34" charset="-122"/>
                          <a:cs typeface="+mn-cs"/>
                        </a:rPr>
                        <a:t>book_returntime</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varchar</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32</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algn="ctr" defTabSz="914400" rtl="0" eaLnBrk="1" latinLnBrk="0" hangingPunct="1">
                        <a:tabLst>
                          <a:tab pos="1074420" algn="ctr"/>
                        </a:tabLst>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否</a:t>
                      </a:r>
                    </a:p>
                  </a:txBody>
                  <a:tcPr marL="68580" marR="68580" marT="0" marB="0" anchor="ctr"/>
                </a:tc>
                <a:tc>
                  <a:txBody>
                    <a:bodyPr/>
                    <a:lstStyle/>
                    <a:p>
                      <a:pPr marL="0" algn="l" defTabSz="914400" rtl="0" eaLnBrk="1" latinLnBrk="0" hangingPunct="1">
                        <a:tabLst>
                          <a:tab pos="1074420" algn="ctr"/>
                        </a:tabLst>
                      </a:pP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图书预计归还时间</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3927468986"/>
                  </a:ext>
                </a:extLst>
              </a:tr>
            </a:tbl>
          </a:graphicData>
        </a:graphic>
      </p:graphicFrame>
    </p:spTree>
    <p:extLst>
      <p:ext uri="{BB962C8B-B14F-4D97-AF65-F5344CB8AC3E}">
        <p14:creationId xmlns:p14="http://schemas.microsoft.com/office/powerpoint/2010/main" val="36188065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7" y="1091196"/>
            <a:ext cx="305083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492990" cy="400110"/>
          </a:xfrm>
          <a:prstGeom prst="rect">
            <a:avLst/>
          </a:prstGeom>
          <a:noFill/>
        </p:spPr>
        <p:txBody>
          <a:bodyPr wrap="none" rtlCol="0">
            <a:spAutoFit/>
          </a:bodyPr>
          <a:lstStyle/>
          <a:p>
            <a:r>
              <a:rPr lang="zh-CN" altLang="zh-CN" sz="2000" dirty="0">
                <a:solidFill>
                  <a:srgbClr val="1369B2"/>
                </a:solidFill>
                <a:latin typeface="微软雅黑" panose="020B0503020204020204" pitchFamily="34" charset="-122"/>
                <a:ea typeface="微软雅黑" panose="020B0503020204020204" pitchFamily="34" charset="-122"/>
              </a:rPr>
              <a:t>借阅记录表的表结构</a:t>
            </a:r>
          </a:p>
        </p:txBody>
      </p:sp>
      <p:sp>
        <p:nvSpPr>
          <p:cNvPr id="11" name="Title 1"/>
          <p:cNvSpPr txBox="1"/>
          <p:nvPr/>
        </p:nvSpPr>
        <p:spPr>
          <a:xfrm>
            <a:off x="1143838" y="266933"/>
            <a:ext cx="293667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数据库设计</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p>
        </p:txBody>
      </p:sp>
      <p:graphicFrame>
        <p:nvGraphicFramePr>
          <p:cNvPr id="13" name="表格 12">
            <a:extLst>
              <a:ext uri="{FF2B5EF4-FFF2-40B4-BE49-F238E27FC236}">
                <a16:creationId xmlns:a16="http://schemas.microsoft.com/office/drawing/2014/main" id="{4454E65B-A0C4-4B41-888D-0CEF66DFE9A8}"/>
              </a:ext>
            </a:extLst>
          </p:cNvPr>
          <p:cNvGraphicFramePr>
            <a:graphicFrameLocks noGrp="1"/>
          </p:cNvGraphicFramePr>
          <p:nvPr>
            <p:extLst>
              <p:ext uri="{D42A27DB-BD31-4B8C-83A1-F6EECF244321}">
                <p14:modId xmlns:p14="http://schemas.microsoft.com/office/powerpoint/2010/main" val="240926947"/>
              </p:ext>
            </p:extLst>
          </p:nvPr>
        </p:nvGraphicFramePr>
        <p:xfrm>
          <a:off x="2566999" y="2522119"/>
          <a:ext cx="6977052" cy="3762646"/>
        </p:xfrm>
        <a:graphic>
          <a:graphicData uri="http://schemas.openxmlformats.org/drawingml/2006/table">
            <a:tbl>
              <a:tblPr>
                <a:tableStyleId>{5C22544A-7EE6-4342-B048-85BDC9FD1C3A}</a:tableStyleId>
              </a:tblPr>
              <a:tblGrid>
                <a:gridCol w="1536371">
                  <a:extLst>
                    <a:ext uri="{9D8B030D-6E8A-4147-A177-3AD203B41FA5}">
                      <a16:colId xmlns:a16="http://schemas.microsoft.com/office/drawing/2014/main" val="20000"/>
                    </a:ext>
                  </a:extLst>
                </a:gridCol>
                <a:gridCol w="1005840">
                  <a:extLst>
                    <a:ext uri="{9D8B030D-6E8A-4147-A177-3AD203B41FA5}">
                      <a16:colId xmlns:a16="http://schemas.microsoft.com/office/drawing/2014/main" val="3452734159"/>
                    </a:ext>
                  </a:extLst>
                </a:gridCol>
                <a:gridCol w="800100">
                  <a:extLst>
                    <a:ext uri="{9D8B030D-6E8A-4147-A177-3AD203B41FA5}">
                      <a16:colId xmlns:a16="http://schemas.microsoft.com/office/drawing/2014/main" val="1979637325"/>
                    </a:ext>
                  </a:extLst>
                </a:gridCol>
                <a:gridCol w="1463040">
                  <a:extLst>
                    <a:ext uri="{9D8B030D-6E8A-4147-A177-3AD203B41FA5}">
                      <a16:colId xmlns:a16="http://schemas.microsoft.com/office/drawing/2014/main" val="20001"/>
                    </a:ext>
                  </a:extLst>
                </a:gridCol>
                <a:gridCol w="2171701">
                  <a:extLst>
                    <a:ext uri="{9D8B030D-6E8A-4147-A177-3AD203B41FA5}">
                      <a16:colId xmlns:a16="http://schemas.microsoft.com/office/drawing/2014/main" val="1027769380"/>
                    </a:ext>
                  </a:extLst>
                </a:gridCol>
              </a:tblGrid>
              <a:tr h="268082">
                <a:tc gridSpan="3">
                  <a:txBody>
                    <a:bodyPr/>
                    <a:lstStyle/>
                    <a:p>
                      <a:pPr marL="0" marR="292100" indent="266700" algn="ctr" defTabSz="1219200" rtl="0" eaLnBrk="1" latinLnBrk="0" hangingPunct="1">
                        <a:spcAft>
                          <a:spcPts val="0"/>
                        </a:spcAft>
                        <a:tabLst>
                          <a:tab pos="228600" algn="l"/>
                          <a:tab pos="266700" algn="l"/>
                        </a:tabLst>
                      </a:pPr>
                      <a:r>
                        <a:rPr lang="zh-CN" altLang="en-US" sz="1800" b="1" kern="100" dirty="0">
                          <a:solidFill>
                            <a:srgbClr val="595959"/>
                          </a:solidFill>
                          <a:effectLst/>
                          <a:latin typeface="微软雅黑" panose="020B0503020204020204" pitchFamily="34" charset="-122"/>
                          <a:ea typeface="微软雅黑" panose="020B0503020204020204" pitchFamily="34" charset="-122"/>
                          <a:cs typeface="+mn-cs"/>
                        </a:rPr>
                        <a:t>表名（中文）</a:t>
                      </a:r>
                      <a:endParaRPr lang="zh-CN" sz="1800" b="1"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hMerge="1">
                  <a:txBody>
                    <a:bodyPr/>
                    <a:lstStyle/>
                    <a:p>
                      <a:endParaRPr lang="zh-CN" altLang="en-US"/>
                    </a:p>
                  </a:txBody>
                  <a:tcPr/>
                </a:tc>
                <a:tc hMerge="1">
                  <a:txBody>
                    <a:bodyPr/>
                    <a:lstStyle/>
                    <a:p>
                      <a:endParaRPr lang="zh-CN" altLang="en-US"/>
                    </a:p>
                  </a:txBody>
                  <a:tcPr/>
                </a:tc>
                <a:tc gridSpan="2">
                  <a:txBody>
                    <a:bodyPr/>
                    <a:lstStyle/>
                    <a:p>
                      <a:pPr marL="0" marR="292100" indent="266700" algn="ctr" defTabSz="1219200" rtl="0" eaLnBrk="1" latinLnBrk="0" hangingPunct="1">
                        <a:spcAft>
                          <a:spcPts val="0"/>
                        </a:spcAft>
                        <a:tabLst>
                          <a:tab pos="228600" algn="l"/>
                          <a:tab pos="266700" algn="l"/>
                        </a:tabLst>
                      </a:pPr>
                      <a:r>
                        <a:rPr lang="zh-CN" altLang="en-US" sz="1800" b="1" kern="100" dirty="0">
                          <a:solidFill>
                            <a:srgbClr val="595959"/>
                          </a:solidFill>
                          <a:effectLst/>
                          <a:latin typeface="微软雅黑" panose="020B0503020204020204" pitchFamily="34" charset="-122"/>
                          <a:ea typeface="微软雅黑" panose="020B0503020204020204" pitchFamily="34" charset="-122"/>
                          <a:cs typeface="+mn-cs"/>
                        </a:rPr>
                        <a:t>功表名（英文）</a:t>
                      </a:r>
                      <a:endParaRPr lang="zh-CN" sz="1800" b="1"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hMerge="1">
                  <a:txBody>
                    <a:bodyPr/>
                    <a:lstStyle/>
                    <a:p>
                      <a:endParaRPr lang="zh-CN" altLang="en-US"/>
                    </a:p>
                  </a:txBody>
                  <a:tcPr/>
                </a:tc>
                <a:extLst>
                  <a:ext uri="{0D108BD9-81ED-4DB2-BD59-A6C34878D82A}">
                    <a16:rowId xmlns:a16="http://schemas.microsoft.com/office/drawing/2014/main" val="10000"/>
                  </a:ext>
                </a:extLst>
              </a:tr>
              <a:tr h="238295">
                <a:tc gridSpan="3">
                  <a:txBody>
                    <a:bodyPr/>
                    <a:lstStyle/>
                    <a:p>
                      <a:pPr algn="ct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借阅记录表</a:t>
                      </a:r>
                    </a:p>
                  </a:txBody>
                  <a:tcPr marL="68580" marR="68580" marT="0" marB="0" anchor="ctr"/>
                </a:tc>
                <a:tc hMerge="1">
                  <a:txBody>
                    <a:bodyPr/>
                    <a:lstStyle/>
                    <a:p>
                      <a:endParaRPr lang="zh-CN" altLang="en-US"/>
                    </a:p>
                  </a:txBody>
                  <a:tcPr/>
                </a:tc>
                <a:tc hMerge="1">
                  <a:txBody>
                    <a:bodyPr/>
                    <a:lstStyle/>
                    <a:p>
                      <a:endParaRPr lang="zh-CN" altLang="en-US"/>
                    </a:p>
                  </a:txBody>
                  <a:tcPr/>
                </a:tc>
                <a:tc gridSpan="2">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record</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hMerge="1">
                  <a:txBody>
                    <a:bodyPr/>
                    <a:lstStyle/>
                    <a:p>
                      <a:endParaRPr lang="zh-CN" altLang="en-US"/>
                    </a:p>
                  </a:txBody>
                  <a:tcPr/>
                </a:tc>
                <a:extLst>
                  <a:ext uri="{0D108BD9-81ED-4DB2-BD59-A6C34878D82A}">
                    <a16:rowId xmlns:a16="http://schemas.microsoft.com/office/drawing/2014/main" val="10001"/>
                  </a:ext>
                </a:extLst>
              </a:tr>
              <a:tr h="268082">
                <a:tc>
                  <a:txBody>
                    <a:bodyPr/>
                    <a:lstStyle/>
                    <a:p>
                      <a:pPr algn="ctr"/>
                      <a:r>
                        <a:rPr lang="zh-CN" altLang="en-US" sz="1800" b="1" kern="100" dirty="0">
                          <a:solidFill>
                            <a:srgbClr val="595959"/>
                          </a:solidFill>
                          <a:effectLst/>
                          <a:latin typeface="微软雅黑" panose="020B0503020204020204" pitchFamily="34" charset="-122"/>
                          <a:ea typeface="微软雅黑" panose="020B0503020204020204" pitchFamily="34" charset="-122"/>
                          <a:cs typeface="+mn-cs"/>
                        </a:rPr>
                        <a:t>字段名</a:t>
                      </a:r>
                    </a:p>
                  </a:txBody>
                  <a:tcPr marL="68580" marR="68580" marT="0" marB="0" anchor="ctr"/>
                </a:tc>
                <a:tc>
                  <a:txBody>
                    <a:bodyPr/>
                    <a:lstStyle/>
                    <a:p>
                      <a:pPr algn="ctr"/>
                      <a:r>
                        <a:rPr lang="zh-CN" altLang="en-US" sz="1800" b="1" kern="100" dirty="0">
                          <a:solidFill>
                            <a:srgbClr val="595959"/>
                          </a:solidFill>
                          <a:effectLst/>
                          <a:latin typeface="微软雅黑" panose="020B0503020204020204" pitchFamily="34" charset="-122"/>
                          <a:ea typeface="微软雅黑" panose="020B0503020204020204" pitchFamily="34" charset="-122"/>
                          <a:cs typeface="+mn-cs"/>
                        </a:rPr>
                        <a:t>类型</a:t>
                      </a:r>
                    </a:p>
                  </a:txBody>
                  <a:tcPr marL="68580" marR="68580" marT="0" marB="0" anchor="ctr"/>
                </a:tc>
                <a:tc>
                  <a:txBody>
                    <a:bodyPr/>
                    <a:lstStyle/>
                    <a:p>
                      <a:pPr algn="ctr"/>
                      <a:r>
                        <a:rPr lang="zh-CN" altLang="en-US" sz="1800" b="1" kern="100" dirty="0">
                          <a:solidFill>
                            <a:srgbClr val="595959"/>
                          </a:solidFill>
                          <a:effectLst/>
                          <a:latin typeface="微软雅黑" panose="020B0503020204020204" pitchFamily="34" charset="-122"/>
                          <a:ea typeface="微软雅黑" panose="020B0503020204020204" pitchFamily="34" charset="-122"/>
                          <a:cs typeface="+mn-cs"/>
                        </a:rPr>
                        <a:t>长度</a:t>
                      </a:r>
                    </a:p>
                  </a:txBody>
                  <a:tcPr marL="68580" marR="68580" marT="0" marB="0" anchor="ctr"/>
                </a:tc>
                <a:tc>
                  <a:txBody>
                    <a:bodyPr/>
                    <a:lstStyle/>
                    <a:p>
                      <a:pPr algn="ctr"/>
                      <a:r>
                        <a:rPr lang="zh-CN" altLang="en-US" sz="1800" b="1" kern="100" dirty="0">
                          <a:solidFill>
                            <a:srgbClr val="595959"/>
                          </a:solidFill>
                          <a:effectLst/>
                          <a:latin typeface="微软雅黑" panose="020B0503020204020204" pitchFamily="34" charset="-122"/>
                          <a:ea typeface="微软雅黑" panose="020B0503020204020204" pitchFamily="34" charset="-122"/>
                          <a:cs typeface="+mn-cs"/>
                        </a:rPr>
                        <a:t>是否主键</a:t>
                      </a:r>
                    </a:p>
                  </a:txBody>
                  <a:tcPr marL="68580" marR="68580" marT="0" marB="0" anchor="ctr"/>
                </a:tc>
                <a:tc>
                  <a:txBody>
                    <a:bodyPr/>
                    <a:lstStyle/>
                    <a:p>
                      <a:pPr algn="ctr"/>
                      <a:r>
                        <a:rPr lang="zh-CN" altLang="en-US" sz="1800" b="1" kern="100" dirty="0">
                          <a:solidFill>
                            <a:srgbClr val="595959"/>
                          </a:solidFill>
                          <a:effectLst/>
                          <a:latin typeface="微软雅黑" panose="020B0503020204020204" pitchFamily="34" charset="-122"/>
                          <a:ea typeface="微软雅黑" panose="020B0503020204020204" pitchFamily="34" charset="-122"/>
                          <a:cs typeface="+mn-cs"/>
                        </a:rPr>
                        <a:t>说明</a:t>
                      </a:r>
                    </a:p>
                  </a:txBody>
                  <a:tcPr marL="68580" marR="68580" marT="0" marB="0" anchor="ctr"/>
                </a:tc>
                <a:extLst>
                  <a:ext uri="{0D108BD9-81ED-4DB2-BD59-A6C34878D82A}">
                    <a16:rowId xmlns:a16="http://schemas.microsoft.com/office/drawing/2014/main" val="10002"/>
                  </a:ext>
                </a:extLst>
              </a:tr>
              <a:tr h="348886">
                <a:tc>
                  <a:txBody>
                    <a:bodyPr/>
                    <a:lstStyle/>
                    <a:p>
                      <a:pPr algn="ctr">
                        <a:tabLst>
                          <a:tab pos="1074420" algn="ctr"/>
                        </a:tabLst>
                      </a:pPr>
                      <a:r>
                        <a:rPr lang="en-US" sz="1600" b="0" kern="100" dirty="0" err="1">
                          <a:solidFill>
                            <a:srgbClr val="595959"/>
                          </a:solidFill>
                          <a:effectLst/>
                          <a:latin typeface="微软雅黑" panose="020B0503020204020204" pitchFamily="34" charset="-122"/>
                          <a:ea typeface="微软雅黑" panose="020B0503020204020204" pitchFamily="34" charset="-122"/>
                          <a:cs typeface="+mn-cs"/>
                        </a:rPr>
                        <a:t>record_id</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varchar</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32</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algn="ctr" defTabSz="914400" rtl="0" eaLnBrk="1" latinLnBrk="0" hangingPunct="1">
                        <a:tabLst>
                          <a:tab pos="1074420" algn="ctr"/>
                        </a:tabLst>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是</a:t>
                      </a:r>
                    </a:p>
                  </a:txBody>
                  <a:tcPr marL="68580" marR="68580" marT="0" marB="0" anchor="ctr"/>
                </a:tc>
                <a:tc>
                  <a:txBody>
                    <a:bodyPr/>
                    <a:lstStyle/>
                    <a:p>
                      <a:pPr algn="l">
                        <a:tabLst>
                          <a:tab pos="1074420" algn="ctr"/>
                        </a:tabLst>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借阅记录</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id</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1244708341"/>
                  </a:ext>
                </a:extLst>
              </a:tr>
              <a:tr h="337015">
                <a:tc>
                  <a:txBody>
                    <a:bodyPr/>
                    <a:lstStyle/>
                    <a:p>
                      <a:pPr algn="ctr"/>
                      <a:r>
                        <a:rPr lang="en-US" sz="1600" b="0" kern="100" dirty="0" err="1">
                          <a:solidFill>
                            <a:srgbClr val="595959"/>
                          </a:solidFill>
                          <a:effectLst/>
                          <a:latin typeface="微软雅黑" panose="020B0503020204020204" pitchFamily="34" charset="-122"/>
                          <a:ea typeface="微软雅黑" panose="020B0503020204020204" pitchFamily="34" charset="-122"/>
                          <a:cs typeface="+mn-cs"/>
                        </a:rPr>
                        <a:t>record_bookname</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varchar</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32</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algn="ctr" defTabSz="914400" rtl="0" eaLnBrk="1" latinLnBrk="0" hangingPunct="1">
                        <a:tabLst>
                          <a:tab pos="1074420" algn="ctr"/>
                        </a:tabLst>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否</a:t>
                      </a:r>
                    </a:p>
                  </a:txBody>
                  <a:tcPr marL="68580" marR="68580" marT="0" marB="0" anchor="ctr"/>
                </a:tc>
                <a:tc>
                  <a:txBody>
                    <a:bodyPr/>
                    <a:lstStyle/>
                    <a:p>
                      <a:pPr algn="l"/>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借阅的图书名称</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1618197840"/>
                  </a:ext>
                </a:extLst>
              </a:tr>
              <a:tr h="377190">
                <a:tc>
                  <a:txBody>
                    <a:bodyPr/>
                    <a:lstStyle/>
                    <a:p>
                      <a:pPr algn="ctr"/>
                      <a:r>
                        <a:rPr lang="en-US" sz="1600" b="0" kern="100" dirty="0" err="1">
                          <a:solidFill>
                            <a:srgbClr val="595959"/>
                          </a:solidFill>
                          <a:effectLst/>
                          <a:latin typeface="微软雅黑" panose="020B0503020204020204" pitchFamily="34" charset="-122"/>
                          <a:ea typeface="微软雅黑" panose="020B0503020204020204" pitchFamily="34" charset="-122"/>
                          <a:cs typeface="+mn-cs"/>
                        </a:rPr>
                        <a:t>record_bookisbn</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varchar</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32</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algn="ctr" defTabSz="914400" rtl="0" eaLnBrk="1" latinLnBrk="0" hangingPunct="1">
                        <a:tabLst>
                          <a:tab pos="1074420" algn="ctr"/>
                        </a:tabLst>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否</a:t>
                      </a:r>
                    </a:p>
                  </a:txBody>
                  <a:tcPr marL="68580" marR="68580" marT="0" marB="0" anchor="ctr"/>
                </a:tc>
                <a:tc>
                  <a:txBody>
                    <a:bodyPr/>
                    <a:lstStyle/>
                    <a:p>
                      <a:pPr algn="l"/>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借阅的图书的</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ISBN</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编号</a:t>
                      </a:r>
                    </a:p>
                  </a:txBody>
                  <a:tcPr marL="68580" marR="68580" marT="0" marB="0" anchor="ctr"/>
                </a:tc>
                <a:extLst>
                  <a:ext uri="{0D108BD9-81ED-4DB2-BD59-A6C34878D82A}">
                    <a16:rowId xmlns:a16="http://schemas.microsoft.com/office/drawing/2014/main" val="3487335600"/>
                  </a:ext>
                </a:extLst>
              </a:tr>
              <a:tr h="400050">
                <a:tc>
                  <a:txBody>
                    <a:bodyPr/>
                    <a:lstStyle/>
                    <a:p>
                      <a:pPr algn="ctr"/>
                      <a:r>
                        <a:rPr lang="en-US" sz="1600" b="0" kern="100" dirty="0" err="1">
                          <a:solidFill>
                            <a:srgbClr val="595959"/>
                          </a:solidFill>
                          <a:effectLst/>
                          <a:latin typeface="微软雅黑" panose="020B0503020204020204" pitchFamily="34" charset="-122"/>
                          <a:ea typeface="微软雅黑" panose="020B0503020204020204" pitchFamily="34" charset="-122"/>
                          <a:cs typeface="+mn-cs"/>
                        </a:rPr>
                        <a:t>record_</a:t>
                      </a:r>
                      <a:r>
                        <a:rPr lang="en-US" altLang="zh-CN" sz="1800" kern="1200" dirty="0" err="1">
                          <a:solidFill>
                            <a:schemeClr val="dk1"/>
                          </a:solidFill>
                          <a:effectLst/>
                          <a:latin typeface="+mn-lt"/>
                          <a:ea typeface="+mn-ea"/>
                          <a:cs typeface="+mn-cs"/>
                        </a:rPr>
                        <a:t>borrower</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varchar</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32</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algn="ctr" defTabSz="914400" rtl="0" eaLnBrk="1" latinLnBrk="0" hangingPunct="1">
                        <a:tabLst>
                          <a:tab pos="1074420" algn="ctr"/>
                        </a:tabLst>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否</a:t>
                      </a:r>
                    </a:p>
                  </a:txBody>
                  <a:tcPr marL="68580" marR="68580" marT="0" marB="0" anchor="ctr"/>
                </a:tc>
                <a:tc>
                  <a:txBody>
                    <a:bodyPr/>
                    <a:lstStyle/>
                    <a:p>
                      <a:pPr marL="0" algn="l" defTabSz="914400" rtl="0" eaLnBrk="1" latinLnBrk="0" hangingPunct="1">
                        <a:tabLst>
                          <a:tab pos="1074420" algn="ctr"/>
                        </a:tabLst>
                      </a:pP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图书借阅人</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3790646621"/>
                  </a:ext>
                </a:extLst>
              </a:tr>
              <a:tr h="238295">
                <a:tc>
                  <a:txBody>
                    <a:bodyPr/>
                    <a:lstStyle/>
                    <a:p>
                      <a:pPr algn="ctr"/>
                      <a:r>
                        <a:rPr lang="en-US" sz="1600" b="0" kern="100" dirty="0" err="1">
                          <a:solidFill>
                            <a:srgbClr val="595959"/>
                          </a:solidFill>
                          <a:effectLst/>
                          <a:latin typeface="微软雅黑" panose="020B0503020204020204" pitchFamily="34" charset="-122"/>
                          <a:ea typeface="微软雅黑" panose="020B0503020204020204" pitchFamily="34" charset="-122"/>
                          <a:cs typeface="+mn-cs"/>
                        </a:rPr>
                        <a:t>record_</a:t>
                      </a:r>
                      <a:r>
                        <a:rPr lang="en-US" altLang="zh-CN" sz="1800" kern="1200" dirty="0" err="1">
                          <a:solidFill>
                            <a:schemeClr val="dk1"/>
                          </a:solidFill>
                          <a:effectLst/>
                          <a:latin typeface="+mn-lt"/>
                          <a:ea typeface="+mn-ea"/>
                          <a:cs typeface="+mn-cs"/>
                        </a:rPr>
                        <a:t>borrowtime</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varchar</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32</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algn="ctr" defTabSz="914400" rtl="0" eaLnBrk="1" latinLnBrk="0" hangingPunct="1">
                        <a:tabLst>
                          <a:tab pos="1074420" algn="ctr"/>
                        </a:tabLst>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否</a:t>
                      </a:r>
                    </a:p>
                  </a:txBody>
                  <a:tcPr marL="68580" marR="68580" marT="0" marB="0" anchor="ctr"/>
                </a:tc>
                <a:tc>
                  <a:txBody>
                    <a:bodyPr/>
                    <a:lstStyle/>
                    <a:p>
                      <a:pPr algn="l"/>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图书借阅时间</a:t>
                      </a:r>
                    </a:p>
                  </a:txBody>
                  <a:tcPr marL="68580" marR="68580" marT="0" marB="0" anchor="ctr"/>
                </a:tc>
                <a:extLst>
                  <a:ext uri="{0D108BD9-81ED-4DB2-BD59-A6C34878D82A}">
                    <a16:rowId xmlns:a16="http://schemas.microsoft.com/office/drawing/2014/main" val="321627307"/>
                  </a:ext>
                </a:extLst>
              </a:tr>
              <a:tr h="476589">
                <a:tc>
                  <a:txBody>
                    <a:bodyPr/>
                    <a:lstStyle/>
                    <a:p>
                      <a:pPr algn="ctr"/>
                      <a:r>
                        <a:rPr lang="en-US" sz="1600" b="0" kern="100" dirty="0" err="1">
                          <a:solidFill>
                            <a:srgbClr val="595959"/>
                          </a:solidFill>
                          <a:effectLst/>
                          <a:latin typeface="微软雅黑" panose="020B0503020204020204" pitchFamily="34" charset="-122"/>
                          <a:ea typeface="微软雅黑" panose="020B0503020204020204" pitchFamily="34" charset="-122"/>
                          <a:cs typeface="+mn-cs"/>
                        </a:rPr>
                        <a:t>record_</a:t>
                      </a:r>
                      <a:r>
                        <a:rPr lang="en-US" altLang="zh-CN" sz="1800" kern="1200" dirty="0" err="1">
                          <a:solidFill>
                            <a:schemeClr val="dk1"/>
                          </a:solidFill>
                          <a:effectLst/>
                          <a:latin typeface="+mn-lt"/>
                          <a:ea typeface="+mn-ea"/>
                          <a:cs typeface="+mn-cs"/>
                        </a:rPr>
                        <a:t>remandtime</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varchar</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32</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algn="ctr" defTabSz="914400" rtl="0" eaLnBrk="1" latinLnBrk="0" hangingPunct="1">
                        <a:tabLst>
                          <a:tab pos="1074420" algn="ctr"/>
                        </a:tabLst>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否</a:t>
                      </a:r>
                    </a:p>
                  </a:txBody>
                  <a:tcPr marL="68580" marR="68580" marT="0" marB="0" anchor="ctr"/>
                </a:tc>
                <a:tc>
                  <a:txBody>
                    <a:bodyPr/>
                    <a:lstStyle/>
                    <a:p>
                      <a:pPr algn="l"/>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图书归还时间</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2635174296"/>
                  </a:ext>
                </a:extLst>
              </a:tr>
            </a:tbl>
          </a:graphicData>
        </a:graphic>
      </p:graphicFrame>
    </p:spTree>
    <p:extLst>
      <p:ext uri="{BB962C8B-B14F-4D97-AF65-F5344CB8AC3E}">
        <p14:creationId xmlns:p14="http://schemas.microsoft.com/office/powerpoint/2010/main" val="40751587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4" y="3013559"/>
            <a:ext cx="7407280" cy="830997"/>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系统环境搭建</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272752" y="2808590"/>
            <a:ext cx="2133388" cy="1107996"/>
          </a:xfrm>
          <a:prstGeom prst="rect">
            <a:avLst/>
          </a:prstGeom>
          <a:noFill/>
        </p:spPr>
        <p:txBody>
          <a:bodyPr wrap="square" lIns="91443" tIns="45720" rIns="91443" bIns="45720" rtlCol="0">
            <a:spAutoFit/>
          </a:bodyPr>
          <a:lstStyle/>
          <a:p>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15</a:t>
            </a:r>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.3</a:t>
            </a:r>
          </a:p>
        </p:txBody>
      </p:sp>
    </p:spTree>
    <p:extLst>
      <p:ext uri="{BB962C8B-B14F-4D97-AF65-F5344CB8AC3E}">
        <p14:creationId xmlns:p14="http://schemas.microsoft.com/office/powerpoint/2010/main" val="11767933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39" y="266933"/>
            <a:ext cx="341673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需要引入的依赖</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5816722" y="2535138"/>
            <a:ext cx="5430275" cy="90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熟悉搭建环境需要</a:t>
            </a:r>
            <a:r>
              <a:rPr lang="zh-CN" altLang="en-US" dirty="0">
                <a:solidFill>
                  <a:srgbClr val="1369B2"/>
                </a:solidFill>
                <a:latin typeface="微软雅黑" panose="020B0503020204020204" pitchFamily="34" charset="-122"/>
                <a:ea typeface="微软雅黑" panose="020B0503020204020204" pitchFamily="34" charset="-122"/>
              </a:rPr>
              <a:t>引入的依赖</a:t>
            </a:r>
            <a:r>
              <a:rPr lang="zh-CN" altLang="en-US" dirty="0">
                <a:solidFill>
                  <a:srgbClr val="595959"/>
                </a:solidFill>
                <a:latin typeface="微软雅黑" panose="020B0503020204020204" pitchFamily="34" charset="-122"/>
                <a:ea typeface="微软雅黑" panose="020B0503020204020204" pitchFamily="34" charset="-122"/>
              </a:rPr>
              <a:t>，能够知道大致需要哪些依赖</a:t>
            </a: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502519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4525302"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4031873"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云借阅系统需引入三大框架的依赖</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5196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需要引入的依赖</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p>
        </p:txBody>
      </p:sp>
      <p:sp>
        <p:nvSpPr>
          <p:cNvPr id="8" name="文本框 18"/>
          <p:cNvSpPr txBox="1"/>
          <p:nvPr>
            <p:custDataLst>
              <p:tags r:id="rId2"/>
            </p:custDataLst>
          </p:nvPr>
        </p:nvSpPr>
        <p:spPr>
          <a:xfrm>
            <a:off x="2336220" y="3163228"/>
            <a:ext cx="7573590" cy="177473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由于云借阅图书管理系统基于</a:t>
            </a:r>
            <a:r>
              <a:rPr lang="en-US" altLang="zh-CN" dirty="0">
                <a:solidFill>
                  <a:srgbClr val="595959"/>
                </a:solidFill>
                <a:latin typeface="微软雅黑" panose="020B0503020204020204" pitchFamily="34" charset="-122"/>
              </a:rPr>
              <a:t>SSM</a:t>
            </a:r>
            <a:r>
              <a:rPr lang="zh-CN" altLang="zh-CN" dirty="0">
                <a:solidFill>
                  <a:srgbClr val="595959"/>
                </a:solidFill>
                <a:latin typeface="微软雅黑" panose="020B0503020204020204" pitchFamily="34" charset="-122"/>
              </a:rPr>
              <a:t>框架和</a:t>
            </a:r>
            <a:r>
              <a:rPr lang="en-US" altLang="zh-CN" dirty="0">
                <a:solidFill>
                  <a:srgbClr val="595959"/>
                </a:solidFill>
                <a:latin typeface="微软雅黑" panose="020B0503020204020204" pitchFamily="34" charset="-122"/>
              </a:rPr>
              <a:t>Maven</a:t>
            </a:r>
            <a:r>
              <a:rPr lang="zh-CN" altLang="zh-CN" dirty="0">
                <a:solidFill>
                  <a:srgbClr val="595959"/>
                </a:solidFill>
                <a:latin typeface="微软雅黑" panose="020B0503020204020204" pitchFamily="34" charset="-122"/>
              </a:rPr>
              <a:t>开发，因此需要在项目中引入这三大框架的依赖。此外，项目中还涉及到数据库连接、</a:t>
            </a:r>
            <a:r>
              <a:rPr lang="en-US" altLang="zh-CN" dirty="0">
                <a:solidFill>
                  <a:srgbClr val="595959"/>
                </a:solidFill>
                <a:latin typeface="微软雅黑" panose="020B0503020204020204" pitchFamily="34" charset="-122"/>
              </a:rPr>
              <a:t>JSTL</a:t>
            </a:r>
            <a:r>
              <a:rPr lang="zh-CN" altLang="zh-CN" dirty="0">
                <a:solidFill>
                  <a:srgbClr val="595959"/>
                </a:solidFill>
                <a:latin typeface="微软雅黑" panose="020B0503020204020204" pitchFamily="34" charset="-122"/>
              </a:rPr>
              <a:t>标签等，因此还要引入数据库连接、</a:t>
            </a:r>
            <a:r>
              <a:rPr lang="en-US" altLang="zh-CN" dirty="0">
                <a:solidFill>
                  <a:srgbClr val="595959"/>
                </a:solidFill>
                <a:latin typeface="微软雅黑" panose="020B0503020204020204" pitchFamily="34" charset="-122"/>
              </a:rPr>
              <a:t>JSTL</a:t>
            </a:r>
            <a:r>
              <a:rPr lang="zh-CN" altLang="zh-CN" dirty="0">
                <a:solidFill>
                  <a:srgbClr val="595959"/>
                </a:solidFill>
                <a:latin typeface="微软雅黑" panose="020B0503020204020204" pitchFamily="34" charset="-122"/>
              </a:rPr>
              <a:t>标签等其他依赖。整个系统所需要引入的依赖如下所示</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sp>
        <p:nvSpPr>
          <p:cNvPr id="12" name="圆角矩形 11"/>
          <p:cNvSpPr/>
          <p:nvPr/>
        </p:nvSpPr>
        <p:spPr>
          <a:xfrm>
            <a:off x="2091765" y="2805709"/>
            <a:ext cx="8035216" cy="242086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2041540" y="272674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9812041" y="490367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23261203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6114072"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5728491"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Spring</a:t>
            </a:r>
            <a:r>
              <a:rPr lang="zh-CN" altLang="en-US" sz="2000" dirty="0">
                <a:solidFill>
                  <a:srgbClr val="1369B2"/>
                </a:solidFill>
                <a:latin typeface="微软雅黑" panose="020B0503020204020204" pitchFamily="34" charset="-122"/>
                <a:ea typeface="微软雅黑" panose="020B0503020204020204" pitchFamily="34" charset="-122"/>
              </a:rPr>
              <a:t>、</a:t>
            </a:r>
            <a:r>
              <a:rPr lang="en-US" altLang="zh-CN" sz="2000" dirty="0">
                <a:solidFill>
                  <a:srgbClr val="1369B2"/>
                </a:solidFill>
                <a:latin typeface="微软雅黑" panose="020B0503020204020204" pitchFamily="34" charset="-122"/>
                <a:ea typeface="微软雅黑" panose="020B0503020204020204" pitchFamily="34" charset="-122"/>
              </a:rPr>
              <a:t>Spring</a:t>
            </a:r>
            <a:r>
              <a:rPr lang="zh-CN" altLang="en-US" sz="2000" dirty="0">
                <a:solidFill>
                  <a:srgbClr val="1369B2"/>
                </a:solidFill>
                <a:latin typeface="微软雅黑" panose="020B0503020204020204" pitchFamily="34" charset="-122"/>
                <a:ea typeface="微软雅黑" panose="020B0503020204020204" pitchFamily="34" charset="-122"/>
              </a:rPr>
              <a:t> </a:t>
            </a:r>
            <a:r>
              <a:rPr lang="en-US" altLang="zh-CN" sz="2000" dirty="0">
                <a:solidFill>
                  <a:srgbClr val="1369B2"/>
                </a:solidFill>
                <a:latin typeface="微软雅黑" panose="020B0503020204020204" pitchFamily="34" charset="-122"/>
                <a:ea typeface="微软雅黑" panose="020B0503020204020204" pitchFamily="34" charset="-122"/>
              </a:rPr>
              <a:t>MVC</a:t>
            </a:r>
            <a:r>
              <a:rPr lang="zh-CN" altLang="en-US" sz="2000" dirty="0">
                <a:solidFill>
                  <a:srgbClr val="1369B2"/>
                </a:solidFill>
                <a:latin typeface="微软雅黑" panose="020B0503020204020204" pitchFamily="34" charset="-122"/>
                <a:ea typeface="微软雅黑" panose="020B0503020204020204" pitchFamily="34" charset="-122"/>
              </a:rPr>
              <a:t>、</a:t>
            </a:r>
            <a:r>
              <a:rPr lang="en-US" altLang="zh-CN" sz="2000" dirty="0" err="1">
                <a:solidFill>
                  <a:srgbClr val="1369B2"/>
                </a:solidFill>
                <a:latin typeface="微软雅黑" panose="020B0503020204020204" pitchFamily="34" charset="-122"/>
                <a:ea typeface="微软雅黑" panose="020B0503020204020204" pitchFamily="34" charset="-122"/>
              </a:rPr>
              <a:t>MyBatis</a:t>
            </a:r>
            <a:r>
              <a:rPr lang="zh-CN" altLang="zh-CN" sz="2000" dirty="0">
                <a:solidFill>
                  <a:srgbClr val="1369B2"/>
                </a:solidFill>
                <a:latin typeface="微软雅黑" panose="020B0503020204020204" pitchFamily="34" charset="-122"/>
                <a:ea typeface="微软雅黑" panose="020B0503020204020204" pitchFamily="34" charset="-122"/>
              </a:rPr>
              <a:t>框架相关的依赖</a:t>
            </a:r>
          </a:p>
        </p:txBody>
      </p:sp>
      <p:sp>
        <p:nvSpPr>
          <p:cNvPr id="11" name="Title 1"/>
          <p:cNvSpPr txBox="1"/>
          <p:nvPr/>
        </p:nvSpPr>
        <p:spPr>
          <a:xfrm>
            <a:off x="1143838" y="266933"/>
            <a:ext cx="35196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需要引入的依赖</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p>
        </p:txBody>
      </p:sp>
      <p:sp>
        <p:nvSpPr>
          <p:cNvPr id="8" name="文本框 18"/>
          <p:cNvSpPr txBox="1"/>
          <p:nvPr>
            <p:custDataLst>
              <p:tags r:id="rId2"/>
            </p:custDataLst>
          </p:nvPr>
        </p:nvSpPr>
        <p:spPr>
          <a:xfrm>
            <a:off x="2336220" y="3163228"/>
            <a:ext cx="7562160" cy="177473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en-US" altLang="zh-CN" dirty="0">
                <a:solidFill>
                  <a:srgbClr val="1369B2"/>
                </a:solidFill>
                <a:latin typeface="微软雅黑" panose="020B0503020204020204" pitchFamily="34" charset="-122"/>
              </a:rPr>
              <a:t>Spring</a:t>
            </a:r>
            <a:r>
              <a:rPr lang="zh-CN" altLang="zh-CN" dirty="0">
                <a:solidFill>
                  <a:srgbClr val="1369B2"/>
                </a:solidFill>
                <a:latin typeface="微软雅黑" panose="020B0503020204020204" pitchFamily="34" charset="-122"/>
              </a:rPr>
              <a:t>框架相关的依赖</a:t>
            </a: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spring-context</a:t>
            </a: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Spring</a:t>
            </a:r>
            <a:r>
              <a:rPr lang="zh-CN" altLang="zh-CN" dirty="0">
                <a:solidFill>
                  <a:srgbClr val="595959"/>
                </a:solidFill>
                <a:latin typeface="微软雅黑" panose="020B0503020204020204" pitchFamily="34" charset="-122"/>
              </a:rPr>
              <a:t>上下文</a:t>
            </a: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spring-</a:t>
            </a:r>
            <a:r>
              <a:rPr lang="en-US" altLang="zh-CN" dirty="0" err="1">
                <a:solidFill>
                  <a:srgbClr val="595959"/>
                </a:solidFill>
                <a:latin typeface="微软雅黑" panose="020B0503020204020204" pitchFamily="34" charset="-122"/>
              </a:rPr>
              <a:t>tx</a:t>
            </a:r>
            <a:r>
              <a:rPr lang="en-US" altLang="zh-CN" dirty="0">
                <a:solidFill>
                  <a:srgbClr val="595959"/>
                </a:solidFill>
                <a:latin typeface="微软雅黑" panose="020B0503020204020204" pitchFamily="34" charset="-122"/>
              </a:rPr>
              <a:t> </a:t>
            </a: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Spring</a:t>
            </a:r>
            <a:r>
              <a:rPr lang="zh-CN" altLang="zh-CN" dirty="0">
                <a:solidFill>
                  <a:srgbClr val="595959"/>
                </a:solidFill>
                <a:latin typeface="微软雅黑" panose="020B0503020204020204" pitchFamily="34" charset="-122"/>
              </a:rPr>
              <a:t>事务管理</a:t>
            </a: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spring-</a:t>
            </a:r>
            <a:r>
              <a:rPr lang="en-US" altLang="zh-CN" dirty="0" err="1">
                <a:solidFill>
                  <a:srgbClr val="595959"/>
                </a:solidFill>
                <a:latin typeface="微软雅黑" panose="020B0503020204020204" pitchFamily="34" charset="-122"/>
              </a:rPr>
              <a:t>jdbc</a:t>
            </a: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Spring JDBC</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a:t>
            </a:r>
          </a:p>
          <a:p>
            <a:pPr lvl="0">
              <a:lnSpc>
                <a:spcPct val="150000"/>
              </a:lnSpc>
            </a:pPr>
            <a:r>
              <a:rPr lang="en-US" altLang="zh-CN" dirty="0">
                <a:solidFill>
                  <a:srgbClr val="1369B2"/>
                </a:solidFill>
                <a:latin typeface="微软雅黑" panose="020B0503020204020204" pitchFamily="34" charset="-122"/>
              </a:rPr>
              <a:t>Spring MVC</a:t>
            </a:r>
            <a:r>
              <a:rPr lang="zh-CN" altLang="zh-CN" dirty="0">
                <a:solidFill>
                  <a:srgbClr val="1369B2"/>
                </a:solidFill>
                <a:latin typeface="微软雅黑" panose="020B0503020204020204" pitchFamily="34" charset="-122"/>
              </a:rPr>
              <a:t>框架相关的依赖</a:t>
            </a: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spring-</a:t>
            </a:r>
            <a:r>
              <a:rPr lang="en-US" altLang="zh-CN" dirty="0" err="1">
                <a:solidFill>
                  <a:srgbClr val="595959"/>
                </a:solidFill>
                <a:latin typeface="微软雅黑" panose="020B0503020204020204" pitchFamily="34" charset="-122"/>
              </a:rPr>
              <a:t>webmvc</a:t>
            </a: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Spring MVC</a:t>
            </a:r>
            <a:r>
              <a:rPr lang="zh-CN" altLang="zh-CN" dirty="0">
                <a:solidFill>
                  <a:srgbClr val="595959"/>
                </a:solidFill>
                <a:latin typeface="微软雅黑" panose="020B0503020204020204" pitchFamily="34" charset="-122"/>
              </a:rPr>
              <a:t>核心</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a:t>
            </a:r>
          </a:p>
          <a:p>
            <a:pPr lvl="0">
              <a:lnSpc>
                <a:spcPct val="150000"/>
              </a:lnSpc>
            </a:pPr>
            <a:r>
              <a:rPr lang="en-US" altLang="zh-CN" dirty="0" err="1">
                <a:solidFill>
                  <a:srgbClr val="1369B2"/>
                </a:solidFill>
                <a:latin typeface="微软雅黑" panose="020B0503020204020204" pitchFamily="34" charset="-122"/>
              </a:rPr>
              <a:t>MyBatis</a:t>
            </a:r>
            <a:r>
              <a:rPr lang="zh-CN" altLang="zh-CN" dirty="0">
                <a:solidFill>
                  <a:srgbClr val="1369B2"/>
                </a:solidFill>
                <a:latin typeface="微软雅黑" panose="020B0503020204020204" pitchFamily="34" charset="-122"/>
              </a:rPr>
              <a:t>框架相关的依赖</a:t>
            </a:r>
            <a:r>
              <a:rPr lang="zh-CN" altLang="en-US"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mybatis</a:t>
            </a:r>
            <a:r>
              <a:rPr lang="zh-CN" altLang="en-US"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核心</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a:t>
            </a:r>
          </a:p>
          <a:p>
            <a:pPr>
              <a:lnSpc>
                <a:spcPct val="150000"/>
              </a:lnSpc>
            </a:pPr>
            <a:endParaRPr lang="zh-CN" altLang="zh-CN" dirty="0">
              <a:solidFill>
                <a:srgbClr val="595959"/>
              </a:solidFill>
              <a:latin typeface="微软雅黑" panose="020B0503020204020204" pitchFamily="34" charset="-122"/>
            </a:endParaRPr>
          </a:p>
        </p:txBody>
      </p:sp>
      <p:sp>
        <p:nvSpPr>
          <p:cNvPr id="12" name="圆角矩形 11"/>
          <p:cNvSpPr/>
          <p:nvPr/>
        </p:nvSpPr>
        <p:spPr>
          <a:xfrm>
            <a:off x="2091765" y="2805709"/>
            <a:ext cx="8035216" cy="242086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2041540" y="272674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9812041" y="490367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26181675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8274342"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7834132"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分页插件、</a:t>
            </a:r>
            <a:r>
              <a:rPr lang="en-US" altLang="zh-CN" sz="2000" dirty="0" err="1">
                <a:solidFill>
                  <a:srgbClr val="1369B2"/>
                </a:solidFill>
                <a:latin typeface="微软雅黑" panose="020B0503020204020204" pitchFamily="34" charset="-122"/>
                <a:ea typeface="微软雅黑" panose="020B0503020204020204" pitchFamily="34" charset="-122"/>
              </a:rPr>
              <a:t>MyBatis</a:t>
            </a:r>
            <a:r>
              <a:rPr lang="zh-CN" altLang="en-US" sz="2000" dirty="0">
                <a:solidFill>
                  <a:srgbClr val="1369B2"/>
                </a:solidFill>
                <a:latin typeface="微软雅黑" panose="020B0503020204020204" pitchFamily="34" charset="-122"/>
                <a:ea typeface="微软雅黑" panose="020B0503020204020204" pitchFamily="34" charset="-122"/>
              </a:rPr>
              <a:t>与</a:t>
            </a:r>
            <a:r>
              <a:rPr lang="en-US" altLang="zh-CN" sz="2000" dirty="0">
                <a:solidFill>
                  <a:srgbClr val="1369B2"/>
                </a:solidFill>
                <a:latin typeface="微软雅黑" panose="020B0503020204020204" pitchFamily="34" charset="-122"/>
                <a:ea typeface="微软雅黑" panose="020B0503020204020204" pitchFamily="34" charset="-122"/>
              </a:rPr>
              <a:t>Spring</a:t>
            </a:r>
            <a:r>
              <a:rPr lang="zh-CN" altLang="en-US" sz="2000" dirty="0">
                <a:solidFill>
                  <a:srgbClr val="1369B2"/>
                </a:solidFill>
                <a:latin typeface="微软雅黑" panose="020B0503020204020204" pitchFamily="34" charset="-122"/>
                <a:ea typeface="微软雅黑" panose="020B0503020204020204" pitchFamily="34" charset="-122"/>
              </a:rPr>
              <a:t>整合、数据库、</a:t>
            </a:r>
            <a:r>
              <a:rPr lang="en-US" altLang="zh-CN" sz="2000" dirty="0" err="1">
                <a:solidFill>
                  <a:srgbClr val="1369B2"/>
                </a:solidFill>
                <a:latin typeface="微软雅黑" panose="020B0503020204020204" pitchFamily="34" charset="-122"/>
                <a:ea typeface="微软雅黑" panose="020B0503020204020204" pitchFamily="34" charset="-122"/>
              </a:rPr>
              <a:t>ServletAPI</a:t>
            </a:r>
            <a:r>
              <a:rPr lang="zh-CN" altLang="en-US" sz="2000" dirty="0">
                <a:solidFill>
                  <a:srgbClr val="1369B2"/>
                </a:solidFill>
                <a:latin typeface="微软雅黑" panose="020B0503020204020204" pitchFamily="34" charset="-122"/>
                <a:ea typeface="微软雅黑" panose="020B0503020204020204" pitchFamily="34" charset="-122"/>
              </a:rPr>
              <a:t>相关</a:t>
            </a:r>
            <a:r>
              <a:rPr lang="zh-CN" altLang="zh-CN" sz="2000" dirty="0">
                <a:solidFill>
                  <a:srgbClr val="1369B2"/>
                </a:solidFill>
                <a:latin typeface="微软雅黑" panose="020B0503020204020204" pitchFamily="34" charset="-122"/>
                <a:ea typeface="微软雅黑" panose="020B0503020204020204" pitchFamily="34" charset="-122"/>
              </a:rPr>
              <a:t>的依赖</a:t>
            </a:r>
          </a:p>
        </p:txBody>
      </p:sp>
      <p:sp>
        <p:nvSpPr>
          <p:cNvPr id="11" name="Title 1"/>
          <p:cNvSpPr txBox="1"/>
          <p:nvPr/>
        </p:nvSpPr>
        <p:spPr>
          <a:xfrm>
            <a:off x="1143838" y="266933"/>
            <a:ext cx="35196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需要引入的依赖</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p>
        </p:txBody>
      </p:sp>
      <p:sp>
        <p:nvSpPr>
          <p:cNvPr id="8" name="文本框 18"/>
          <p:cNvSpPr txBox="1"/>
          <p:nvPr>
            <p:custDataLst>
              <p:tags r:id="rId2"/>
            </p:custDataLst>
          </p:nvPr>
        </p:nvSpPr>
        <p:spPr>
          <a:xfrm>
            <a:off x="1936170" y="3106078"/>
            <a:ext cx="8225100" cy="2615006"/>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zh-CN" dirty="0">
                <a:solidFill>
                  <a:srgbClr val="1369B2"/>
                </a:solidFill>
                <a:latin typeface="微软雅黑" panose="020B0503020204020204" pitchFamily="34" charset="-122"/>
              </a:rPr>
              <a:t>分页插件相关的依赖</a:t>
            </a:r>
            <a:r>
              <a:rPr lang="zh-CN" altLang="en-US"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pagehelper</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分页插件</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a:t>
            </a:r>
          </a:p>
          <a:p>
            <a:pPr lvl="0">
              <a:lnSpc>
                <a:spcPct val="150000"/>
              </a:lnSpc>
            </a:pPr>
            <a:r>
              <a:rPr lang="en-US" altLang="zh-CN" dirty="0" err="1">
                <a:solidFill>
                  <a:srgbClr val="1369B2"/>
                </a:solidFill>
                <a:latin typeface="微软雅黑" panose="020B0503020204020204" pitchFamily="34" charset="-122"/>
              </a:rPr>
              <a:t>MyBatis</a:t>
            </a:r>
            <a:r>
              <a:rPr lang="zh-CN" altLang="zh-CN" dirty="0">
                <a:solidFill>
                  <a:srgbClr val="1369B2"/>
                </a:solidFill>
                <a:latin typeface="微软雅黑" panose="020B0503020204020204" pitchFamily="34" charset="-122"/>
              </a:rPr>
              <a:t>与</a:t>
            </a:r>
            <a:r>
              <a:rPr lang="en-US" altLang="zh-CN" dirty="0">
                <a:solidFill>
                  <a:srgbClr val="1369B2"/>
                </a:solidFill>
                <a:latin typeface="微软雅黑" panose="020B0503020204020204" pitchFamily="34" charset="-122"/>
              </a:rPr>
              <a:t>Spring</a:t>
            </a:r>
            <a:r>
              <a:rPr lang="zh-CN" altLang="zh-CN" dirty="0">
                <a:solidFill>
                  <a:srgbClr val="1369B2"/>
                </a:solidFill>
                <a:latin typeface="微软雅黑" panose="020B0503020204020204" pitchFamily="34" charset="-122"/>
              </a:rPr>
              <a:t>整合的依赖</a:t>
            </a:r>
            <a:r>
              <a:rPr lang="zh-CN" altLang="en-US"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mybatis</a:t>
            </a:r>
            <a:r>
              <a:rPr lang="en-US" altLang="zh-CN" dirty="0">
                <a:solidFill>
                  <a:srgbClr val="595959"/>
                </a:solidFill>
                <a:latin typeface="微软雅黑" panose="020B0503020204020204" pitchFamily="34" charset="-122"/>
              </a:rPr>
              <a:t>-spring</a:t>
            </a:r>
            <a:r>
              <a:rPr lang="zh-CN" altLang="en-US"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与</a:t>
            </a:r>
            <a:r>
              <a:rPr lang="en-US" altLang="zh-CN" dirty="0">
                <a:solidFill>
                  <a:srgbClr val="595959"/>
                </a:solidFill>
                <a:latin typeface="微软雅黑" panose="020B0503020204020204" pitchFamily="34" charset="-122"/>
              </a:rPr>
              <a:t>Spring</a:t>
            </a:r>
            <a:r>
              <a:rPr lang="zh-CN" altLang="zh-CN" dirty="0">
                <a:solidFill>
                  <a:srgbClr val="595959"/>
                </a:solidFill>
                <a:latin typeface="微软雅黑" panose="020B0503020204020204" pitchFamily="34" charset="-122"/>
              </a:rPr>
              <a:t>整合</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a:t>
            </a:r>
          </a:p>
          <a:p>
            <a:pPr lvl="0">
              <a:lnSpc>
                <a:spcPct val="150000"/>
              </a:lnSpc>
            </a:pPr>
            <a:r>
              <a:rPr lang="zh-CN" altLang="zh-CN" dirty="0">
                <a:solidFill>
                  <a:srgbClr val="1369B2"/>
                </a:solidFill>
                <a:latin typeface="微软雅黑" panose="020B0503020204020204" pitchFamily="34" charset="-122"/>
              </a:rPr>
              <a:t>数据库驱动依赖</a:t>
            </a:r>
            <a:r>
              <a:rPr lang="zh-CN" altLang="en-US"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mysql</a:t>
            </a:r>
            <a:r>
              <a:rPr lang="en-US" altLang="zh-CN" dirty="0">
                <a:solidFill>
                  <a:srgbClr val="595959"/>
                </a:solidFill>
                <a:latin typeface="微软雅黑" panose="020B0503020204020204" pitchFamily="34" charset="-122"/>
              </a:rPr>
              <a:t>-connector-java</a:t>
            </a:r>
            <a:r>
              <a:rPr lang="zh-CN" altLang="en-US"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mysql</a:t>
            </a:r>
            <a:r>
              <a:rPr lang="zh-CN" altLang="zh-CN" dirty="0">
                <a:solidFill>
                  <a:srgbClr val="595959"/>
                </a:solidFill>
                <a:latin typeface="微软雅黑" panose="020B0503020204020204" pitchFamily="34" charset="-122"/>
              </a:rPr>
              <a:t>的数据库驱动</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a:t>
            </a:r>
          </a:p>
          <a:p>
            <a:pPr lvl="0">
              <a:lnSpc>
                <a:spcPct val="150000"/>
              </a:lnSpc>
            </a:pPr>
            <a:r>
              <a:rPr lang="zh-CN" altLang="zh-CN" dirty="0">
                <a:solidFill>
                  <a:srgbClr val="1369B2"/>
                </a:solidFill>
                <a:latin typeface="微软雅黑" panose="020B0503020204020204" pitchFamily="34" charset="-122"/>
              </a:rPr>
              <a:t>数据源相关依赖</a:t>
            </a: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druid</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阿里提供的数据库连接池</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a:t>
            </a:r>
            <a:endParaRPr lang="en-US" altLang="zh-CN" dirty="0">
              <a:solidFill>
                <a:srgbClr val="595959"/>
              </a:solidFill>
              <a:latin typeface="微软雅黑" panose="020B0503020204020204" pitchFamily="34" charset="-122"/>
            </a:endParaRPr>
          </a:p>
          <a:p>
            <a:pPr lvl="0">
              <a:lnSpc>
                <a:spcPct val="150000"/>
              </a:lnSpc>
            </a:pPr>
            <a:r>
              <a:rPr lang="en-US" altLang="zh-CN" dirty="0" err="1">
                <a:solidFill>
                  <a:srgbClr val="1369B2"/>
                </a:solidFill>
                <a:latin typeface="微软雅黑" panose="020B0503020204020204" pitchFamily="34" charset="-122"/>
              </a:rPr>
              <a:t>ServletAPI</a:t>
            </a:r>
            <a:r>
              <a:rPr lang="zh-CN" altLang="zh-CN" dirty="0">
                <a:solidFill>
                  <a:srgbClr val="1369B2"/>
                </a:solidFill>
                <a:latin typeface="微软雅黑" panose="020B0503020204020204" pitchFamily="34" charset="-122"/>
              </a:rPr>
              <a:t>相关的依赖</a:t>
            </a:r>
            <a:r>
              <a:rPr lang="zh-CN" altLang="en-US"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jsp-api</a:t>
            </a:r>
            <a:r>
              <a:rPr lang="zh-CN" altLang="en-US"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页面使用</a:t>
            </a:r>
            <a:r>
              <a:rPr lang="en-US" altLang="zh-CN" dirty="0">
                <a:solidFill>
                  <a:srgbClr val="595959"/>
                </a:solidFill>
                <a:latin typeface="微软雅黑" panose="020B0503020204020204" pitchFamily="34" charset="-122"/>
              </a:rPr>
              <a:t>request</a:t>
            </a:r>
            <a:r>
              <a:rPr lang="zh-CN" altLang="zh-CN" dirty="0">
                <a:solidFill>
                  <a:srgbClr val="595959"/>
                </a:solidFill>
                <a:latin typeface="微软雅黑" panose="020B0503020204020204" pitchFamily="34" charset="-122"/>
              </a:rPr>
              <a:t>等对象</a:t>
            </a: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servlet-</a:t>
            </a:r>
            <a:r>
              <a:rPr lang="en-US" altLang="zh-CN" dirty="0" err="1">
                <a:solidFill>
                  <a:srgbClr val="595959"/>
                </a:solidFill>
                <a:latin typeface="微软雅黑" panose="020B0503020204020204" pitchFamily="34" charset="-122"/>
              </a:rPr>
              <a:t>api</a:t>
            </a: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文件使用</a:t>
            </a:r>
            <a:r>
              <a:rPr lang="en-US" altLang="zh-CN" dirty="0">
                <a:solidFill>
                  <a:srgbClr val="595959"/>
                </a:solidFill>
                <a:latin typeface="微软雅黑" panose="020B0503020204020204" pitchFamily="34" charset="-122"/>
              </a:rPr>
              <a:t>request</a:t>
            </a:r>
            <a:r>
              <a:rPr lang="zh-CN" altLang="zh-CN" dirty="0">
                <a:solidFill>
                  <a:srgbClr val="595959"/>
                </a:solidFill>
                <a:latin typeface="微软雅黑" panose="020B0503020204020204" pitchFamily="34" charset="-122"/>
              </a:rPr>
              <a:t>等对象</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a:t>
            </a:r>
          </a:p>
        </p:txBody>
      </p:sp>
      <p:sp>
        <p:nvSpPr>
          <p:cNvPr id="12" name="圆角矩形 11"/>
          <p:cNvSpPr/>
          <p:nvPr/>
        </p:nvSpPr>
        <p:spPr>
          <a:xfrm>
            <a:off x="1691714" y="2794279"/>
            <a:ext cx="8675295" cy="3126461"/>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641490" y="271531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040641" y="558947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6086445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414" y="572625"/>
            <a:ext cx="4776464"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dirty="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80" name="组合 79"/>
          <p:cNvGrpSpPr/>
          <p:nvPr/>
        </p:nvGrpSpPr>
        <p:grpSpPr>
          <a:xfrm>
            <a:off x="2567148" y="2856659"/>
            <a:ext cx="7294833" cy="687918"/>
            <a:chOff x="978872" y="1800499"/>
            <a:chExt cx="5471124" cy="515938"/>
          </a:xfrm>
        </p:grpSpPr>
        <p:sp>
          <p:nvSpPr>
            <p:cNvPr id="81" name="Pentagon 3"/>
            <p:cNvSpPr/>
            <p:nvPr/>
          </p:nvSpPr>
          <p:spPr bwMode="auto">
            <a:xfrm>
              <a:off x="978872" y="1800499"/>
              <a:ext cx="5471124" cy="515937"/>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登录模块功能的实现 </a:t>
              </a:r>
            </a:p>
          </p:txBody>
        </p:sp>
        <p:sp>
          <p:nvSpPr>
            <p:cNvPr id="82"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3" name="组合 82"/>
          <p:cNvGrpSpPr/>
          <p:nvPr/>
        </p:nvGrpSpPr>
        <p:grpSpPr>
          <a:xfrm>
            <a:off x="2567148" y="3726737"/>
            <a:ext cx="7249419" cy="685801"/>
            <a:chOff x="978872" y="2570437"/>
            <a:chExt cx="5437064" cy="514351"/>
          </a:xfrm>
        </p:grpSpPr>
        <p:sp>
          <p:nvSpPr>
            <p:cNvPr id="84" name="Pentagon 5"/>
            <p:cNvSpPr/>
            <p:nvPr/>
          </p:nvSpPr>
          <p:spPr bwMode="auto">
            <a:xfrm>
              <a:off x="978872" y="2570438"/>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图书管理模块功能的编写 </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5"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6" name="组合 85"/>
          <p:cNvGrpSpPr/>
          <p:nvPr/>
        </p:nvGrpSpPr>
        <p:grpSpPr>
          <a:xfrm>
            <a:off x="2567148" y="4594698"/>
            <a:ext cx="7249419" cy="687920"/>
            <a:chOff x="978872" y="3338787"/>
            <a:chExt cx="5437064" cy="515940"/>
          </a:xfrm>
        </p:grpSpPr>
        <p:sp>
          <p:nvSpPr>
            <p:cNvPr id="87" name="Pentagon 6"/>
            <p:cNvSpPr/>
            <p:nvPr/>
          </p:nvSpPr>
          <p:spPr bwMode="auto">
            <a:xfrm>
              <a:off x="978872" y="3338789"/>
              <a:ext cx="5437064"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访问权限控制的实现</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8" name="MH_Others_1"/>
            <p:cNvSpPr/>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extLst>
      <p:ext uri="{BB962C8B-B14F-4D97-AF65-F5344CB8AC3E}">
        <p14:creationId xmlns:p14="http://schemas.microsoft.com/office/powerpoint/2010/main" val="32472779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4456722"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4084323"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JSTL</a:t>
            </a:r>
            <a:r>
              <a:rPr lang="zh-CN" altLang="zh-CN" sz="2000" dirty="0">
                <a:solidFill>
                  <a:srgbClr val="1369B2"/>
                </a:solidFill>
                <a:latin typeface="微软雅黑" panose="020B0503020204020204" pitchFamily="34" charset="-122"/>
                <a:ea typeface="微软雅黑" panose="020B0503020204020204" pitchFamily="34" charset="-122"/>
              </a:rPr>
              <a:t>标签</a:t>
            </a:r>
            <a:r>
              <a:rPr lang="zh-CN" altLang="en-US" sz="2000" dirty="0">
                <a:solidFill>
                  <a:srgbClr val="1369B2"/>
                </a:solidFill>
                <a:latin typeface="微软雅黑" panose="020B0503020204020204" pitchFamily="34" charset="-122"/>
                <a:ea typeface="微软雅黑" panose="020B0503020204020204" pitchFamily="34" charset="-122"/>
              </a:rPr>
              <a:t>库、</a:t>
            </a:r>
            <a:r>
              <a:rPr lang="en-US" altLang="zh-CN" sz="2000" dirty="0">
                <a:solidFill>
                  <a:srgbClr val="595959"/>
                </a:solidFill>
                <a:latin typeface="微软雅黑" panose="020B0503020204020204" pitchFamily="34" charset="-122"/>
              </a:rPr>
              <a:t> </a:t>
            </a:r>
            <a:r>
              <a:rPr lang="en-US" altLang="zh-CN" sz="2000" dirty="0">
                <a:solidFill>
                  <a:srgbClr val="1369B2"/>
                </a:solidFill>
                <a:latin typeface="微软雅黑" panose="020B0503020204020204" pitchFamily="34" charset="-122"/>
                <a:ea typeface="微软雅黑" panose="020B0503020204020204" pitchFamily="34" charset="-122"/>
              </a:rPr>
              <a:t>Jackson</a:t>
            </a:r>
            <a:r>
              <a:rPr lang="zh-CN" altLang="zh-CN" sz="2000" dirty="0">
                <a:solidFill>
                  <a:srgbClr val="1369B2"/>
                </a:solidFill>
                <a:latin typeface="微软雅黑" panose="020B0503020204020204" pitchFamily="34" charset="-122"/>
                <a:ea typeface="微软雅黑" panose="020B0503020204020204" pitchFamily="34" charset="-122"/>
              </a:rPr>
              <a:t>相关的依赖</a:t>
            </a:r>
          </a:p>
        </p:txBody>
      </p:sp>
      <p:sp>
        <p:nvSpPr>
          <p:cNvPr id="11" name="Title 1"/>
          <p:cNvSpPr txBox="1"/>
          <p:nvPr/>
        </p:nvSpPr>
        <p:spPr>
          <a:xfrm>
            <a:off x="1143838" y="266933"/>
            <a:ext cx="35196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需要引入的依赖</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p>
        </p:txBody>
      </p:sp>
      <p:sp>
        <p:nvSpPr>
          <p:cNvPr id="8" name="文本框 18"/>
          <p:cNvSpPr txBox="1"/>
          <p:nvPr>
            <p:custDataLst>
              <p:tags r:id="rId2"/>
            </p:custDataLst>
          </p:nvPr>
        </p:nvSpPr>
        <p:spPr>
          <a:xfrm>
            <a:off x="2804849" y="3083218"/>
            <a:ext cx="6602041" cy="217458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en-US" altLang="zh-CN" dirty="0">
                <a:solidFill>
                  <a:srgbClr val="1369B2"/>
                </a:solidFill>
                <a:latin typeface="微软雅黑" panose="020B0503020204020204" pitchFamily="34" charset="-122"/>
              </a:rPr>
              <a:t>JSTL</a:t>
            </a:r>
            <a:r>
              <a:rPr lang="zh-CN" altLang="zh-CN" dirty="0">
                <a:solidFill>
                  <a:srgbClr val="1369B2"/>
                </a:solidFill>
                <a:latin typeface="微软雅黑" panose="020B0503020204020204" pitchFamily="34" charset="-122"/>
              </a:rPr>
              <a:t>标签库相关依赖</a:t>
            </a:r>
            <a:r>
              <a:rPr lang="zh-CN" altLang="en-US"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jstl</a:t>
            </a:r>
            <a:r>
              <a:rPr lang="zh-CN" altLang="en-US"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标准标签库</a:t>
            </a:r>
            <a:r>
              <a:rPr lang="zh-CN" altLang="en-US"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taglibs</a:t>
            </a:r>
            <a:r>
              <a:rPr lang="zh-CN" altLang="en-US"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taglibs</a:t>
            </a:r>
            <a:r>
              <a:rPr lang="zh-CN" altLang="zh-CN" dirty="0">
                <a:solidFill>
                  <a:srgbClr val="595959"/>
                </a:solidFill>
                <a:latin typeface="微软雅黑" panose="020B0503020204020204" pitchFamily="34" charset="-122"/>
              </a:rPr>
              <a:t>指令</a:t>
            </a:r>
            <a:r>
              <a:rPr lang="zh-CN" altLang="en-US" dirty="0">
                <a:solidFill>
                  <a:srgbClr val="595959"/>
                </a:solidFill>
                <a:latin typeface="微软雅黑" panose="020B0503020204020204" pitchFamily="34" charset="-122"/>
              </a:rPr>
              <a:t>）；</a:t>
            </a:r>
            <a:endParaRPr lang="en-US" altLang="zh-CN" dirty="0">
              <a:solidFill>
                <a:srgbClr val="595959"/>
              </a:solidFill>
              <a:latin typeface="微软雅黑" panose="020B0503020204020204" pitchFamily="34" charset="-122"/>
            </a:endParaRPr>
          </a:p>
          <a:p>
            <a:pPr lvl="0">
              <a:lnSpc>
                <a:spcPct val="150000"/>
              </a:lnSpc>
            </a:pPr>
            <a:r>
              <a:rPr lang="en-US" altLang="zh-CN" dirty="0">
                <a:solidFill>
                  <a:srgbClr val="1369B2"/>
                </a:solidFill>
                <a:latin typeface="微软雅黑" panose="020B0503020204020204" pitchFamily="34" charset="-122"/>
              </a:rPr>
              <a:t>Jackson</a:t>
            </a:r>
            <a:r>
              <a:rPr lang="zh-CN" altLang="zh-CN" dirty="0">
                <a:solidFill>
                  <a:srgbClr val="1369B2"/>
                </a:solidFill>
                <a:latin typeface="微软雅黑" panose="020B0503020204020204" pitchFamily="34" charset="-122"/>
              </a:rPr>
              <a:t>相关依赖</a:t>
            </a:r>
            <a:r>
              <a:rPr lang="zh-CN" altLang="en-US"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jackson</a:t>
            </a:r>
            <a:r>
              <a:rPr lang="en-US" altLang="zh-CN" dirty="0">
                <a:solidFill>
                  <a:srgbClr val="595959"/>
                </a:solidFill>
                <a:latin typeface="微软雅黑" panose="020B0503020204020204" pitchFamily="34" charset="-122"/>
              </a:rPr>
              <a:t>-core</a:t>
            </a:r>
            <a:r>
              <a:rPr lang="zh-CN" altLang="en-US"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jackson</a:t>
            </a:r>
            <a:r>
              <a:rPr lang="zh-CN" altLang="zh-CN" dirty="0">
                <a:solidFill>
                  <a:srgbClr val="595959"/>
                </a:solidFill>
                <a:latin typeface="微软雅黑" panose="020B0503020204020204" pitchFamily="34" charset="-122"/>
              </a:rPr>
              <a:t>核心</a:t>
            </a:r>
            <a:r>
              <a:rPr lang="zh-CN" altLang="en-US"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jackson-databind</a:t>
            </a:r>
            <a:r>
              <a:rPr lang="zh-CN" altLang="en-US"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jackson</a:t>
            </a:r>
            <a:r>
              <a:rPr lang="zh-CN" altLang="zh-CN" dirty="0">
                <a:solidFill>
                  <a:srgbClr val="595959"/>
                </a:solidFill>
                <a:latin typeface="微软雅黑" panose="020B0503020204020204" pitchFamily="34" charset="-122"/>
              </a:rPr>
              <a:t>数据转换</a:t>
            </a:r>
            <a:r>
              <a:rPr lang="zh-CN" altLang="en-US"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jackson</a:t>
            </a:r>
            <a:r>
              <a:rPr lang="en-US" altLang="zh-CN" dirty="0">
                <a:solidFill>
                  <a:srgbClr val="595959"/>
                </a:solidFill>
                <a:latin typeface="微软雅黑" panose="020B0503020204020204" pitchFamily="34" charset="-122"/>
              </a:rPr>
              <a:t>-annotations</a:t>
            </a:r>
            <a:r>
              <a:rPr lang="zh-CN" altLang="en-US"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jackson</a:t>
            </a:r>
            <a:r>
              <a:rPr lang="zh-CN" altLang="zh-CN" dirty="0">
                <a:solidFill>
                  <a:srgbClr val="595959"/>
                </a:solidFill>
                <a:latin typeface="微软雅黑" panose="020B0503020204020204" pitchFamily="34" charset="-122"/>
              </a:rPr>
              <a:t>核心注解</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sp>
        <p:nvSpPr>
          <p:cNvPr id="12" name="圆角矩形 11"/>
          <p:cNvSpPr/>
          <p:nvPr/>
        </p:nvSpPr>
        <p:spPr>
          <a:xfrm>
            <a:off x="2560395" y="2817139"/>
            <a:ext cx="7063665" cy="2714981"/>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2510170" y="273817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9297691" y="521228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820114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39" y="266933"/>
            <a:ext cx="341673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15.3.2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准备数据库资源</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5816722" y="2535138"/>
            <a:ext cx="5430275" cy="90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熟悉云借阅系统的</a:t>
            </a:r>
            <a:r>
              <a:rPr lang="zh-CN" altLang="en-US" dirty="0">
                <a:solidFill>
                  <a:srgbClr val="1369B2"/>
                </a:solidFill>
                <a:latin typeface="微软雅黑" panose="020B0503020204020204" pitchFamily="34" charset="-122"/>
                <a:ea typeface="微软雅黑" panose="020B0503020204020204" pitchFamily="34" charset="-122"/>
              </a:rPr>
              <a:t>数据库资源</a:t>
            </a:r>
            <a:r>
              <a:rPr lang="zh-CN" altLang="en-US" dirty="0">
                <a:solidFill>
                  <a:srgbClr val="595959"/>
                </a:solidFill>
                <a:latin typeface="微软雅黑" panose="020B0503020204020204" pitchFamily="34" charset="-122"/>
                <a:ea typeface="微软雅黑" panose="020B0503020204020204" pitchFamily="34" charset="-122"/>
              </a:rPr>
              <a:t>，能够知道该系统需要哪些数据库资源</a:t>
            </a: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9287297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3519602"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074881"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通过</a:t>
            </a:r>
            <a:r>
              <a:rPr lang="en-US" altLang="zh-CN" sz="2000" dirty="0">
                <a:solidFill>
                  <a:srgbClr val="1369B2"/>
                </a:solidFill>
                <a:latin typeface="微软雅黑" panose="020B0503020204020204" pitchFamily="34" charset="-122"/>
                <a:ea typeface="微软雅黑" panose="020B0503020204020204" pitchFamily="34" charset="-122"/>
              </a:rPr>
              <a:t>SQL</a:t>
            </a:r>
            <a:r>
              <a:rPr lang="zh-CN" altLang="en-US" sz="2000" dirty="0">
                <a:solidFill>
                  <a:srgbClr val="1369B2"/>
                </a:solidFill>
                <a:latin typeface="微软雅黑" panose="020B0503020204020204" pitchFamily="34" charset="-122"/>
                <a:ea typeface="微软雅黑" panose="020B0503020204020204" pitchFamily="34" charset="-122"/>
              </a:rPr>
              <a:t>命令导入</a:t>
            </a:r>
            <a:r>
              <a:rPr lang="en-US" altLang="zh-CN" sz="2000" dirty="0" err="1">
                <a:solidFill>
                  <a:srgbClr val="1369B2"/>
                </a:solidFill>
                <a:latin typeface="微软雅黑" panose="020B0503020204020204" pitchFamily="34" charset="-122"/>
                <a:ea typeface="微软雅黑" panose="020B0503020204020204" pitchFamily="34" charset="-122"/>
              </a:rPr>
              <a:t>sql</a:t>
            </a:r>
            <a:r>
              <a:rPr lang="zh-CN" altLang="en-US" sz="2000" dirty="0">
                <a:solidFill>
                  <a:srgbClr val="1369B2"/>
                </a:solidFill>
                <a:latin typeface="微软雅黑" panose="020B0503020204020204" pitchFamily="34" charset="-122"/>
                <a:ea typeface="微软雅黑" panose="020B0503020204020204" pitchFamily="34" charset="-122"/>
              </a:rPr>
              <a:t>文件</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5196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15.3.2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准备数据库资源</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p>
        </p:txBody>
      </p:sp>
      <p:sp>
        <p:nvSpPr>
          <p:cNvPr id="8" name="文本框 18"/>
          <p:cNvSpPr txBox="1"/>
          <p:nvPr>
            <p:custDataLst>
              <p:tags r:id="rId2"/>
            </p:custDataLst>
          </p:nvPr>
        </p:nvSpPr>
        <p:spPr>
          <a:xfrm>
            <a:off x="2804849" y="3208948"/>
            <a:ext cx="6602041" cy="179759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en-US" dirty="0">
                <a:solidFill>
                  <a:srgbClr val="1369B2"/>
                </a:solidFill>
                <a:latin typeface="微软雅黑" panose="020B0503020204020204" pitchFamily="34" charset="-122"/>
              </a:rPr>
              <a:t>        </a:t>
            </a:r>
            <a:r>
              <a:rPr lang="zh-CN" altLang="zh-CN" dirty="0">
                <a:solidFill>
                  <a:srgbClr val="595959"/>
                </a:solidFill>
                <a:latin typeface="微软雅黑" panose="020B0503020204020204" pitchFamily="34" charset="-122"/>
              </a:rPr>
              <a:t>通过</a:t>
            </a:r>
            <a:r>
              <a:rPr lang="en-US" altLang="zh-CN" dirty="0">
                <a:solidFill>
                  <a:srgbClr val="595959"/>
                </a:solidFill>
                <a:latin typeface="微软雅黑" panose="020B0503020204020204" pitchFamily="34" charset="-122"/>
              </a:rPr>
              <a:t>MySQL 5.7 Command Line Client</a:t>
            </a:r>
            <a:r>
              <a:rPr lang="zh-CN" altLang="zh-CN" dirty="0">
                <a:solidFill>
                  <a:srgbClr val="595959"/>
                </a:solidFill>
                <a:latin typeface="微软雅黑" panose="020B0503020204020204" pitchFamily="34" charset="-122"/>
              </a:rPr>
              <a:t>登录数据库后，创建一个名称为</a:t>
            </a:r>
            <a:r>
              <a:rPr lang="en-US" altLang="zh-CN" dirty="0" err="1">
                <a:solidFill>
                  <a:srgbClr val="595959"/>
                </a:solidFill>
                <a:latin typeface="微软雅黑" panose="020B0503020204020204" pitchFamily="34" charset="-122"/>
              </a:rPr>
              <a:t>cloudlibrary</a:t>
            </a:r>
            <a:r>
              <a:rPr lang="zh-CN" altLang="zh-CN" dirty="0">
                <a:solidFill>
                  <a:srgbClr val="595959"/>
                </a:solidFill>
                <a:latin typeface="微软雅黑" panose="020B0503020204020204" pitchFamily="34" charset="-122"/>
              </a:rPr>
              <a:t>的数据库。通过</a:t>
            </a:r>
            <a:r>
              <a:rPr lang="en-US" altLang="zh-CN" dirty="0">
                <a:solidFill>
                  <a:srgbClr val="595959"/>
                </a:solidFill>
                <a:latin typeface="微软雅黑" panose="020B0503020204020204" pitchFamily="34" charset="-122"/>
              </a:rPr>
              <a:t>SQL</a:t>
            </a:r>
            <a:r>
              <a:rPr lang="zh-CN" altLang="zh-CN" dirty="0">
                <a:solidFill>
                  <a:srgbClr val="595959"/>
                </a:solidFill>
                <a:latin typeface="微软雅黑" panose="020B0503020204020204" pitchFamily="34" charset="-122"/>
              </a:rPr>
              <a:t>命令将书</a:t>
            </a:r>
            <a:r>
              <a:rPr lang="zh-CN" altLang="en-US" dirty="0">
                <a:solidFill>
                  <a:srgbClr val="595959"/>
                </a:solidFill>
                <a:latin typeface="微软雅黑" panose="020B0503020204020204" pitchFamily="34" charset="-122"/>
              </a:rPr>
              <a:t>的</a:t>
            </a:r>
            <a:r>
              <a:rPr lang="zh-CN" altLang="zh-CN" dirty="0">
                <a:solidFill>
                  <a:srgbClr val="595959"/>
                </a:solidFill>
                <a:latin typeface="微软雅黑" panose="020B0503020204020204" pitchFamily="34" charset="-122"/>
              </a:rPr>
              <a:t>资源中提供的</a:t>
            </a:r>
            <a:r>
              <a:rPr lang="en-US" altLang="zh-CN" dirty="0" err="1">
                <a:solidFill>
                  <a:srgbClr val="595959"/>
                </a:solidFill>
                <a:latin typeface="微软雅黑" panose="020B0503020204020204" pitchFamily="34" charset="-122"/>
              </a:rPr>
              <a:t>cloudlibrary.sql</a:t>
            </a:r>
            <a:r>
              <a:rPr lang="zh-CN" altLang="zh-CN" dirty="0">
                <a:solidFill>
                  <a:srgbClr val="595959"/>
                </a:solidFill>
                <a:latin typeface="微软雅黑" panose="020B0503020204020204" pitchFamily="34" charset="-122"/>
              </a:rPr>
              <a:t>文件导入到</a:t>
            </a:r>
            <a:r>
              <a:rPr lang="en-US" altLang="zh-CN" dirty="0" err="1">
                <a:solidFill>
                  <a:srgbClr val="595959"/>
                </a:solidFill>
                <a:latin typeface="微软雅黑" panose="020B0503020204020204" pitchFamily="34" charset="-122"/>
              </a:rPr>
              <a:t>cloudlibrary</a:t>
            </a:r>
            <a:r>
              <a:rPr lang="zh-CN" altLang="zh-CN" dirty="0">
                <a:solidFill>
                  <a:srgbClr val="595959"/>
                </a:solidFill>
                <a:latin typeface="微软雅黑" panose="020B0503020204020204" pitchFamily="34" charset="-122"/>
              </a:rPr>
              <a:t>数据库中，即可导入云借阅图书管理系统所使用的全部数据。</a:t>
            </a:r>
          </a:p>
        </p:txBody>
      </p:sp>
      <p:sp>
        <p:nvSpPr>
          <p:cNvPr id="12" name="圆角矩形 11"/>
          <p:cNvSpPr/>
          <p:nvPr/>
        </p:nvSpPr>
        <p:spPr>
          <a:xfrm>
            <a:off x="2560395" y="2885720"/>
            <a:ext cx="7063665" cy="239514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2510170" y="280675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9297691" y="494939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3033283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2993682"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467342"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导入数据的</a:t>
            </a:r>
            <a:r>
              <a:rPr lang="en-US" altLang="zh-CN" sz="2000" dirty="0">
                <a:solidFill>
                  <a:srgbClr val="1369B2"/>
                </a:solidFill>
                <a:latin typeface="微软雅黑" panose="020B0503020204020204" pitchFamily="34" charset="-122"/>
                <a:ea typeface="微软雅黑" panose="020B0503020204020204" pitchFamily="34" charset="-122"/>
              </a:rPr>
              <a:t>SQL</a:t>
            </a:r>
            <a:r>
              <a:rPr lang="zh-CN" altLang="en-US" sz="2000" dirty="0">
                <a:solidFill>
                  <a:srgbClr val="1369B2"/>
                </a:solidFill>
                <a:latin typeface="微软雅黑" panose="020B0503020204020204" pitchFamily="34" charset="-122"/>
                <a:ea typeface="微软雅黑" panose="020B0503020204020204" pitchFamily="34" charset="-122"/>
              </a:rPr>
              <a:t>命令</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5196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15.3.2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准备数据库资源</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p>
        </p:txBody>
      </p:sp>
      <p:sp>
        <p:nvSpPr>
          <p:cNvPr id="8" name="文本框 18"/>
          <p:cNvSpPr txBox="1"/>
          <p:nvPr>
            <p:custDataLst>
              <p:tags r:id="rId2"/>
            </p:custDataLst>
          </p:nvPr>
        </p:nvSpPr>
        <p:spPr>
          <a:xfrm>
            <a:off x="2770559" y="2225969"/>
            <a:ext cx="6602041" cy="50597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zh-CN" dirty="0">
                <a:solidFill>
                  <a:srgbClr val="595959"/>
                </a:solidFill>
                <a:latin typeface="微软雅黑" panose="020B0503020204020204" pitchFamily="34" charset="-122"/>
              </a:rPr>
              <a:t>创建数据库并导入数据的具体</a:t>
            </a:r>
            <a:r>
              <a:rPr lang="en-US" altLang="zh-CN" dirty="0">
                <a:solidFill>
                  <a:srgbClr val="595959"/>
                </a:solidFill>
                <a:latin typeface="微软雅黑" panose="020B0503020204020204" pitchFamily="34" charset="-122"/>
              </a:rPr>
              <a:t>SQL</a:t>
            </a:r>
            <a:r>
              <a:rPr lang="zh-CN" altLang="zh-CN" dirty="0">
                <a:solidFill>
                  <a:srgbClr val="595959"/>
                </a:solidFill>
                <a:latin typeface="微软雅黑" panose="020B0503020204020204" pitchFamily="34" charset="-122"/>
              </a:rPr>
              <a:t>命令如下</a:t>
            </a:r>
            <a:r>
              <a:rPr lang="zh-CN" altLang="en-US" dirty="0">
                <a:solidFill>
                  <a:srgbClr val="595959"/>
                </a:solidFill>
                <a:latin typeface="微软雅黑" panose="020B0503020204020204" pitchFamily="34" charset="-122"/>
              </a:rPr>
              <a:t>。</a:t>
            </a:r>
            <a:endParaRPr lang="en-US" altLang="zh-CN" dirty="0">
              <a:solidFill>
                <a:srgbClr val="595959"/>
              </a:solidFill>
              <a:latin typeface="微软雅黑" panose="020B0503020204020204" pitchFamily="34" charset="-122"/>
            </a:endParaRPr>
          </a:p>
          <a:p>
            <a:pPr lvl="0">
              <a:lnSpc>
                <a:spcPct val="150000"/>
              </a:lnSpc>
            </a:pP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1</a:t>
            </a:r>
            <a:r>
              <a:rPr lang="zh-CN" altLang="en-US" dirty="0">
                <a:solidFill>
                  <a:srgbClr val="595959"/>
                </a:solidFill>
                <a:latin typeface="微软雅黑" panose="020B0503020204020204" pitchFamily="34" charset="-122"/>
              </a:rPr>
              <a:t>）创建数据库</a:t>
            </a:r>
            <a:endParaRPr lang="en-US" altLang="zh-CN" dirty="0">
              <a:solidFill>
                <a:srgbClr val="595959"/>
              </a:solidFill>
              <a:latin typeface="微软雅黑" panose="020B0503020204020204" pitchFamily="34" charset="-122"/>
            </a:endParaRPr>
          </a:p>
          <a:p>
            <a:pPr lvl="0">
              <a:lnSpc>
                <a:spcPct val="150000"/>
              </a:lnSpc>
            </a:pPr>
            <a:endParaRPr lang="en-US" altLang="zh-CN" dirty="0">
              <a:solidFill>
                <a:srgbClr val="595959"/>
              </a:solidFill>
              <a:latin typeface="微软雅黑" panose="020B0503020204020204" pitchFamily="34" charset="-122"/>
            </a:endParaRPr>
          </a:p>
          <a:p>
            <a:pPr lvl="0">
              <a:lnSpc>
                <a:spcPct val="150000"/>
              </a:lnSpc>
            </a:pP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2</a:t>
            </a:r>
            <a:r>
              <a:rPr lang="zh-CN" altLang="en-US" dirty="0">
                <a:solidFill>
                  <a:srgbClr val="595959"/>
                </a:solidFill>
                <a:latin typeface="微软雅黑" panose="020B0503020204020204" pitchFamily="34" charset="-122"/>
              </a:rPr>
              <a:t>）选择所创建的数据库</a:t>
            </a:r>
            <a:r>
              <a:rPr lang="zh-CN" altLang="zh-CN" dirty="0">
                <a:solidFill>
                  <a:srgbClr val="595959"/>
                </a:solidFill>
                <a:latin typeface="微软雅黑" panose="020B0503020204020204" pitchFamily="34" charset="-122"/>
              </a:rPr>
              <a:t> </a:t>
            </a:r>
            <a:endParaRPr lang="en-US" altLang="zh-CN" dirty="0">
              <a:solidFill>
                <a:srgbClr val="595959"/>
              </a:solidFill>
              <a:latin typeface="微软雅黑" panose="020B0503020204020204" pitchFamily="34" charset="-122"/>
            </a:endParaRPr>
          </a:p>
          <a:p>
            <a:pPr lvl="0">
              <a:lnSpc>
                <a:spcPct val="150000"/>
              </a:lnSpc>
            </a:pPr>
            <a:endParaRPr lang="en-US" altLang="zh-CN" dirty="0">
              <a:solidFill>
                <a:srgbClr val="595959"/>
              </a:solidFill>
              <a:latin typeface="微软雅黑" panose="020B0503020204020204" pitchFamily="34" charset="-122"/>
            </a:endParaRPr>
          </a:p>
          <a:p>
            <a:pPr lvl="0">
              <a:lnSpc>
                <a:spcPct val="150000"/>
              </a:lnSpc>
            </a:pP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3</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导入数据库文件，这里假设该文件在</a:t>
            </a:r>
            <a:r>
              <a:rPr lang="en-US" altLang="zh-CN" dirty="0">
                <a:solidFill>
                  <a:srgbClr val="595959"/>
                </a:solidFill>
                <a:latin typeface="微软雅黑" panose="020B0503020204020204" pitchFamily="34" charset="-122"/>
              </a:rPr>
              <a:t>F</a:t>
            </a:r>
            <a:r>
              <a:rPr lang="zh-CN" altLang="zh-CN" dirty="0">
                <a:solidFill>
                  <a:srgbClr val="595959"/>
                </a:solidFill>
                <a:latin typeface="微软雅黑" panose="020B0503020204020204" pitchFamily="34" charset="-122"/>
              </a:rPr>
              <a:t>盘的根目录下，导入命令如下所示</a:t>
            </a:r>
            <a:endParaRPr lang="en-US" altLang="zh-CN" dirty="0">
              <a:solidFill>
                <a:srgbClr val="595959"/>
              </a:solidFill>
              <a:latin typeface="微软雅黑" panose="020B0503020204020204" pitchFamily="34" charset="-122"/>
            </a:endParaRPr>
          </a:p>
          <a:p>
            <a:pPr lvl="0">
              <a:lnSpc>
                <a:spcPct val="150000"/>
              </a:lnSpc>
            </a:pPr>
            <a:endParaRPr lang="en-US" altLang="zh-CN" dirty="0">
              <a:solidFill>
                <a:srgbClr val="595959"/>
              </a:solidFill>
              <a:latin typeface="微软雅黑" panose="020B0503020204020204" pitchFamily="34" charset="-122"/>
            </a:endParaRPr>
          </a:p>
          <a:p>
            <a:pPr lvl="0">
              <a:lnSpc>
                <a:spcPct val="150000"/>
              </a:lnSpc>
            </a:pPr>
            <a:r>
              <a:rPr lang="zh-CN" altLang="zh-CN" dirty="0">
                <a:solidFill>
                  <a:srgbClr val="595959"/>
                </a:solidFill>
                <a:latin typeface="微软雅黑" panose="020B0503020204020204" pitchFamily="34" charset="-122"/>
              </a:rPr>
              <a:t>除了使用命令导入数据库文件之外，还可以通过其他数据库管理工具导入数据库文件，如</a:t>
            </a:r>
            <a:r>
              <a:rPr lang="en-US" altLang="zh-CN" dirty="0" err="1">
                <a:solidFill>
                  <a:srgbClr val="595959"/>
                </a:solidFill>
                <a:latin typeface="微软雅黑" panose="020B0503020204020204" pitchFamily="34" charset="-122"/>
              </a:rPr>
              <a:t>Navicat</a:t>
            </a:r>
            <a:r>
              <a:rPr lang="en-US" altLang="zh-CN" dirty="0">
                <a:solidFill>
                  <a:srgbClr val="595959"/>
                </a:solidFill>
                <a:latin typeface="微软雅黑" panose="020B0503020204020204" pitchFamily="34" charset="-122"/>
              </a:rPr>
              <a:t> Premium</a:t>
            </a:r>
            <a:r>
              <a:rPr lang="zh-CN" altLang="zh-CN" dirty="0">
                <a:solidFill>
                  <a:srgbClr val="595959"/>
                </a:solidFill>
                <a:latin typeface="微软雅黑" panose="020B0503020204020204" pitchFamily="34" charset="-122"/>
              </a:rPr>
              <a:t>和</a:t>
            </a:r>
            <a:r>
              <a:rPr lang="en-US" altLang="zh-CN" dirty="0" err="1">
                <a:solidFill>
                  <a:srgbClr val="595959"/>
                </a:solidFill>
                <a:latin typeface="微软雅黑" panose="020B0503020204020204" pitchFamily="34" charset="-122"/>
              </a:rPr>
              <a:t>SQLyog</a:t>
            </a:r>
            <a:r>
              <a:rPr lang="zh-CN" altLang="zh-CN" dirty="0">
                <a:solidFill>
                  <a:srgbClr val="595959"/>
                </a:solidFill>
                <a:latin typeface="微软雅黑" panose="020B0503020204020204" pitchFamily="34" charset="-122"/>
              </a:rPr>
              <a:t>等</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pic>
        <p:nvPicPr>
          <p:cNvPr id="13" name="图片 12">
            <a:extLst>
              <a:ext uri="{FF2B5EF4-FFF2-40B4-BE49-F238E27FC236}">
                <a16:creationId xmlns:a16="http://schemas.microsoft.com/office/drawing/2014/main" id="{EE13E845-C230-774D-BB87-5268253F2331}"/>
              </a:ext>
            </a:extLst>
          </p:cNvPr>
          <p:cNvPicPr>
            <a:picLocks noChangeAspect="1"/>
          </p:cNvPicPr>
          <p:nvPr/>
        </p:nvPicPr>
        <p:blipFill>
          <a:blip r:embed="rId5"/>
          <a:stretch>
            <a:fillRect/>
          </a:stretch>
        </p:blipFill>
        <p:spPr>
          <a:xfrm>
            <a:off x="2451913" y="3128756"/>
            <a:ext cx="7332167" cy="425806"/>
          </a:xfrm>
          <a:prstGeom prst="rect">
            <a:avLst/>
          </a:prstGeom>
        </p:spPr>
      </p:pic>
      <p:sp>
        <p:nvSpPr>
          <p:cNvPr id="2" name="文本框 1">
            <a:extLst>
              <a:ext uri="{FF2B5EF4-FFF2-40B4-BE49-F238E27FC236}">
                <a16:creationId xmlns:a16="http://schemas.microsoft.com/office/drawing/2014/main" id="{7487BE6D-5BD9-6640-9C99-A05B33E95D34}"/>
              </a:ext>
            </a:extLst>
          </p:cNvPr>
          <p:cNvSpPr txBox="1"/>
          <p:nvPr/>
        </p:nvSpPr>
        <p:spPr>
          <a:xfrm>
            <a:off x="3079169" y="3192034"/>
            <a:ext cx="4407481" cy="369332"/>
          </a:xfrm>
          <a:prstGeom prst="rect">
            <a:avLst/>
          </a:prstGeom>
          <a:noFill/>
        </p:spPr>
        <p:txBody>
          <a:bodyPr wrap="square" rtlCol="0">
            <a:spAutoFit/>
          </a:bodyPr>
          <a:lstStyle/>
          <a:p>
            <a:r>
              <a:rPr lang="en-US" altLang="zh-CN" dirty="0">
                <a:solidFill>
                  <a:srgbClr val="595959"/>
                </a:solidFill>
                <a:latin typeface="微软雅黑" panose="020B0503020204020204" pitchFamily="34" charset="-122"/>
                <a:ea typeface="微软雅黑" panose="020B0503020204020204" pitchFamily="34" charset="-122"/>
                <a:cs typeface="+mn-ea"/>
              </a:rPr>
              <a:t>CREATE DATABASE </a:t>
            </a:r>
            <a:r>
              <a:rPr lang="en-US" altLang="zh-CN" dirty="0" err="1">
                <a:solidFill>
                  <a:srgbClr val="595959"/>
                </a:solidFill>
                <a:latin typeface="微软雅黑" panose="020B0503020204020204" pitchFamily="34" charset="-122"/>
                <a:ea typeface="微软雅黑" panose="020B0503020204020204" pitchFamily="34" charset="-122"/>
                <a:cs typeface="+mn-ea"/>
              </a:rPr>
              <a:t>cloudlibrary</a:t>
            </a:r>
            <a:r>
              <a:rPr lang="en-US" altLang="zh-CN"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pic>
        <p:nvPicPr>
          <p:cNvPr id="14" name="图片 13">
            <a:extLst>
              <a:ext uri="{FF2B5EF4-FFF2-40B4-BE49-F238E27FC236}">
                <a16:creationId xmlns:a16="http://schemas.microsoft.com/office/drawing/2014/main" id="{C09F02F5-E6FB-2240-B6E6-57691B71E1EC}"/>
              </a:ext>
            </a:extLst>
          </p:cNvPr>
          <p:cNvPicPr>
            <a:picLocks noChangeAspect="1"/>
          </p:cNvPicPr>
          <p:nvPr/>
        </p:nvPicPr>
        <p:blipFill>
          <a:blip r:embed="rId5"/>
          <a:stretch>
            <a:fillRect/>
          </a:stretch>
        </p:blipFill>
        <p:spPr>
          <a:xfrm>
            <a:off x="2467153" y="3955526"/>
            <a:ext cx="7332167" cy="425806"/>
          </a:xfrm>
          <a:prstGeom prst="rect">
            <a:avLst/>
          </a:prstGeom>
        </p:spPr>
      </p:pic>
      <p:sp>
        <p:nvSpPr>
          <p:cNvPr id="17" name="文本框 16">
            <a:extLst>
              <a:ext uri="{FF2B5EF4-FFF2-40B4-BE49-F238E27FC236}">
                <a16:creationId xmlns:a16="http://schemas.microsoft.com/office/drawing/2014/main" id="{4BFA85BA-6CED-F74C-BF76-5D130F66DC14}"/>
              </a:ext>
            </a:extLst>
          </p:cNvPr>
          <p:cNvSpPr txBox="1"/>
          <p:nvPr/>
        </p:nvSpPr>
        <p:spPr>
          <a:xfrm>
            <a:off x="3094409" y="4018804"/>
            <a:ext cx="4407481" cy="369332"/>
          </a:xfrm>
          <a:prstGeom prst="rect">
            <a:avLst/>
          </a:prstGeom>
          <a:noFill/>
        </p:spPr>
        <p:txBody>
          <a:bodyPr wrap="square" rtlCol="0">
            <a:spAutoFit/>
          </a:bodyPr>
          <a:lstStyle/>
          <a:p>
            <a:r>
              <a:rPr lang="en-US" altLang="zh-CN" dirty="0">
                <a:solidFill>
                  <a:srgbClr val="595959"/>
                </a:solidFill>
                <a:latin typeface="微软雅黑" panose="020B0503020204020204" pitchFamily="34" charset="-122"/>
                <a:ea typeface="微软雅黑" panose="020B0503020204020204" pitchFamily="34" charset="-122"/>
                <a:cs typeface="+mn-ea"/>
              </a:rPr>
              <a:t>USE </a:t>
            </a:r>
            <a:r>
              <a:rPr lang="en-US" altLang="zh-CN" dirty="0" err="1">
                <a:solidFill>
                  <a:srgbClr val="595959"/>
                </a:solidFill>
                <a:latin typeface="微软雅黑" panose="020B0503020204020204" pitchFamily="34" charset="-122"/>
                <a:ea typeface="微软雅黑" panose="020B0503020204020204" pitchFamily="34" charset="-122"/>
                <a:cs typeface="+mn-ea"/>
              </a:rPr>
              <a:t>cloudlibrary</a:t>
            </a:r>
            <a:r>
              <a:rPr lang="en-US" altLang="zh-CN"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pic>
        <p:nvPicPr>
          <p:cNvPr id="18" name="图片 17">
            <a:extLst>
              <a:ext uri="{FF2B5EF4-FFF2-40B4-BE49-F238E27FC236}">
                <a16:creationId xmlns:a16="http://schemas.microsoft.com/office/drawing/2014/main" id="{7C140874-8F29-3C4C-A0EA-229F752DBB3A}"/>
              </a:ext>
            </a:extLst>
          </p:cNvPr>
          <p:cNvPicPr>
            <a:picLocks noChangeAspect="1"/>
          </p:cNvPicPr>
          <p:nvPr/>
        </p:nvPicPr>
        <p:blipFill>
          <a:blip r:embed="rId5"/>
          <a:stretch>
            <a:fillRect/>
          </a:stretch>
        </p:blipFill>
        <p:spPr>
          <a:xfrm>
            <a:off x="2470963" y="5182346"/>
            <a:ext cx="7332167" cy="425806"/>
          </a:xfrm>
          <a:prstGeom prst="rect">
            <a:avLst/>
          </a:prstGeom>
        </p:spPr>
      </p:pic>
      <p:sp>
        <p:nvSpPr>
          <p:cNvPr id="19" name="文本框 18">
            <a:extLst>
              <a:ext uri="{FF2B5EF4-FFF2-40B4-BE49-F238E27FC236}">
                <a16:creationId xmlns:a16="http://schemas.microsoft.com/office/drawing/2014/main" id="{55A242F1-AD00-DA48-ADC7-8819A6F217CF}"/>
              </a:ext>
            </a:extLst>
          </p:cNvPr>
          <p:cNvSpPr txBox="1"/>
          <p:nvPr/>
        </p:nvSpPr>
        <p:spPr>
          <a:xfrm>
            <a:off x="3098219" y="5245624"/>
            <a:ext cx="4407481" cy="369332"/>
          </a:xfrm>
          <a:prstGeom prst="rect">
            <a:avLst/>
          </a:prstGeom>
          <a:noFill/>
        </p:spPr>
        <p:txBody>
          <a:bodyPr wrap="square" rtlCol="0">
            <a:spAutoFit/>
          </a:bodyPr>
          <a:lstStyle/>
          <a:p>
            <a:r>
              <a:rPr lang="en-US" altLang="zh-CN" dirty="0">
                <a:solidFill>
                  <a:srgbClr val="595959"/>
                </a:solidFill>
                <a:latin typeface="微软雅黑" panose="020B0503020204020204" pitchFamily="34" charset="-122"/>
                <a:ea typeface="微软雅黑" panose="020B0503020204020204" pitchFamily="34" charset="-122"/>
                <a:cs typeface="+mn-ea"/>
              </a:rPr>
              <a:t>source F:\</a:t>
            </a:r>
            <a:r>
              <a:rPr lang="en-US" altLang="zh-CN" dirty="0" err="1">
                <a:solidFill>
                  <a:srgbClr val="595959"/>
                </a:solidFill>
                <a:latin typeface="微软雅黑" panose="020B0503020204020204" pitchFamily="34" charset="-122"/>
                <a:ea typeface="微软雅黑" panose="020B0503020204020204" pitchFamily="34" charset="-122"/>
                <a:cs typeface="+mn-ea"/>
              </a:rPr>
              <a:t>cloudlibrary.sql</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p>
        </p:txBody>
      </p:sp>
    </p:spTree>
    <p:extLst>
      <p:ext uri="{BB962C8B-B14F-4D97-AF65-F5344CB8AC3E}">
        <p14:creationId xmlns:p14="http://schemas.microsoft.com/office/powerpoint/2010/main" val="23247477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39" y="266933"/>
            <a:ext cx="341673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15.3.3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准备项目环境</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5816722" y="2535138"/>
            <a:ext cx="5430275" cy="90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熟悉云借阅系统的</a:t>
            </a:r>
            <a:r>
              <a:rPr lang="zh-CN" altLang="en-US" dirty="0">
                <a:solidFill>
                  <a:srgbClr val="1369B2"/>
                </a:solidFill>
                <a:latin typeface="微软雅黑" panose="020B0503020204020204" pitchFamily="34" charset="-122"/>
                <a:ea typeface="微软雅黑" panose="020B0503020204020204" pitchFamily="34" charset="-122"/>
              </a:rPr>
              <a:t>项目环境</a:t>
            </a:r>
            <a:r>
              <a:rPr lang="zh-CN" altLang="en-US" dirty="0">
                <a:solidFill>
                  <a:srgbClr val="595959"/>
                </a:solidFill>
                <a:latin typeface="微软雅黑" panose="020B0503020204020204" pitchFamily="34" charset="-122"/>
                <a:ea typeface="微软雅黑" panose="020B0503020204020204" pitchFamily="34" charset="-122"/>
              </a:rPr>
              <a:t>，能够知道该系统需要准备哪些项目环境</a:t>
            </a: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8827902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2993682"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539478"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创建项目，引入依赖</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5196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15.3.3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准备项目环境</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p>
        </p:txBody>
      </p:sp>
      <p:sp>
        <p:nvSpPr>
          <p:cNvPr id="8" name="文本框 18"/>
          <p:cNvSpPr txBox="1"/>
          <p:nvPr>
            <p:custDataLst>
              <p:tags r:id="rId2"/>
            </p:custDataLst>
          </p:nvPr>
        </p:nvSpPr>
        <p:spPr>
          <a:xfrm>
            <a:off x="2804849" y="3208948"/>
            <a:ext cx="6602041" cy="179759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1369B2"/>
                </a:solidFill>
                <a:latin typeface="微软雅黑" panose="020B0503020204020204" pitchFamily="34" charset="-122"/>
              </a:rPr>
              <a:t>        </a:t>
            </a:r>
            <a:r>
              <a:rPr lang="zh-CN" altLang="zh-CN" dirty="0">
                <a:solidFill>
                  <a:srgbClr val="595959"/>
                </a:solidFill>
                <a:latin typeface="微软雅黑" panose="020B0503020204020204" pitchFamily="34" charset="-122"/>
              </a:rPr>
              <a:t>接下来，根据第</a:t>
            </a:r>
            <a:r>
              <a:rPr lang="en-US" altLang="zh-CN" dirty="0">
                <a:solidFill>
                  <a:srgbClr val="595959"/>
                </a:solidFill>
                <a:latin typeface="微软雅黑" panose="020B0503020204020204" pitchFamily="34" charset="-122"/>
              </a:rPr>
              <a:t>14</a:t>
            </a:r>
            <a:r>
              <a:rPr lang="zh-CN" altLang="zh-CN" dirty="0">
                <a:solidFill>
                  <a:srgbClr val="595959"/>
                </a:solidFill>
                <a:latin typeface="微软雅黑" panose="020B0503020204020204" pitchFamily="34" charset="-122"/>
              </a:rPr>
              <a:t>章</a:t>
            </a:r>
            <a:r>
              <a:rPr lang="en-US" altLang="zh-CN" dirty="0">
                <a:solidFill>
                  <a:srgbClr val="595959"/>
                </a:solidFill>
                <a:latin typeface="微软雅黑" panose="020B0503020204020204" pitchFamily="34" charset="-122"/>
              </a:rPr>
              <a:t>14.2.1</a:t>
            </a:r>
            <a:r>
              <a:rPr lang="zh-CN" altLang="zh-CN" dirty="0">
                <a:solidFill>
                  <a:srgbClr val="595959"/>
                </a:solidFill>
                <a:latin typeface="微软雅黑" panose="020B0503020204020204" pitchFamily="34" charset="-122"/>
              </a:rPr>
              <a:t>节中的思路整合</a:t>
            </a:r>
            <a:r>
              <a:rPr lang="en-US" altLang="zh-CN" dirty="0">
                <a:solidFill>
                  <a:srgbClr val="595959"/>
                </a:solidFill>
                <a:latin typeface="微软雅黑" panose="020B0503020204020204" pitchFamily="34" charset="-122"/>
              </a:rPr>
              <a:t>SSM</a:t>
            </a:r>
            <a:r>
              <a:rPr lang="zh-CN" altLang="zh-CN" dirty="0">
                <a:solidFill>
                  <a:srgbClr val="595959"/>
                </a:solidFill>
                <a:latin typeface="微软雅黑" panose="020B0503020204020204" pitchFamily="34" charset="-122"/>
              </a:rPr>
              <a:t>框架，并在</a:t>
            </a:r>
            <a:r>
              <a:rPr lang="en-US" altLang="zh-CN" dirty="0">
                <a:solidFill>
                  <a:srgbClr val="595959"/>
                </a:solidFill>
                <a:latin typeface="微软雅黑" panose="020B0503020204020204" pitchFamily="34" charset="-122"/>
              </a:rPr>
              <a:t>SSM</a:t>
            </a:r>
            <a:r>
              <a:rPr lang="zh-CN" altLang="zh-CN" dirty="0">
                <a:solidFill>
                  <a:srgbClr val="595959"/>
                </a:solidFill>
                <a:latin typeface="微软雅黑" panose="020B0503020204020204" pitchFamily="34" charset="-122"/>
              </a:rPr>
              <a:t>整合之后引入已经提供好的页面资源，具体如下所示</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在</a:t>
            </a:r>
            <a:r>
              <a:rPr lang="en-US" altLang="zh-CN" dirty="0">
                <a:solidFill>
                  <a:srgbClr val="595959"/>
                </a:solidFill>
                <a:latin typeface="微软雅黑" panose="020B0503020204020204" pitchFamily="34" charset="-122"/>
              </a:rPr>
              <a:t>IntelliJ IDEA</a:t>
            </a:r>
            <a:r>
              <a:rPr lang="zh-CN" altLang="zh-CN" dirty="0">
                <a:solidFill>
                  <a:srgbClr val="595959"/>
                </a:solidFill>
                <a:latin typeface="微软雅黑" panose="020B0503020204020204" pitchFamily="34" charset="-122"/>
              </a:rPr>
              <a:t>中，创建一个名称为</a:t>
            </a:r>
            <a:r>
              <a:rPr lang="en-US" altLang="zh-CN" dirty="0" err="1">
                <a:solidFill>
                  <a:srgbClr val="595959"/>
                </a:solidFill>
                <a:latin typeface="微软雅黑" panose="020B0503020204020204" pitchFamily="34" charset="-122"/>
              </a:rPr>
              <a:t>cloudlibrary</a:t>
            </a:r>
            <a:r>
              <a:rPr lang="zh-CN" altLang="zh-CN" dirty="0">
                <a:solidFill>
                  <a:srgbClr val="595959"/>
                </a:solidFill>
                <a:latin typeface="微软雅黑" panose="020B0503020204020204" pitchFamily="34" charset="-122"/>
              </a:rPr>
              <a:t>的</a:t>
            </a:r>
            <a:r>
              <a:rPr lang="en-US" altLang="zh-CN" dirty="0">
                <a:solidFill>
                  <a:srgbClr val="595959"/>
                </a:solidFill>
                <a:latin typeface="微软雅黑" panose="020B0503020204020204" pitchFamily="34" charset="-122"/>
              </a:rPr>
              <a:t>Maven Web</a:t>
            </a:r>
            <a:r>
              <a:rPr lang="zh-CN" altLang="zh-CN" dirty="0">
                <a:solidFill>
                  <a:srgbClr val="595959"/>
                </a:solidFill>
                <a:latin typeface="微软雅黑" panose="020B0503020204020204" pitchFamily="34" charset="-122"/>
              </a:rPr>
              <a:t>项目，将系统所需要的依赖配置到项目的</a:t>
            </a:r>
            <a:r>
              <a:rPr lang="en-US" altLang="zh-CN" dirty="0" err="1">
                <a:solidFill>
                  <a:srgbClr val="595959"/>
                </a:solidFill>
                <a:latin typeface="微软雅黑" panose="020B0503020204020204" pitchFamily="34" charset="-122"/>
              </a:rPr>
              <a:t>pom.xml</a:t>
            </a:r>
            <a:r>
              <a:rPr lang="zh-CN" altLang="zh-CN" dirty="0">
                <a:solidFill>
                  <a:srgbClr val="595959"/>
                </a:solidFill>
                <a:latin typeface="微软雅黑" panose="020B0503020204020204" pitchFamily="34" charset="-122"/>
              </a:rPr>
              <a:t>文件中。</a:t>
            </a:r>
          </a:p>
          <a:p>
            <a:pPr lvl="0">
              <a:lnSpc>
                <a:spcPct val="150000"/>
              </a:lnSpc>
            </a:pPr>
            <a:r>
              <a:rPr lang="zh-CN" altLang="zh-CN" dirty="0">
                <a:solidFill>
                  <a:srgbClr val="595959"/>
                </a:solidFill>
                <a:latin typeface="微软雅黑" panose="020B0503020204020204" pitchFamily="34" charset="-122"/>
              </a:rPr>
              <a:t> </a:t>
            </a:r>
          </a:p>
        </p:txBody>
      </p:sp>
      <p:sp>
        <p:nvSpPr>
          <p:cNvPr id="12" name="圆角矩形 11"/>
          <p:cNvSpPr/>
          <p:nvPr/>
        </p:nvSpPr>
        <p:spPr>
          <a:xfrm>
            <a:off x="2560395" y="2885720"/>
            <a:ext cx="7063665" cy="239514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2510170" y="280675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9297691" y="494939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18617615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3199422"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776722"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编写配置文件和配置类</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5196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15.3.3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准备项目环境</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p>
        </p:txBody>
      </p:sp>
      <p:sp>
        <p:nvSpPr>
          <p:cNvPr id="8" name="文本框 18"/>
          <p:cNvSpPr txBox="1"/>
          <p:nvPr>
            <p:custDataLst>
              <p:tags r:id="rId2"/>
            </p:custDataLst>
          </p:nvPr>
        </p:nvSpPr>
        <p:spPr>
          <a:xfrm>
            <a:off x="2804849" y="3208948"/>
            <a:ext cx="6602041" cy="179759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1369B2"/>
                </a:solidFill>
                <a:latin typeface="微软雅黑" panose="020B0503020204020204" pitchFamily="34" charset="-122"/>
              </a:rPr>
              <a:t>        </a:t>
            </a: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1</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在项目的</a:t>
            </a:r>
            <a:r>
              <a:rPr lang="en-US" altLang="zh-CN" dirty="0" err="1">
                <a:solidFill>
                  <a:srgbClr val="595959"/>
                </a:solidFill>
                <a:latin typeface="微软雅黑" panose="020B0503020204020204" pitchFamily="34" charset="-122"/>
              </a:rPr>
              <a:t>src</a:t>
            </a:r>
            <a:r>
              <a:rPr lang="en-US" altLang="zh-CN" dirty="0">
                <a:solidFill>
                  <a:srgbClr val="595959"/>
                </a:solidFill>
                <a:latin typeface="微软雅黑" panose="020B0503020204020204" pitchFamily="34" charset="-122"/>
              </a:rPr>
              <a:t>\main\resources</a:t>
            </a:r>
            <a:r>
              <a:rPr lang="zh-CN" altLang="zh-CN" dirty="0">
                <a:solidFill>
                  <a:srgbClr val="595959"/>
                </a:solidFill>
                <a:latin typeface="微软雅黑" panose="020B0503020204020204" pitchFamily="34" charset="-122"/>
              </a:rPr>
              <a:t>目录下创建数据库连接信息的配置文件</a:t>
            </a:r>
            <a:r>
              <a:rPr lang="en-US" altLang="zh-CN" dirty="0" err="1">
                <a:solidFill>
                  <a:srgbClr val="595959"/>
                </a:solidFill>
                <a:latin typeface="微软雅黑" panose="020B0503020204020204" pitchFamily="34" charset="-122"/>
              </a:rPr>
              <a:t>jdbc.properties</a:t>
            </a:r>
            <a:r>
              <a:rPr lang="zh-CN" altLang="zh-CN"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jdbc.properties</a:t>
            </a:r>
            <a:r>
              <a:rPr lang="zh-CN" altLang="zh-CN" dirty="0">
                <a:solidFill>
                  <a:srgbClr val="595959"/>
                </a:solidFill>
                <a:latin typeface="微软雅黑" panose="020B0503020204020204" pitchFamily="34" charset="-122"/>
              </a:rPr>
              <a:t>配置文件配置的内容除了连接的数据库需要换成</a:t>
            </a:r>
            <a:r>
              <a:rPr lang="en-US" altLang="zh-CN" dirty="0" err="1">
                <a:solidFill>
                  <a:srgbClr val="595959"/>
                </a:solidFill>
                <a:latin typeface="微软雅黑" panose="020B0503020204020204" pitchFamily="34" charset="-122"/>
              </a:rPr>
              <a:t>cloudlibrary</a:t>
            </a:r>
            <a:r>
              <a:rPr lang="zh-CN" altLang="zh-CN" dirty="0">
                <a:solidFill>
                  <a:srgbClr val="595959"/>
                </a:solidFill>
                <a:latin typeface="微软雅黑" panose="020B0503020204020204" pitchFamily="34" charset="-122"/>
              </a:rPr>
              <a:t>，其他的都和第</a:t>
            </a:r>
            <a:r>
              <a:rPr lang="en-US" altLang="zh-CN" dirty="0">
                <a:solidFill>
                  <a:srgbClr val="595959"/>
                </a:solidFill>
                <a:latin typeface="微软雅黑" panose="020B0503020204020204" pitchFamily="34" charset="-122"/>
              </a:rPr>
              <a:t>14</a:t>
            </a:r>
            <a:r>
              <a:rPr lang="zh-CN" altLang="zh-CN" dirty="0">
                <a:solidFill>
                  <a:srgbClr val="595959"/>
                </a:solidFill>
                <a:latin typeface="微软雅黑" panose="020B0503020204020204" pitchFamily="34" charset="-122"/>
              </a:rPr>
              <a:t>章的</a:t>
            </a:r>
            <a:r>
              <a:rPr lang="en-US" altLang="zh-CN" dirty="0">
                <a:solidFill>
                  <a:srgbClr val="595959"/>
                </a:solidFill>
                <a:latin typeface="微软雅黑" panose="020B0503020204020204" pitchFamily="34" charset="-122"/>
              </a:rPr>
              <a:t>14.1.3</a:t>
            </a:r>
            <a:r>
              <a:rPr lang="zh-CN" altLang="zh-CN" dirty="0">
                <a:solidFill>
                  <a:srgbClr val="595959"/>
                </a:solidFill>
                <a:latin typeface="微软雅黑" panose="020B0503020204020204" pitchFamily="34" charset="-122"/>
              </a:rPr>
              <a:t>节一样，这里不再重复演示。</a:t>
            </a:r>
          </a:p>
          <a:p>
            <a:pPr lvl="0">
              <a:lnSpc>
                <a:spcPct val="150000"/>
              </a:lnSpc>
            </a:pPr>
            <a:r>
              <a:rPr lang="zh-CN" altLang="zh-CN" dirty="0">
                <a:solidFill>
                  <a:srgbClr val="595959"/>
                </a:solidFill>
                <a:latin typeface="微软雅黑" panose="020B0503020204020204" pitchFamily="34" charset="-122"/>
              </a:rPr>
              <a:t> </a:t>
            </a:r>
          </a:p>
        </p:txBody>
      </p:sp>
      <p:sp>
        <p:nvSpPr>
          <p:cNvPr id="12" name="圆角矩形 11"/>
          <p:cNvSpPr/>
          <p:nvPr/>
        </p:nvSpPr>
        <p:spPr>
          <a:xfrm>
            <a:off x="2560395" y="2885720"/>
            <a:ext cx="7063665" cy="239514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2510170" y="280675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9297691" y="494939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31546435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3199422"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776722"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编写配置文件和配置类</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5196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15.3.3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准备项目环境</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p>
        </p:txBody>
      </p:sp>
      <p:sp>
        <p:nvSpPr>
          <p:cNvPr id="8" name="文本框 18"/>
          <p:cNvSpPr txBox="1"/>
          <p:nvPr>
            <p:custDataLst>
              <p:tags r:id="rId2"/>
            </p:custDataLst>
          </p:nvPr>
        </p:nvSpPr>
        <p:spPr>
          <a:xfrm>
            <a:off x="2804849" y="3208948"/>
            <a:ext cx="6602041" cy="179759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1369B2"/>
                </a:solidFill>
                <a:latin typeface="微软雅黑" panose="020B0503020204020204" pitchFamily="34" charset="-122"/>
              </a:rPr>
              <a:t>        </a:t>
            </a: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2</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本项目使用纯注解的方式整合</a:t>
            </a:r>
            <a:r>
              <a:rPr lang="en-US" altLang="zh-CN" dirty="0">
                <a:solidFill>
                  <a:srgbClr val="595959"/>
                </a:solidFill>
                <a:latin typeface="微软雅黑" panose="020B0503020204020204" pitchFamily="34" charset="-122"/>
              </a:rPr>
              <a:t>SSM</a:t>
            </a:r>
            <a:r>
              <a:rPr lang="zh-CN" altLang="zh-CN" dirty="0">
                <a:solidFill>
                  <a:srgbClr val="595959"/>
                </a:solidFill>
                <a:latin typeface="微软雅黑" panose="020B0503020204020204" pitchFamily="34" charset="-122"/>
              </a:rPr>
              <a:t>框架，使用配置类替代框架的相关配置文件。在项目的</a:t>
            </a:r>
            <a:r>
              <a:rPr lang="en-US" altLang="zh-CN" dirty="0" err="1">
                <a:solidFill>
                  <a:srgbClr val="595959"/>
                </a:solidFill>
                <a:latin typeface="微软雅黑" panose="020B0503020204020204" pitchFamily="34" charset="-122"/>
              </a:rPr>
              <a:t>src</a:t>
            </a:r>
            <a:r>
              <a:rPr lang="en-US" altLang="zh-CN" dirty="0">
                <a:solidFill>
                  <a:srgbClr val="595959"/>
                </a:solidFill>
                <a:latin typeface="微软雅黑" panose="020B0503020204020204" pitchFamily="34" charset="-122"/>
              </a:rPr>
              <a:t>\main\java</a:t>
            </a:r>
            <a:r>
              <a:rPr lang="zh-CN" altLang="zh-CN" dirty="0">
                <a:solidFill>
                  <a:srgbClr val="595959"/>
                </a:solidFill>
                <a:latin typeface="微软雅黑" panose="020B0503020204020204" pitchFamily="34" charset="-122"/>
              </a:rPr>
              <a:t>目录下创建一个名称为</a:t>
            </a:r>
            <a:r>
              <a:rPr lang="en-US" altLang="zh-CN" dirty="0" err="1">
                <a:solidFill>
                  <a:srgbClr val="595959"/>
                </a:solidFill>
                <a:latin typeface="微软雅黑" panose="020B0503020204020204" pitchFamily="34" charset="-122"/>
              </a:rPr>
              <a:t>com.itheima.config</a:t>
            </a:r>
            <a:r>
              <a:rPr lang="zh-CN" altLang="zh-CN" dirty="0">
                <a:solidFill>
                  <a:srgbClr val="595959"/>
                </a:solidFill>
                <a:latin typeface="微软雅黑" panose="020B0503020204020204" pitchFamily="34" charset="-122"/>
              </a:rPr>
              <a:t>的类包，并在</a:t>
            </a:r>
            <a:r>
              <a:rPr lang="en-US" altLang="zh-CN" dirty="0">
                <a:solidFill>
                  <a:srgbClr val="595959"/>
                </a:solidFill>
                <a:latin typeface="微软雅黑" panose="020B0503020204020204" pitchFamily="34" charset="-122"/>
              </a:rPr>
              <a:t>config</a:t>
            </a:r>
            <a:r>
              <a:rPr lang="zh-CN" altLang="zh-CN" dirty="0">
                <a:solidFill>
                  <a:srgbClr val="595959"/>
                </a:solidFill>
                <a:latin typeface="微软雅黑" panose="020B0503020204020204" pitchFamily="34" charset="-122"/>
              </a:rPr>
              <a:t>类包下分别创建并配置以下</a:t>
            </a:r>
            <a:r>
              <a:rPr lang="en-US" altLang="zh-CN" dirty="0">
                <a:solidFill>
                  <a:srgbClr val="595959"/>
                </a:solidFill>
                <a:latin typeface="微软雅黑" panose="020B0503020204020204" pitchFamily="34" charset="-122"/>
              </a:rPr>
              <a:t>6</a:t>
            </a:r>
            <a:r>
              <a:rPr lang="zh-CN" altLang="zh-CN" dirty="0">
                <a:solidFill>
                  <a:srgbClr val="595959"/>
                </a:solidFill>
                <a:latin typeface="微软雅黑" panose="020B0503020204020204" pitchFamily="34" charset="-122"/>
              </a:rPr>
              <a:t>个配置类</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sp>
        <p:nvSpPr>
          <p:cNvPr id="12" name="圆角矩形 11"/>
          <p:cNvSpPr/>
          <p:nvPr/>
        </p:nvSpPr>
        <p:spPr>
          <a:xfrm>
            <a:off x="2560395" y="2885720"/>
            <a:ext cx="7063665" cy="239514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2510170" y="280675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9297691" y="494939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21610428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3199422"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778325"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config</a:t>
            </a:r>
            <a:r>
              <a:rPr lang="zh-CN" altLang="en-US" sz="2000" dirty="0">
                <a:solidFill>
                  <a:srgbClr val="1369B2"/>
                </a:solidFill>
                <a:latin typeface="微软雅黑" panose="020B0503020204020204" pitchFamily="34" charset="-122"/>
                <a:ea typeface="微软雅黑" panose="020B0503020204020204" pitchFamily="34" charset="-122"/>
              </a:rPr>
              <a:t>类包下的配置类</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5196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15.3.3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准备项目环境</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p>
        </p:txBody>
      </p:sp>
      <p:sp>
        <p:nvSpPr>
          <p:cNvPr id="8" name="文本框 18"/>
          <p:cNvSpPr txBox="1"/>
          <p:nvPr>
            <p:custDataLst>
              <p:tags r:id="rId2"/>
            </p:custDataLst>
          </p:nvPr>
        </p:nvSpPr>
        <p:spPr>
          <a:xfrm>
            <a:off x="2233349" y="3037498"/>
            <a:ext cx="7665031" cy="254561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marL="285750" lvl="0" indent="-285750">
              <a:lnSpc>
                <a:spcPct val="150000"/>
              </a:lnSpc>
              <a:buFont typeface="Arial" panose="020B0604020202020204" pitchFamily="34" charset="0"/>
              <a:buChar char="•"/>
            </a:pPr>
            <a:r>
              <a:rPr lang="en-US" altLang="zh-CN" dirty="0" err="1">
                <a:solidFill>
                  <a:srgbClr val="1369B2"/>
                </a:solidFill>
                <a:latin typeface="微软雅黑" panose="020B0503020204020204" pitchFamily="34" charset="-122"/>
              </a:rPr>
              <a:t>ServletContainersInitConfig.java</a:t>
            </a:r>
            <a:r>
              <a:rPr lang="zh-CN" altLang="zh-CN" dirty="0">
                <a:solidFill>
                  <a:srgbClr val="595959"/>
                </a:solidFill>
                <a:latin typeface="微软雅黑" panose="020B0503020204020204" pitchFamily="34" charset="-122"/>
              </a:rPr>
              <a:t>：用于初始化</a:t>
            </a:r>
            <a:r>
              <a:rPr lang="en-US" altLang="zh-CN" dirty="0">
                <a:solidFill>
                  <a:srgbClr val="595959"/>
                </a:solidFill>
                <a:latin typeface="微软雅黑" panose="020B0503020204020204" pitchFamily="34" charset="-122"/>
              </a:rPr>
              <a:t>Servlet</a:t>
            </a:r>
            <a:r>
              <a:rPr lang="zh-CN" altLang="zh-CN" dirty="0">
                <a:solidFill>
                  <a:srgbClr val="595959"/>
                </a:solidFill>
                <a:latin typeface="微软雅黑" panose="020B0503020204020204" pitchFamily="34" charset="-122"/>
              </a:rPr>
              <a:t>容器的配置类。</a:t>
            </a:r>
          </a:p>
          <a:p>
            <a:pPr marL="285750" lvl="0" indent="-285750">
              <a:lnSpc>
                <a:spcPct val="150000"/>
              </a:lnSpc>
              <a:buFont typeface="Arial" panose="020B0604020202020204" pitchFamily="34" charset="0"/>
              <a:buChar char="•"/>
            </a:pPr>
            <a:r>
              <a:rPr lang="en-US" altLang="zh-CN" dirty="0" err="1">
                <a:solidFill>
                  <a:srgbClr val="1369B2"/>
                </a:solidFill>
                <a:latin typeface="微软雅黑" panose="020B0503020204020204" pitchFamily="34" charset="-122"/>
              </a:rPr>
              <a:t>JdbcConfig.java</a:t>
            </a:r>
            <a:r>
              <a:rPr lang="zh-CN" altLang="zh-CN" dirty="0">
                <a:solidFill>
                  <a:srgbClr val="595959"/>
                </a:solidFill>
                <a:latin typeface="微软雅黑" panose="020B0503020204020204" pitchFamily="34" charset="-122"/>
              </a:rPr>
              <a:t>：用于读取数据库连接信息的配置类。</a:t>
            </a:r>
          </a:p>
          <a:p>
            <a:pPr marL="285750" lvl="0" indent="-285750">
              <a:lnSpc>
                <a:spcPct val="150000"/>
              </a:lnSpc>
              <a:buFont typeface="Arial" panose="020B0604020202020204" pitchFamily="34" charset="0"/>
              <a:buChar char="•"/>
            </a:pPr>
            <a:r>
              <a:rPr lang="en-US" altLang="zh-CN" dirty="0" err="1">
                <a:solidFill>
                  <a:srgbClr val="1369B2"/>
                </a:solidFill>
                <a:latin typeface="微软雅黑" panose="020B0503020204020204" pitchFamily="34" charset="-122"/>
              </a:rPr>
              <a:t>MyBatisConfig.java</a:t>
            </a:r>
            <a:r>
              <a:rPr lang="zh-CN" altLang="zh-CN"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相关的配置类。</a:t>
            </a:r>
          </a:p>
          <a:p>
            <a:pPr marL="285750" lvl="0" indent="-285750">
              <a:lnSpc>
                <a:spcPct val="150000"/>
              </a:lnSpc>
              <a:buFont typeface="Arial" panose="020B0604020202020204" pitchFamily="34" charset="0"/>
              <a:buChar char="•"/>
            </a:pPr>
            <a:r>
              <a:rPr lang="en-US" altLang="zh-CN" dirty="0" err="1">
                <a:solidFill>
                  <a:srgbClr val="1369B2"/>
                </a:solidFill>
                <a:latin typeface="微软雅黑" panose="020B0503020204020204" pitchFamily="34" charset="-122"/>
              </a:rPr>
              <a:t>SpringConfig.java</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Spring</a:t>
            </a:r>
            <a:r>
              <a:rPr lang="zh-CN" altLang="zh-CN" dirty="0">
                <a:solidFill>
                  <a:srgbClr val="595959"/>
                </a:solidFill>
                <a:latin typeface="微软雅黑" panose="020B0503020204020204" pitchFamily="34" charset="-122"/>
              </a:rPr>
              <a:t>相关的配置类。</a:t>
            </a:r>
          </a:p>
          <a:p>
            <a:pPr marL="285750" lvl="0" indent="-285750">
              <a:lnSpc>
                <a:spcPct val="150000"/>
              </a:lnSpc>
              <a:buFont typeface="Arial" panose="020B0604020202020204" pitchFamily="34" charset="0"/>
              <a:buChar char="•"/>
            </a:pPr>
            <a:r>
              <a:rPr lang="en-US" altLang="zh-CN" dirty="0" err="1">
                <a:solidFill>
                  <a:srgbClr val="1369B2"/>
                </a:solidFill>
                <a:latin typeface="微软雅黑" panose="020B0503020204020204" pitchFamily="34" charset="-122"/>
              </a:rPr>
              <a:t>SpringMvcConfig.java</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Spring MVC</a:t>
            </a:r>
            <a:r>
              <a:rPr lang="zh-CN" altLang="zh-CN" dirty="0">
                <a:solidFill>
                  <a:srgbClr val="595959"/>
                </a:solidFill>
                <a:latin typeface="微软雅黑" panose="020B0503020204020204" pitchFamily="34" charset="-122"/>
              </a:rPr>
              <a:t>相关的配置类。</a:t>
            </a:r>
          </a:p>
          <a:p>
            <a:pPr marL="285750" lvl="0" indent="-285750">
              <a:lnSpc>
                <a:spcPct val="150000"/>
              </a:lnSpc>
              <a:buFont typeface="Arial" panose="020B0604020202020204" pitchFamily="34" charset="0"/>
              <a:buChar char="•"/>
            </a:pPr>
            <a:r>
              <a:rPr lang="en-US" altLang="zh-CN" dirty="0" err="1">
                <a:solidFill>
                  <a:srgbClr val="1369B2"/>
                </a:solidFill>
                <a:latin typeface="微软雅黑" panose="020B0503020204020204" pitchFamily="34" charset="-122"/>
              </a:rPr>
              <a:t>EncodingFilter.java</a:t>
            </a:r>
            <a:r>
              <a:rPr lang="zh-CN" altLang="zh-CN" dirty="0">
                <a:solidFill>
                  <a:srgbClr val="595959"/>
                </a:solidFill>
                <a:latin typeface="微软雅黑" panose="020B0503020204020204" pitchFamily="34" charset="-122"/>
              </a:rPr>
              <a:t>：编码拦截器。</a:t>
            </a:r>
          </a:p>
          <a:p>
            <a:pPr>
              <a:lnSpc>
                <a:spcPct val="150000"/>
              </a:lnSpc>
            </a:pPr>
            <a:endParaRPr lang="zh-CN" altLang="zh-CN" dirty="0">
              <a:solidFill>
                <a:srgbClr val="595959"/>
              </a:solidFill>
              <a:latin typeface="微软雅黑" panose="020B0503020204020204" pitchFamily="34" charset="-122"/>
            </a:endParaRPr>
          </a:p>
        </p:txBody>
      </p:sp>
      <p:sp>
        <p:nvSpPr>
          <p:cNvPr id="12" name="圆角矩形 11"/>
          <p:cNvSpPr/>
          <p:nvPr/>
        </p:nvSpPr>
        <p:spPr>
          <a:xfrm>
            <a:off x="1988895" y="2771420"/>
            <a:ext cx="8149515" cy="308074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938670" y="269245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9800611" y="552089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8133599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2239302"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1723549"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引入页面资源</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5196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15.3.3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准备项目环境</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p>
        </p:txBody>
      </p:sp>
      <p:sp>
        <p:nvSpPr>
          <p:cNvPr id="8" name="文本框 18"/>
          <p:cNvSpPr txBox="1"/>
          <p:nvPr>
            <p:custDataLst>
              <p:tags r:id="rId2"/>
            </p:custDataLst>
          </p:nvPr>
        </p:nvSpPr>
        <p:spPr>
          <a:xfrm>
            <a:off x="2233349" y="2728888"/>
            <a:ext cx="7665031" cy="132982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将项目运行所需要的</a:t>
            </a:r>
            <a:r>
              <a:rPr lang="en-US" altLang="zh-CN" dirty="0">
                <a:solidFill>
                  <a:srgbClr val="595959"/>
                </a:solidFill>
                <a:latin typeface="微软雅黑" panose="020B0503020204020204" pitchFamily="34" charset="-122"/>
              </a:rPr>
              <a:t>CSS</a:t>
            </a:r>
            <a:r>
              <a:rPr lang="zh-CN" altLang="zh-CN" dirty="0">
                <a:solidFill>
                  <a:srgbClr val="595959"/>
                </a:solidFill>
                <a:latin typeface="微软雅黑" panose="020B0503020204020204" pitchFamily="34" charset="-122"/>
              </a:rPr>
              <a:t>文件、图片、</a:t>
            </a:r>
            <a:r>
              <a:rPr lang="en-US" altLang="zh-CN" dirty="0" err="1">
                <a:solidFill>
                  <a:srgbClr val="595959"/>
                </a:solidFill>
                <a:latin typeface="微软雅黑" panose="020B0503020204020204" pitchFamily="34" charset="-122"/>
              </a:rPr>
              <a:t>js</a:t>
            </a:r>
            <a:r>
              <a:rPr lang="zh-CN" altLang="zh-CN" dirty="0">
                <a:solidFill>
                  <a:srgbClr val="595959"/>
                </a:solidFill>
                <a:latin typeface="微软雅黑" panose="020B0503020204020204" pitchFamily="34" charset="-122"/>
              </a:rPr>
              <a:t>和</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文件按照</a:t>
            </a:r>
            <a:r>
              <a:rPr lang="zh-CN" altLang="en-US" dirty="0">
                <a:solidFill>
                  <a:srgbClr val="595959"/>
                </a:solidFill>
                <a:latin typeface="微软雅黑" panose="020B0503020204020204" pitchFamily="34" charset="-122"/>
              </a:rPr>
              <a:t>项目文件组织</a:t>
            </a:r>
            <a:r>
              <a:rPr lang="zh-CN" altLang="zh-CN" dirty="0">
                <a:solidFill>
                  <a:srgbClr val="595959"/>
                </a:solidFill>
                <a:latin typeface="微软雅黑" panose="020B0503020204020204" pitchFamily="34" charset="-122"/>
              </a:rPr>
              <a:t>结构引入到项目中。其中系统首页</a:t>
            </a:r>
            <a:r>
              <a:rPr lang="en-US" altLang="zh-CN" dirty="0" err="1">
                <a:solidFill>
                  <a:srgbClr val="595959"/>
                </a:solidFill>
                <a:latin typeface="微软雅黑" panose="020B0503020204020204" pitchFamily="34" charset="-122"/>
              </a:rPr>
              <a:t>index.jsp</a:t>
            </a:r>
            <a:r>
              <a:rPr lang="zh-CN" altLang="zh-CN" dirty="0">
                <a:solidFill>
                  <a:srgbClr val="595959"/>
                </a:solidFill>
                <a:latin typeface="微软雅黑" panose="020B0503020204020204" pitchFamily="34" charset="-122"/>
              </a:rPr>
              <a:t>实现了一个转发功能，在访问时会转发到登录页面，其实现代码如下所示</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sp>
        <p:nvSpPr>
          <p:cNvPr id="12" name="圆角矩形 11"/>
          <p:cNvSpPr/>
          <p:nvPr/>
        </p:nvSpPr>
        <p:spPr>
          <a:xfrm>
            <a:off x="1988895" y="2497100"/>
            <a:ext cx="8149515" cy="178915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938670" y="241813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9800611" y="394355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pic>
        <p:nvPicPr>
          <p:cNvPr id="13" name="图片 12">
            <a:extLst>
              <a:ext uri="{FF2B5EF4-FFF2-40B4-BE49-F238E27FC236}">
                <a16:creationId xmlns:a16="http://schemas.microsoft.com/office/drawing/2014/main" id="{B2F4A093-D2F1-964A-A7EB-854F6ABACC45}"/>
              </a:ext>
            </a:extLst>
          </p:cNvPr>
          <p:cNvPicPr>
            <a:picLocks noChangeAspect="1"/>
          </p:cNvPicPr>
          <p:nvPr/>
        </p:nvPicPr>
        <p:blipFill>
          <a:blip r:embed="rId5"/>
          <a:stretch>
            <a:fillRect/>
          </a:stretch>
        </p:blipFill>
        <p:spPr>
          <a:xfrm>
            <a:off x="2383333" y="4591796"/>
            <a:ext cx="7332167" cy="1510092"/>
          </a:xfrm>
          <a:prstGeom prst="rect">
            <a:avLst/>
          </a:prstGeom>
        </p:spPr>
      </p:pic>
      <p:sp>
        <p:nvSpPr>
          <p:cNvPr id="2" name="文本框 1">
            <a:extLst>
              <a:ext uri="{FF2B5EF4-FFF2-40B4-BE49-F238E27FC236}">
                <a16:creationId xmlns:a16="http://schemas.microsoft.com/office/drawing/2014/main" id="{37B362D2-E549-C743-B1D7-0069FD72CC20}"/>
              </a:ext>
            </a:extLst>
          </p:cNvPr>
          <p:cNvSpPr txBox="1"/>
          <p:nvPr/>
        </p:nvSpPr>
        <p:spPr>
          <a:xfrm>
            <a:off x="2583180" y="4526280"/>
            <a:ext cx="7475220" cy="1526123"/>
          </a:xfrm>
          <a:prstGeom prst="rect">
            <a:avLst/>
          </a:prstGeom>
          <a:noFill/>
        </p:spPr>
        <p:txBody>
          <a:bodyPr wrap="square" rtlCol="0">
            <a:spAutoFit/>
          </a:bodyPr>
          <a:lstStyle/>
          <a:p>
            <a:pPr defTabSz="913765">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 page language="java" </a:t>
            </a:r>
            <a:r>
              <a:rPr lang="en-US" altLang="zh-CN" sz="1600" dirty="0" err="1">
                <a:solidFill>
                  <a:srgbClr val="595959"/>
                </a:solidFill>
                <a:latin typeface="微软雅黑" panose="020B0503020204020204" pitchFamily="34" charset="-122"/>
                <a:ea typeface="微软雅黑" panose="020B0503020204020204" pitchFamily="34" charset="-122"/>
                <a:cs typeface="+mn-ea"/>
              </a:rPr>
              <a:t>contentType</a:t>
            </a:r>
            <a:r>
              <a:rPr lang="en-US" altLang="zh-CN" sz="1600" dirty="0">
                <a:solidFill>
                  <a:srgbClr val="595959"/>
                </a:solidFill>
                <a:latin typeface="微软雅黑" panose="020B0503020204020204" pitchFamily="34" charset="-122"/>
                <a:ea typeface="微软雅黑" panose="020B0503020204020204" pitchFamily="34" charset="-122"/>
                <a:cs typeface="+mn-ea"/>
              </a:rPr>
              <a:t>="text/html; charset=UTF-8"</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defTabSz="913765">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pageEncoding</a:t>
            </a:r>
            <a:r>
              <a:rPr lang="en-US" altLang="zh-CN" sz="1600" dirty="0">
                <a:solidFill>
                  <a:srgbClr val="595959"/>
                </a:solidFill>
                <a:latin typeface="微软雅黑" panose="020B0503020204020204" pitchFamily="34" charset="-122"/>
                <a:ea typeface="微软雅黑" panose="020B0503020204020204" pitchFamily="34" charset="-122"/>
                <a:cs typeface="+mn-ea"/>
              </a:rPr>
              <a:t>="UTF-8"%&gt;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defTabSz="913765">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 </a:t>
            </a:r>
            <a:r>
              <a:rPr lang="zh-CN" altLang="zh-CN" sz="1600" dirty="0">
                <a:solidFill>
                  <a:srgbClr val="595959"/>
                </a:solidFill>
                <a:latin typeface="微软雅黑" panose="020B0503020204020204" pitchFamily="34" charset="-122"/>
                <a:ea typeface="微软雅黑" panose="020B0503020204020204" pitchFamily="34" charset="-122"/>
                <a:cs typeface="+mn-ea"/>
              </a:rPr>
              <a:t>访问时自动转发到登录页面</a:t>
            </a:r>
            <a:r>
              <a:rPr lang="en-US" altLang="zh-CN" sz="1600" dirty="0">
                <a:solidFill>
                  <a:srgbClr val="595959"/>
                </a:solidFill>
                <a:latin typeface="微软雅黑" panose="020B0503020204020204" pitchFamily="34" charset="-122"/>
                <a:ea typeface="微软雅黑" panose="020B0503020204020204" pitchFamily="34" charset="-122"/>
                <a:cs typeface="+mn-ea"/>
              </a:rPr>
              <a:t>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defTabSz="913765">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en-US" altLang="zh-CN" sz="1600" dirty="0" err="1">
                <a:solidFill>
                  <a:srgbClr val="595959"/>
                </a:solidFill>
                <a:latin typeface="微软雅黑" panose="020B0503020204020204" pitchFamily="34" charset="-122"/>
                <a:ea typeface="微软雅黑" panose="020B0503020204020204" pitchFamily="34" charset="-122"/>
                <a:cs typeface="+mn-ea"/>
              </a:rPr>
              <a:t>jsp:forward</a:t>
            </a:r>
            <a:r>
              <a:rPr lang="en-US" altLang="zh-CN" sz="1600" dirty="0">
                <a:solidFill>
                  <a:srgbClr val="595959"/>
                </a:solidFill>
                <a:latin typeface="微软雅黑" panose="020B0503020204020204" pitchFamily="34" charset="-122"/>
                <a:ea typeface="微软雅黑" panose="020B0503020204020204" pitchFamily="34" charset="-122"/>
                <a:cs typeface="+mn-ea"/>
              </a:rPr>
              <a:t> page="/admin/</a:t>
            </a:r>
            <a:r>
              <a:rPr lang="en-US" altLang="zh-CN" sz="1600" dirty="0" err="1">
                <a:solidFill>
                  <a:srgbClr val="595959"/>
                </a:solidFill>
                <a:latin typeface="微软雅黑" panose="020B0503020204020204" pitchFamily="34" charset="-122"/>
                <a:ea typeface="微软雅黑" panose="020B0503020204020204" pitchFamily="34" charset="-122"/>
                <a:cs typeface="+mn-ea"/>
              </a:rPr>
              <a:t>login.jsp</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18434390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71380" y="572625"/>
            <a:ext cx="3912255"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章节概述</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 Summary</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80" name="TextBox 35"/>
          <p:cNvSpPr txBox="1">
            <a:spLocks noChangeArrowheads="1"/>
          </p:cNvSpPr>
          <p:nvPr/>
        </p:nvSpPr>
        <p:spPr bwMode="auto">
          <a:xfrm>
            <a:off x="1010066" y="2895554"/>
            <a:ext cx="10152454" cy="1453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chor="t">
            <a:spAutoFit/>
          </a:bodyPr>
          <a:lstStyle>
            <a:lvl1pPr>
              <a:defRPr>
                <a:solidFill>
                  <a:schemeClr val="tx1"/>
                </a:solidFill>
                <a:latin typeface="Calibri" panose="020F0702030404030204" pitchFamily="34" charset="0"/>
                <a:ea typeface="宋体" pitchFamily="2" charset="-122"/>
              </a:defRPr>
            </a:lvl1pPr>
            <a:lvl2pPr marL="742950" indent="-285750">
              <a:defRPr>
                <a:solidFill>
                  <a:schemeClr val="tx1"/>
                </a:solidFill>
                <a:latin typeface="Calibri" panose="020F0702030404030204" pitchFamily="34" charset="0"/>
                <a:ea typeface="宋体" pitchFamily="2" charset="-122"/>
              </a:defRPr>
            </a:lvl2pPr>
            <a:lvl3pPr marL="1143000" indent="-228600">
              <a:defRPr>
                <a:solidFill>
                  <a:schemeClr val="tx1"/>
                </a:solidFill>
                <a:latin typeface="Calibri" panose="020F0702030404030204" pitchFamily="34" charset="0"/>
                <a:ea typeface="宋体" pitchFamily="2" charset="-122"/>
              </a:defRPr>
            </a:lvl3pPr>
            <a:lvl4pPr marL="1600200" indent="-228600">
              <a:defRPr>
                <a:solidFill>
                  <a:schemeClr val="tx1"/>
                </a:solidFill>
                <a:latin typeface="Calibri" panose="020F0702030404030204" pitchFamily="34" charset="0"/>
                <a:ea typeface="宋体" pitchFamily="2" charset="-122"/>
              </a:defRPr>
            </a:lvl4pPr>
            <a:lvl5pPr marL="2057400" indent="-228600">
              <a:defRPr>
                <a:solidFill>
                  <a:schemeClr val="tx1"/>
                </a:solidFill>
                <a:latin typeface="Calibri" panose="020F0702030404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anose="020F0702030404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anose="020F0702030404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anose="020F0702030404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anose="020F0702030404030204" pitchFamily="34" charset="0"/>
                <a:ea typeface="宋体" pitchFamily="2" charset="-122"/>
              </a:defRPr>
            </a:lvl9pPr>
          </a:lstStyle>
          <a:p>
            <a:pPr algn="just">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rPr>
              <a:t>       </a:t>
            </a:r>
            <a:r>
              <a:rPr lang="zh-CN" altLang="zh-CN" sz="2000" dirty="0">
                <a:solidFill>
                  <a:srgbClr val="595959"/>
                </a:solidFill>
                <a:latin typeface="微软雅黑" panose="020B0503020204020204" pitchFamily="34" charset="-122"/>
                <a:ea typeface="微软雅黑" panose="020B0503020204020204" pitchFamily="34" charset="-122"/>
              </a:rPr>
              <a:t>本章将通过前面章节学习的</a:t>
            </a:r>
            <a:r>
              <a:rPr lang="en-US" altLang="zh-CN" sz="2000" dirty="0">
                <a:solidFill>
                  <a:srgbClr val="595959"/>
                </a:solidFill>
                <a:latin typeface="微软雅黑" panose="020B0503020204020204" pitchFamily="34" charset="-122"/>
                <a:ea typeface="微软雅黑" panose="020B0503020204020204" pitchFamily="34" charset="-122"/>
              </a:rPr>
              <a:t>SSM</a:t>
            </a:r>
            <a:r>
              <a:rPr lang="zh-CN" altLang="zh-CN" sz="2000" dirty="0">
                <a:solidFill>
                  <a:srgbClr val="595959"/>
                </a:solidFill>
                <a:latin typeface="微软雅黑" panose="020B0503020204020204" pitchFamily="34" charset="-122"/>
                <a:ea typeface="微软雅黑" panose="020B0503020204020204" pitchFamily="34" charset="-122"/>
              </a:rPr>
              <a:t>（</a:t>
            </a:r>
            <a:r>
              <a:rPr lang="en-US" altLang="zh-CN" sz="2000" dirty="0" err="1">
                <a:solidFill>
                  <a:srgbClr val="595959"/>
                </a:solidFill>
                <a:latin typeface="微软雅黑" panose="020B0503020204020204" pitchFamily="34" charset="-122"/>
                <a:ea typeface="微软雅黑" panose="020B0503020204020204" pitchFamily="34" charset="-122"/>
              </a:rPr>
              <a:t>Spring+Spring</a:t>
            </a:r>
            <a:r>
              <a:rPr lang="en-US" altLang="zh-CN" sz="2000" dirty="0">
                <a:solidFill>
                  <a:srgbClr val="595959"/>
                </a:solidFill>
                <a:latin typeface="微软雅黑" panose="020B0503020204020204" pitchFamily="34" charset="-122"/>
                <a:ea typeface="微软雅黑" panose="020B0503020204020204" pitchFamily="34" charset="-122"/>
              </a:rPr>
              <a:t> </a:t>
            </a:r>
            <a:r>
              <a:rPr lang="en-US" altLang="zh-CN" sz="2000" dirty="0" err="1">
                <a:solidFill>
                  <a:srgbClr val="595959"/>
                </a:solidFill>
                <a:latin typeface="微软雅黑" panose="020B0503020204020204" pitchFamily="34" charset="-122"/>
                <a:ea typeface="微软雅黑" panose="020B0503020204020204" pitchFamily="34" charset="-122"/>
              </a:rPr>
              <a:t>MVC+MyBatis</a:t>
            </a:r>
            <a:r>
              <a:rPr lang="zh-CN" altLang="zh-CN" sz="2000" dirty="0">
                <a:solidFill>
                  <a:srgbClr val="595959"/>
                </a:solidFill>
                <a:latin typeface="微软雅黑" panose="020B0503020204020204" pitchFamily="34" charset="-122"/>
                <a:ea typeface="微软雅黑" panose="020B0503020204020204" pitchFamily="34" charset="-122"/>
              </a:rPr>
              <a:t>）框架知识来实现一个简单的云借阅图书管理系统。云借阅图书管理系统在开发过程中，整合了三大框架，并在框架整合的基础上实现了系统功能</a:t>
            </a:r>
            <a:r>
              <a:rPr lang="zh-CN" altLang="en-US"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595959"/>
                </a:solidFill>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29184529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2239302"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1723549"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页面效果展示</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5196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15.3.3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准备项目环境</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p>
        </p:txBody>
      </p:sp>
      <p:sp>
        <p:nvSpPr>
          <p:cNvPr id="8" name="文本框 18"/>
          <p:cNvSpPr txBox="1"/>
          <p:nvPr>
            <p:custDataLst>
              <p:tags r:id="rId2"/>
            </p:custDataLst>
          </p:nvPr>
        </p:nvSpPr>
        <p:spPr>
          <a:xfrm>
            <a:off x="1645921" y="2065949"/>
            <a:ext cx="8926830" cy="98586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将项目发布到</a:t>
            </a:r>
            <a:r>
              <a:rPr lang="en-US" altLang="zh-CN" dirty="0">
                <a:solidFill>
                  <a:srgbClr val="595959"/>
                </a:solidFill>
                <a:latin typeface="微软雅黑" panose="020B0503020204020204" pitchFamily="34" charset="-122"/>
              </a:rPr>
              <a:t>Tomcat</a:t>
            </a:r>
            <a:r>
              <a:rPr lang="zh-CN" altLang="zh-CN" dirty="0">
                <a:solidFill>
                  <a:srgbClr val="595959"/>
                </a:solidFill>
                <a:latin typeface="微软雅黑" panose="020B0503020204020204" pitchFamily="34" charset="-122"/>
              </a:rPr>
              <a:t>服务器中，启动项目</a:t>
            </a:r>
            <a:r>
              <a:rPr lang="en-US" altLang="zh-CN" dirty="0" err="1">
                <a:solidFill>
                  <a:srgbClr val="595959"/>
                </a:solidFill>
                <a:latin typeface="微软雅黑" panose="020B0503020204020204" pitchFamily="34" charset="-122"/>
              </a:rPr>
              <a:t>cloudlibrary</a:t>
            </a:r>
            <a:r>
              <a:rPr lang="zh-CN" altLang="zh-CN" dirty="0">
                <a:solidFill>
                  <a:srgbClr val="595959"/>
                </a:solidFill>
                <a:latin typeface="微软雅黑" panose="020B0503020204020204" pitchFamily="34" charset="-122"/>
              </a:rPr>
              <a:t>，并在浏览器中访问项目首页，访问地址为</a:t>
            </a:r>
            <a:r>
              <a:rPr lang="en-US" altLang="zh-CN" dirty="0">
                <a:solidFill>
                  <a:srgbClr val="595959"/>
                </a:solidFill>
                <a:latin typeface="微软雅黑" panose="020B0503020204020204" pitchFamily="34" charset="-122"/>
              </a:rPr>
              <a:t>http://localhost:8080/</a:t>
            </a:r>
            <a:r>
              <a:rPr lang="en-US" altLang="zh-CN" dirty="0" err="1">
                <a:solidFill>
                  <a:srgbClr val="595959"/>
                </a:solidFill>
                <a:latin typeface="微软雅黑" panose="020B0503020204020204" pitchFamily="34" charset="-122"/>
              </a:rPr>
              <a:t>cloudlibrary</a:t>
            </a:r>
            <a:r>
              <a:rPr lang="en-US" altLang="zh-CN"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index.jsp</a:t>
            </a:r>
            <a:r>
              <a:rPr lang="zh-CN" altLang="zh-CN" dirty="0">
                <a:solidFill>
                  <a:srgbClr val="595959"/>
                </a:solidFill>
                <a:latin typeface="微软雅黑" panose="020B0503020204020204" pitchFamily="34" charset="-122"/>
              </a:rPr>
              <a:t>，访问效果如图所示</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pic>
        <p:nvPicPr>
          <p:cNvPr id="14" name="图片 13">
            <a:extLst>
              <a:ext uri="{FF2B5EF4-FFF2-40B4-BE49-F238E27FC236}">
                <a16:creationId xmlns:a16="http://schemas.microsoft.com/office/drawing/2014/main" id="{0A93A1EB-D550-1D45-BEA4-CE5ED6D092A7}"/>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3404234" y="3057842"/>
            <a:ext cx="5374005" cy="3125788"/>
          </a:xfrm>
          <a:prstGeom prst="rect">
            <a:avLst/>
          </a:prstGeom>
          <a:noFill/>
          <a:ln>
            <a:noFill/>
          </a:ln>
        </p:spPr>
      </p:pic>
    </p:spTree>
    <p:extLst>
      <p:ext uri="{BB962C8B-B14F-4D97-AF65-F5344CB8AC3E}">
        <p14:creationId xmlns:p14="http://schemas.microsoft.com/office/powerpoint/2010/main" val="28596834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4" y="3013559"/>
            <a:ext cx="7407280" cy="830997"/>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用户登录模块</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272752" y="2808590"/>
            <a:ext cx="2133388" cy="1107996"/>
          </a:xfrm>
          <a:prstGeom prst="rect">
            <a:avLst/>
          </a:prstGeom>
          <a:noFill/>
        </p:spPr>
        <p:txBody>
          <a:bodyPr wrap="square" lIns="91443" tIns="45720" rIns="91443" bIns="45720" rtlCol="0">
            <a:spAutoFit/>
          </a:bodyPr>
          <a:lstStyle/>
          <a:p>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15</a:t>
            </a:r>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a:t>
            </a:r>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4</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13935907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279817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用户登录</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5816722" y="2535138"/>
            <a:ext cx="5430275" cy="90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掌握云借阅系统的</a:t>
            </a:r>
            <a:r>
              <a:rPr lang="zh-CN" altLang="en-US" dirty="0">
                <a:solidFill>
                  <a:srgbClr val="1369B2"/>
                </a:solidFill>
                <a:latin typeface="微软雅黑" panose="020B0503020204020204" pitchFamily="34" charset="-122"/>
                <a:ea typeface="微软雅黑" panose="020B0503020204020204" pitchFamily="34" charset="-122"/>
              </a:rPr>
              <a:t>用户登录</a:t>
            </a:r>
            <a:r>
              <a:rPr lang="zh-CN" altLang="en-US" dirty="0">
                <a:solidFill>
                  <a:srgbClr val="595959"/>
                </a:solidFill>
                <a:latin typeface="微软雅黑" panose="020B0503020204020204" pitchFamily="34" charset="-122"/>
                <a:ea typeface="微软雅黑" panose="020B0503020204020204" pitchFamily="34" charset="-122"/>
              </a:rPr>
              <a:t>，能够在该系统中实现用户登录功能</a:t>
            </a: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2170514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2467902"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1980029"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用户登录流程图</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263949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用户登录</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p>
        </p:txBody>
      </p:sp>
      <p:pic>
        <p:nvPicPr>
          <p:cNvPr id="13" name="图片 12">
            <a:extLst>
              <a:ext uri="{FF2B5EF4-FFF2-40B4-BE49-F238E27FC236}">
                <a16:creationId xmlns:a16="http://schemas.microsoft.com/office/drawing/2014/main" id="{6DD6D2DB-5D52-354C-A2FB-8CE2D7C80CBC}"/>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948940" y="2264410"/>
            <a:ext cx="6160770" cy="2410460"/>
          </a:xfrm>
          <a:prstGeom prst="rect">
            <a:avLst/>
          </a:prstGeom>
          <a:noFill/>
          <a:ln>
            <a:noFill/>
          </a:ln>
          <a:effectLst/>
        </p:spPr>
      </p:pic>
      <p:sp>
        <p:nvSpPr>
          <p:cNvPr id="2" name="文本框 1">
            <a:extLst>
              <a:ext uri="{FF2B5EF4-FFF2-40B4-BE49-F238E27FC236}">
                <a16:creationId xmlns:a16="http://schemas.microsoft.com/office/drawing/2014/main" id="{5B68AF61-75EB-4346-BD32-9D1375D52C47}"/>
              </a:ext>
            </a:extLst>
          </p:cNvPr>
          <p:cNvSpPr txBox="1"/>
          <p:nvPr/>
        </p:nvSpPr>
        <p:spPr>
          <a:xfrm>
            <a:off x="1543050" y="4777740"/>
            <a:ext cx="9029700" cy="874407"/>
          </a:xfrm>
          <a:prstGeom prst="rect">
            <a:avLst/>
          </a:prstGeom>
          <a:noFill/>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rPr>
              <a:t>从图中可以看出，</a:t>
            </a:r>
            <a:r>
              <a:rPr lang="zh-CN" altLang="zh-CN" dirty="0">
                <a:solidFill>
                  <a:srgbClr val="595959"/>
                </a:solidFill>
                <a:latin typeface="微软雅黑" panose="020B0503020204020204" pitchFamily="34" charset="-122"/>
                <a:ea typeface="微软雅黑" panose="020B0503020204020204" pitchFamily="34" charset="-122"/>
              </a:rPr>
              <a:t>用户登录过程中首先要验证用户名和密码是否正确，如果正确，可以成功登录系统，系统会自动跳转到主页；如果错误，则在登录页面给出错误提示信息</a:t>
            </a:r>
            <a:r>
              <a:rPr lang="zh-CN" altLang="en-US" dirty="0">
                <a:solidFill>
                  <a:srgbClr val="595959"/>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7644996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787460"/>
          </a:xfrm>
          <a:prstGeom prst="rect">
            <a:avLst/>
          </a:prstGeom>
          <a:noFill/>
          <a:ln>
            <a:noFill/>
          </a:ln>
        </p:spPr>
        <p:txBody>
          <a:bodyPr wrap="square" rtlCol="0">
            <a:spAutoFit/>
          </a:bodyPr>
          <a:lstStyle/>
          <a:p>
            <a:pPr>
              <a:lnSpc>
                <a:spcPct val="150000"/>
              </a:lnSpc>
            </a:pPr>
            <a:r>
              <a:rPr lang="zh-CN" altLang="zh-CN" sz="1600" dirty="0">
                <a:solidFill>
                  <a:srgbClr val="1369B2"/>
                </a:solidFill>
                <a:latin typeface="Microsoft YaHei" panose="020B0503020204020204" pitchFamily="34" charset="-122"/>
                <a:ea typeface="Microsoft YaHei" panose="020B0503020204020204" pitchFamily="34" charset="-122"/>
                <a:cs typeface="+mn-ea"/>
              </a:rPr>
              <a:t>创建持久化类</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在项目的</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src</a:t>
            </a:r>
            <a:r>
              <a:rPr lang="en-US" altLang="zh-CN" sz="1600" dirty="0">
                <a:solidFill>
                  <a:srgbClr val="595959"/>
                </a:solidFill>
                <a:latin typeface="Microsoft YaHei" panose="020B0503020204020204" pitchFamily="34" charset="-122"/>
                <a:ea typeface="Microsoft YaHei" panose="020B0503020204020204" pitchFamily="34" charset="-122"/>
                <a:cs typeface="+mn-ea"/>
              </a:rPr>
              <a:t>\main\java</a:t>
            </a:r>
            <a:r>
              <a:rPr lang="zh-CN" altLang="zh-CN" sz="1600" dirty="0">
                <a:solidFill>
                  <a:srgbClr val="595959"/>
                </a:solidFill>
                <a:latin typeface="Microsoft YaHei" panose="020B0503020204020204" pitchFamily="34" charset="-122"/>
                <a:ea typeface="Microsoft YaHei" panose="020B0503020204020204" pitchFamily="34" charset="-122"/>
                <a:cs typeface="+mn-ea"/>
              </a:rPr>
              <a:t>目录下，创建一个</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com.itheima.domain</a:t>
            </a:r>
            <a:r>
              <a:rPr lang="zh-CN" altLang="zh-CN" sz="1600" dirty="0">
                <a:solidFill>
                  <a:srgbClr val="595959"/>
                </a:solidFill>
                <a:latin typeface="Microsoft YaHei" panose="020B0503020204020204" pitchFamily="34" charset="-122"/>
                <a:ea typeface="Microsoft YaHei" panose="020B0503020204020204" pitchFamily="34" charset="-122"/>
                <a:cs typeface="+mn-ea"/>
              </a:rPr>
              <a:t>包，在包中创建用户持久化类</a:t>
            </a:r>
            <a:r>
              <a:rPr lang="en-US" altLang="zh-CN" sz="1600" dirty="0">
                <a:solidFill>
                  <a:srgbClr val="595959"/>
                </a:solidFill>
                <a:latin typeface="Microsoft YaHei" panose="020B0503020204020204" pitchFamily="34" charset="-122"/>
                <a:ea typeface="Microsoft YaHei" panose="020B0503020204020204" pitchFamily="34" charset="-122"/>
                <a:cs typeface="+mn-ea"/>
              </a:rPr>
              <a:t>User</a:t>
            </a:r>
            <a:r>
              <a:rPr lang="zh-CN" altLang="zh-CN" sz="1600" dirty="0">
                <a:solidFill>
                  <a:srgbClr val="595959"/>
                </a:solidFill>
                <a:latin typeface="Microsoft YaHei" panose="020B0503020204020204" pitchFamily="34" charset="-122"/>
                <a:ea typeface="Microsoft YaHei" panose="020B0503020204020204" pitchFamily="34" charset="-122"/>
                <a:cs typeface="+mn-ea"/>
              </a:rPr>
              <a:t>，并在</a:t>
            </a:r>
            <a:r>
              <a:rPr lang="en-US" altLang="zh-CN" sz="1600" dirty="0">
                <a:solidFill>
                  <a:srgbClr val="595959"/>
                </a:solidFill>
                <a:latin typeface="Microsoft YaHei" panose="020B0503020204020204" pitchFamily="34" charset="-122"/>
                <a:ea typeface="Microsoft YaHei" panose="020B0503020204020204" pitchFamily="34" charset="-122"/>
                <a:cs typeface="+mn-ea"/>
              </a:rPr>
              <a:t>User</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类中定义用户相关属性以及相应的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getter/setter</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451913" y="2777490"/>
            <a:ext cx="7332167" cy="3356976"/>
          </a:xfrm>
          <a:prstGeom prst="rect">
            <a:avLst/>
          </a:prstGeom>
        </p:spPr>
      </p:pic>
      <p:sp>
        <p:nvSpPr>
          <p:cNvPr id="4" name="矩形 3"/>
          <p:cNvSpPr/>
          <p:nvPr/>
        </p:nvSpPr>
        <p:spPr>
          <a:xfrm>
            <a:off x="2795019" y="2754746"/>
            <a:ext cx="6876488" cy="3459730"/>
          </a:xfrm>
          <a:prstGeom prst="rect">
            <a:avLst/>
          </a:prstGeom>
        </p:spPr>
        <p:txBody>
          <a:bodyPr wrap="square">
            <a:spAutoFit/>
          </a:bodyPr>
          <a:lstStyle/>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public class User implements Serializable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private Integer id;       	</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用户</a:t>
            </a:r>
            <a:r>
              <a:rPr lang="en-US" altLang="zh-CN" sz="1600" dirty="0">
                <a:solidFill>
                  <a:srgbClr val="595959"/>
                </a:solidFill>
                <a:latin typeface="Microsoft YaHei" panose="020B0503020204020204" pitchFamily="34" charset="-122"/>
                <a:ea typeface="Microsoft YaHei" panose="020B0503020204020204" pitchFamily="34" charset="-122"/>
                <a:cs typeface="+mn-ea"/>
              </a:rPr>
              <a:t>id</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private String name;      	</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用户名称</a:t>
            </a: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private String password;  		//</a:t>
            </a:r>
            <a:r>
              <a:rPr lang="zh-CN" altLang="zh-CN" sz="1600" dirty="0">
                <a:solidFill>
                  <a:srgbClr val="595959"/>
                </a:solidFill>
                <a:latin typeface="Microsoft YaHei" panose="020B0503020204020204" pitchFamily="34" charset="-122"/>
                <a:ea typeface="Microsoft YaHei" panose="020B0503020204020204" pitchFamily="34" charset="-122"/>
                <a:cs typeface="+mn-ea"/>
              </a:rPr>
              <a:t>用户密码</a:t>
            </a: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private String email;     		//</a:t>
            </a:r>
            <a:r>
              <a:rPr lang="zh-CN" altLang="zh-CN" sz="1600" dirty="0">
                <a:solidFill>
                  <a:srgbClr val="595959"/>
                </a:solidFill>
                <a:latin typeface="Microsoft YaHei" panose="020B0503020204020204" pitchFamily="34" charset="-122"/>
                <a:ea typeface="Microsoft YaHei" panose="020B0503020204020204" pitchFamily="34" charset="-122"/>
                <a:cs typeface="+mn-ea"/>
              </a:rPr>
              <a:t>用户邮箱（用户账号）</a:t>
            </a: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private String role;      		//</a:t>
            </a:r>
            <a:r>
              <a:rPr lang="zh-CN" altLang="zh-CN" sz="1600" dirty="0">
                <a:solidFill>
                  <a:srgbClr val="595959"/>
                </a:solidFill>
                <a:latin typeface="Microsoft YaHei" panose="020B0503020204020204" pitchFamily="34" charset="-122"/>
                <a:ea typeface="Microsoft YaHei" panose="020B0503020204020204" pitchFamily="34" charset="-122"/>
                <a:cs typeface="+mn-ea"/>
              </a:rPr>
              <a:t>用户角色</a:t>
            </a: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private String status;    		//</a:t>
            </a:r>
            <a:r>
              <a:rPr lang="zh-CN" altLang="zh-CN" sz="1600" dirty="0">
                <a:solidFill>
                  <a:srgbClr val="595959"/>
                </a:solidFill>
                <a:latin typeface="Microsoft YaHei" panose="020B0503020204020204" pitchFamily="34" charset="-122"/>
                <a:ea typeface="Microsoft YaHei" panose="020B0503020204020204" pitchFamily="34" charset="-122"/>
                <a:cs typeface="+mn-ea"/>
              </a:rPr>
              <a:t>用户状态</a:t>
            </a: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…getter/setter</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a:t>
            </a: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283785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用户登录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35262409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02</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1156792"/>
          </a:xfrm>
          <a:prstGeom prst="rect">
            <a:avLst/>
          </a:prstGeom>
          <a:noFill/>
          <a:ln>
            <a:noFill/>
          </a:ln>
        </p:spPr>
        <p:txBody>
          <a:bodyPr wrap="square" rtlCol="0">
            <a:spAutoFit/>
          </a:bodyPr>
          <a:lstStyle/>
          <a:p>
            <a:pPr>
              <a:lnSpc>
                <a:spcPct val="150000"/>
              </a:lnSpc>
            </a:pPr>
            <a:r>
              <a:rPr lang="zh-CN" altLang="en-US" sz="1600" dirty="0">
                <a:solidFill>
                  <a:srgbClr val="1369B2"/>
                </a:solidFill>
                <a:latin typeface="Microsoft YaHei" panose="020B0503020204020204" pitchFamily="34" charset="-122"/>
                <a:ea typeface="Microsoft YaHei" panose="020B0503020204020204" pitchFamily="34" charset="-122"/>
                <a:cs typeface="+mn-ea"/>
              </a:rPr>
              <a:t>实现</a:t>
            </a:r>
            <a:r>
              <a:rPr lang="en-US" altLang="zh-CN" sz="1600" dirty="0">
                <a:solidFill>
                  <a:srgbClr val="1369B2"/>
                </a:solidFill>
                <a:latin typeface="Microsoft YaHei" panose="020B0503020204020204" pitchFamily="34" charset="-122"/>
                <a:ea typeface="Microsoft YaHei" panose="020B0503020204020204" pitchFamily="34" charset="-122"/>
                <a:cs typeface="+mn-ea"/>
              </a:rPr>
              <a:t>DAO</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创建</a:t>
            </a:r>
            <a:r>
              <a:rPr lang="en-US" altLang="zh-CN" sz="1600" dirty="0">
                <a:solidFill>
                  <a:srgbClr val="595959"/>
                </a:solidFill>
                <a:latin typeface="Microsoft YaHei" panose="020B0503020204020204" pitchFamily="34" charset="-122"/>
                <a:ea typeface="Microsoft YaHei" panose="020B0503020204020204" pitchFamily="34" charset="-122"/>
                <a:cs typeface="+mn-ea"/>
              </a:rPr>
              <a:t>DAO</a:t>
            </a:r>
            <a:r>
              <a:rPr lang="zh-CN" altLang="zh-CN" sz="1600" dirty="0">
                <a:solidFill>
                  <a:srgbClr val="595959"/>
                </a:solidFill>
                <a:latin typeface="Microsoft YaHei" panose="020B0503020204020204" pitchFamily="34" charset="-122"/>
                <a:ea typeface="Microsoft YaHei" panose="020B0503020204020204" pitchFamily="34" charset="-122"/>
                <a:cs typeface="+mn-ea"/>
              </a:rPr>
              <a:t>层用户接口。在</a:t>
            </a:r>
            <a:r>
              <a:rPr lang="en-US" altLang="zh-CN" sz="1600" dirty="0">
                <a:solidFill>
                  <a:srgbClr val="595959"/>
                </a:solidFill>
                <a:latin typeface="Microsoft YaHei" panose="020B0503020204020204" pitchFamily="34" charset="-122"/>
                <a:ea typeface="Microsoft YaHei" panose="020B0503020204020204" pitchFamily="34" charset="-122"/>
                <a:cs typeface="+mn-ea"/>
              </a:rPr>
              <a:t>java</a:t>
            </a:r>
            <a:r>
              <a:rPr lang="zh-CN" altLang="zh-CN" sz="1600" dirty="0">
                <a:solidFill>
                  <a:srgbClr val="595959"/>
                </a:solidFill>
                <a:latin typeface="Microsoft YaHei" panose="020B0503020204020204" pitchFamily="34" charset="-122"/>
                <a:ea typeface="Microsoft YaHei" panose="020B0503020204020204" pitchFamily="34" charset="-122"/>
                <a:cs typeface="+mn-ea"/>
              </a:rPr>
              <a:t>目录下，创建一个</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com.itheima.dao</a:t>
            </a:r>
            <a:r>
              <a:rPr lang="zh-CN" altLang="zh-CN" sz="1600" dirty="0">
                <a:solidFill>
                  <a:srgbClr val="595959"/>
                </a:solidFill>
                <a:latin typeface="Microsoft YaHei" panose="020B0503020204020204" pitchFamily="34" charset="-122"/>
                <a:ea typeface="Microsoft YaHei" panose="020B0503020204020204" pitchFamily="34" charset="-122"/>
                <a:cs typeface="+mn-ea"/>
              </a:rPr>
              <a:t>包，在包中创建一个用户接口</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UserMapper</a:t>
            </a:r>
            <a:r>
              <a:rPr lang="zh-CN" altLang="zh-CN" sz="1600" dirty="0">
                <a:solidFill>
                  <a:srgbClr val="595959"/>
                </a:solidFill>
                <a:latin typeface="Microsoft YaHei" panose="020B0503020204020204" pitchFamily="34" charset="-122"/>
                <a:ea typeface="Microsoft YaHei" panose="020B0503020204020204" pitchFamily="34" charset="-122"/>
                <a:cs typeface="+mn-ea"/>
              </a:rPr>
              <a:t>，并在接口中定义</a:t>
            </a:r>
            <a:r>
              <a:rPr lang="en-US" altLang="zh-CN" sz="1600" dirty="0">
                <a:solidFill>
                  <a:srgbClr val="595959"/>
                </a:solidFill>
                <a:latin typeface="Microsoft YaHei" panose="020B0503020204020204" pitchFamily="34" charset="-122"/>
                <a:ea typeface="Microsoft YaHei" panose="020B0503020204020204" pitchFamily="34" charset="-122"/>
                <a:cs typeface="+mn-ea"/>
              </a:rPr>
              <a:t>login()</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a:t>
            </a:r>
            <a:r>
              <a:rPr lang="en-US" altLang="zh-CN" sz="1600" dirty="0">
                <a:solidFill>
                  <a:srgbClr val="595959"/>
                </a:solidFill>
                <a:latin typeface="Microsoft YaHei" panose="020B0503020204020204" pitchFamily="34" charset="-122"/>
                <a:ea typeface="Microsoft YaHei" panose="020B0503020204020204" pitchFamily="34" charset="-122"/>
                <a:cs typeface="+mn-ea"/>
              </a:rPr>
              <a:t>login()</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方法通过用户账号和用户密码查询用户信息</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451913" y="2777490"/>
            <a:ext cx="7332167" cy="3356976"/>
          </a:xfrm>
          <a:prstGeom prst="rect">
            <a:avLst/>
          </a:prstGeom>
        </p:spPr>
      </p:pic>
      <p:sp>
        <p:nvSpPr>
          <p:cNvPr id="4" name="矩形 3"/>
          <p:cNvSpPr/>
          <p:nvPr/>
        </p:nvSpPr>
        <p:spPr>
          <a:xfrm>
            <a:off x="2795019" y="2754746"/>
            <a:ext cx="6876488" cy="3372783"/>
          </a:xfrm>
          <a:prstGeom prst="rect">
            <a:avLst/>
          </a:prstGeom>
        </p:spPr>
        <p:txBody>
          <a:bodyPr wrap="square">
            <a:spAutoFit/>
          </a:bodyPr>
          <a:lstStyle/>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public interface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UserMapper</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@Select("select * from user where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user_email</a:t>
            </a:r>
            <a:r>
              <a:rPr lang="en-US" altLang="zh-CN" sz="1600" dirty="0">
                <a:solidFill>
                  <a:srgbClr val="595959"/>
                </a:solidFill>
                <a:latin typeface="Microsoft YaHei" panose="020B0503020204020204" pitchFamily="34" charset="-122"/>
                <a:ea typeface="Microsoft YaHei" panose="020B0503020204020204" pitchFamily="34" charset="-122"/>
                <a:cs typeface="+mn-ea"/>
              </a:rPr>
              <a:t>=#{email} AND</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user_password</a:t>
            </a:r>
            <a:r>
              <a:rPr lang="en-US" altLang="zh-CN" sz="1600" dirty="0">
                <a:solidFill>
                  <a:srgbClr val="595959"/>
                </a:solidFill>
                <a:latin typeface="Microsoft YaHei" panose="020B0503020204020204" pitchFamily="34" charset="-122"/>
                <a:ea typeface="Microsoft YaHei" panose="020B0503020204020204" pitchFamily="34" charset="-122"/>
                <a:cs typeface="+mn-ea"/>
              </a:rPr>
              <a:t>=#{password} AND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user_status</a:t>
            </a:r>
            <a:r>
              <a:rPr lang="en-US" altLang="zh-CN" sz="1600" dirty="0">
                <a:solidFill>
                  <a:srgbClr val="595959"/>
                </a:solidFill>
                <a:latin typeface="Microsoft YaHei" panose="020B0503020204020204" pitchFamily="34" charset="-122"/>
                <a:ea typeface="Microsoft YaHei" panose="020B0503020204020204" pitchFamily="34" charset="-122"/>
                <a:cs typeface="+mn-ea"/>
              </a:rPr>
              <a:t>!='1'")</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@Results(id =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userMap</a:t>
            </a:r>
            <a:r>
              <a:rPr lang="en-US" altLang="zh-CN" sz="1600" dirty="0">
                <a:solidFill>
                  <a:srgbClr val="595959"/>
                </a:solidFill>
                <a:latin typeface="Microsoft YaHei" panose="020B0503020204020204" pitchFamily="34" charset="-122"/>
                <a:ea typeface="Microsoft YaHei" panose="020B0503020204020204" pitchFamily="34" charset="-122"/>
                <a:cs typeface="+mn-ea"/>
              </a:rPr>
              <a:t>",value =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//id</a:t>
            </a:r>
            <a:r>
              <a:rPr lang="zh-CN" altLang="zh-CN" sz="1600" dirty="0">
                <a:solidFill>
                  <a:srgbClr val="595959"/>
                </a:solidFill>
                <a:latin typeface="Microsoft YaHei" panose="020B0503020204020204" pitchFamily="34" charset="-122"/>
                <a:ea typeface="Microsoft YaHei" panose="020B0503020204020204" pitchFamily="34" charset="-122"/>
                <a:cs typeface="+mn-ea"/>
              </a:rPr>
              <a:t>字段默认为</a:t>
            </a:r>
            <a:r>
              <a:rPr lang="en-US" altLang="zh-CN" sz="1600" dirty="0">
                <a:solidFill>
                  <a:srgbClr val="595959"/>
                </a:solidFill>
                <a:latin typeface="Microsoft YaHei" panose="020B0503020204020204" pitchFamily="34" charset="-122"/>
                <a:ea typeface="Microsoft YaHei" panose="020B0503020204020204" pitchFamily="34" charset="-122"/>
                <a:cs typeface="+mn-ea"/>
              </a:rPr>
              <a:t>false</a:t>
            </a:r>
            <a:r>
              <a:rPr lang="zh-CN" altLang="zh-CN" sz="1600" dirty="0">
                <a:solidFill>
                  <a:srgbClr val="595959"/>
                </a:solidFill>
                <a:latin typeface="Microsoft YaHei" panose="020B0503020204020204" pitchFamily="34" charset="-122"/>
                <a:ea typeface="Microsoft YaHei" panose="020B0503020204020204" pitchFamily="34" charset="-122"/>
                <a:cs typeface="+mn-ea"/>
              </a:rPr>
              <a:t>，表示不是主键</a:t>
            </a: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//column</a:t>
            </a:r>
            <a:r>
              <a:rPr lang="zh-CN" altLang="zh-CN" sz="1600" dirty="0">
                <a:solidFill>
                  <a:srgbClr val="595959"/>
                </a:solidFill>
                <a:latin typeface="Microsoft YaHei" panose="020B0503020204020204" pitchFamily="34" charset="-122"/>
                <a:ea typeface="Microsoft YaHei" panose="020B0503020204020204" pitchFamily="34" charset="-122"/>
                <a:cs typeface="+mn-ea"/>
              </a:rPr>
              <a:t>表示数据库表字段，</a:t>
            </a:r>
            <a:r>
              <a:rPr lang="en-US" altLang="zh-CN" sz="1600" dirty="0">
                <a:solidFill>
                  <a:srgbClr val="595959"/>
                </a:solidFill>
                <a:latin typeface="Microsoft YaHei" panose="020B0503020204020204" pitchFamily="34" charset="-122"/>
                <a:ea typeface="Microsoft YaHei" panose="020B0503020204020204" pitchFamily="34" charset="-122"/>
                <a:cs typeface="+mn-ea"/>
              </a:rPr>
              <a:t>property</a:t>
            </a:r>
            <a:r>
              <a:rPr lang="zh-CN" altLang="zh-CN" sz="1600" dirty="0">
                <a:solidFill>
                  <a:srgbClr val="595959"/>
                </a:solidFill>
                <a:latin typeface="Microsoft YaHei" panose="020B0503020204020204" pitchFamily="34" charset="-122"/>
                <a:ea typeface="Microsoft YaHei" panose="020B0503020204020204" pitchFamily="34" charset="-122"/>
                <a:cs typeface="+mn-ea"/>
              </a:rPr>
              <a:t>表示持久化类属性名称。</a:t>
            </a: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@Result(id =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true,column</a:t>
            </a:r>
            <a:r>
              <a:rPr lang="en-US" altLang="zh-CN" sz="1600" dirty="0">
                <a:solidFill>
                  <a:srgbClr val="595959"/>
                </a:solidFill>
                <a:latin typeface="Microsoft YaHei" panose="020B0503020204020204" pitchFamily="34" charset="-122"/>
                <a:ea typeface="Microsoft YaHei" panose="020B0503020204020204" pitchFamily="34" charset="-122"/>
                <a:cs typeface="+mn-ea"/>
              </a:rPr>
              <a:t> =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user_id",property</a:t>
            </a:r>
            <a:r>
              <a:rPr lang="en-US" altLang="zh-CN" sz="1600" dirty="0">
                <a:solidFill>
                  <a:srgbClr val="595959"/>
                </a:solidFill>
                <a:latin typeface="Microsoft YaHei" panose="020B0503020204020204" pitchFamily="34" charset="-122"/>
                <a:ea typeface="Microsoft YaHei" panose="020B0503020204020204" pitchFamily="34" charset="-122"/>
                <a:cs typeface="+mn-ea"/>
              </a:rPr>
              <a:t> = "id"),</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User login(User user);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283785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用户登录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34998786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03</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1156792"/>
          </a:xfrm>
          <a:prstGeom prst="rect">
            <a:avLst/>
          </a:prstGeom>
          <a:noFill/>
          <a:ln>
            <a:noFill/>
          </a:ln>
        </p:spPr>
        <p:txBody>
          <a:bodyPr wrap="square" rtlCol="0">
            <a:spAutoFit/>
          </a:bodyPr>
          <a:lstStyle/>
          <a:p>
            <a:pPr>
              <a:lnSpc>
                <a:spcPct val="150000"/>
              </a:lnSpc>
            </a:pPr>
            <a:r>
              <a:rPr lang="zh-CN" altLang="en-US" sz="1600" dirty="0">
                <a:solidFill>
                  <a:srgbClr val="1369B2"/>
                </a:solidFill>
                <a:latin typeface="Microsoft YaHei" panose="020B0503020204020204" pitchFamily="34" charset="-122"/>
                <a:ea typeface="Microsoft YaHei" panose="020B0503020204020204" pitchFamily="34" charset="-122"/>
                <a:cs typeface="+mn-ea"/>
              </a:rPr>
              <a:t>实现</a:t>
            </a:r>
            <a:r>
              <a:rPr lang="en-US" altLang="zh-CN" sz="1600" dirty="0">
                <a:solidFill>
                  <a:srgbClr val="1369B2"/>
                </a:solidFill>
                <a:latin typeface="Microsoft YaHei" panose="020B0503020204020204" pitchFamily="34" charset="-122"/>
                <a:ea typeface="Microsoft YaHei" panose="020B0503020204020204" pitchFamily="34" charset="-122"/>
                <a:cs typeface="+mn-ea"/>
              </a:rPr>
              <a:t>Service</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a:solidFill>
                  <a:srgbClr val="595959"/>
                </a:solidFill>
                <a:latin typeface="Microsoft YaHei" panose="020B0503020204020204" pitchFamily="34" charset="-122"/>
                <a:ea typeface="Microsoft YaHei" panose="020B0503020204020204" pitchFamily="34" charset="-122"/>
                <a:cs typeface="+mn-ea"/>
              </a:rPr>
              <a:t>1</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创建</a:t>
            </a:r>
            <a:r>
              <a:rPr lang="en-US" altLang="zh-CN" sz="1600" dirty="0">
                <a:solidFill>
                  <a:srgbClr val="595959"/>
                </a:solidFill>
                <a:latin typeface="Microsoft YaHei" panose="020B0503020204020204" pitchFamily="34" charset="-122"/>
                <a:ea typeface="Microsoft YaHei" panose="020B0503020204020204" pitchFamily="34" charset="-122"/>
                <a:cs typeface="+mn-ea"/>
              </a:rPr>
              <a:t>Service</a:t>
            </a:r>
            <a:r>
              <a:rPr lang="zh-CN" altLang="zh-CN" sz="1600" dirty="0">
                <a:solidFill>
                  <a:srgbClr val="595959"/>
                </a:solidFill>
                <a:latin typeface="Microsoft YaHei" panose="020B0503020204020204" pitchFamily="34" charset="-122"/>
                <a:ea typeface="Microsoft YaHei" panose="020B0503020204020204" pitchFamily="34" charset="-122"/>
                <a:cs typeface="+mn-ea"/>
              </a:rPr>
              <a:t>层用户接口。在</a:t>
            </a:r>
            <a:r>
              <a:rPr lang="en-US" altLang="zh-CN" sz="1600" dirty="0">
                <a:solidFill>
                  <a:srgbClr val="595959"/>
                </a:solidFill>
                <a:latin typeface="Microsoft YaHei" panose="020B0503020204020204" pitchFamily="34" charset="-122"/>
                <a:ea typeface="Microsoft YaHei" panose="020B0503020204020204" pitchFamily="34" charset="-122"/>
                <a:cs typeface="+mn-ea"/>
              </a:rPr>
              <a:t>java</a:t>
            </a:r>
            <a:r>
              <a:rPr lang="zh-CN" altLang="zh-CN" sz="1600" dirty="0">
                <a:solidFill>
                  <a:srgbClr val="595959"/>
                </a:solidFill>
                <a:latin typeface="Microsoft YaHei" panose="020B0503020204020204" pitchFamily="34" charset="-122"/>
                <a:ea typeface="Microsoft YaHei" panose="020B0503020204020204" pitchFamily="34" charset="-122"/>
                <a:cs typeface="+mn-ea"/>
              </a:rPr>
              <a:t>目录下，创建一个</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com.itheima.service</a:t>
            </a:r>
            <a:r>
              <a:rPr lang="zh-CN" altLang="zh-CN" sz="1600" dirty="0">
                <a:solidFill>
                  <a:srgbClr val="595959"/>
                </a:solidFill>
                <a:latin typeface="Microsoft YaHei" panose="020B0503020204020204" pitchFamily="34" charset="-122"/>
                <a:ea typeface="Microsoft YaHei" panose="020B0503020204020204" pitchFamily="34" charset="-122"/>
                <a:cs typeface="+mn-ea"/>
              </a:rPr>
              <a:t>包，在包中创建</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UserService</a:t>
            </a:r>
            <a:r>
              <a:rPr lang="zh-CN" altLang="zh-CN" sz="1600" dirty="0">
                <a:solidFill>
                  <a:srgbClr val="595959"/>
                </a:solidFill>
                <a:latin typeface="Microsoft YaHei" panose="020B0503020204020204" pitchFamily="34" charset="-122"/>
                <a:ea typeface="Microsoft YaHei" panose="020B0503020204020204" pitchFamily="34" charset="-122"/>
                <a:cs typeface="+mn-ea"/>
              </a:rPr>
              <a:t>接口，并在该接口中定义</a:t>
            </a:r>
            <a:r>
              <a:rPr lang="en-US" altLang="zh-CN" sz="1600" dirty="0">
                <a:solidFill>
                  <a:srgbClr val="595959"/>
                </a:solidFill>
                <a:latin typeface="Microsoft YaHei" panose="020B0503020204020204" pitchFamily="34" charset="-122"/>
                <a:ea typeface="Microsoft YaHei" panose="020B0503020204020204" pitchFamily="34" charset="-122"/>
                <a:cs typeface="+mn-ea"/>
              </a:rPr>
              <a:t>login()</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a:t>
            </a:r>
            <a:r>
              <a:rPr lang="en-US" altLang="zh-CN" sz="1600" dirty="0">
                <a:solidFill>
                  <a:srgbClr val="595959"/>
                </a:solidFill>
                <a:latin typeface="Microsoft YaHei" panose="020B0503020204020204" pitchFamily="34" charset="-122"/>
                <a:ea typeface="Microsoft YaHei" panose="020B0503020204020204" pitchFamily="34" charset="-122"/>
                <a:cs typeface="+mn-ea"/>
              </a:rPr>
              <a:t>login()</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方法通过用户账号和用户密码查询用户信息</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451913" y="2777490"/>
            <a:ext cx="7332167" cy="3356976"/>
          </a:xfrm>
          <a:prstGeom prst="rect">
            <a:avLst/>
          </a:prstGeom>
        </p:spPr>
      </p:pic>
      <p:sp>
        <p:nvSpPr>
          <p:cNvPr id="4" name="矩形 3"/>
          <p:cNvSpPr/>
          <p:nvPr/>
        </p:nvSpPr>
        <p:spPr>
          <a:xfrm>
            <a:off x="2795019" y="2754746"/>
            <a:ext cx="6876488" cy="3372783"/>
          </a:xfrm>
          <a:prstGeom prst="rect">
            <a:avLst/>
          </a:prstGeom>
        </p:spPr>
        <p:txBody>
          <a:bodyPr wrap="square">
            <a:spAutoFit/>
          </a:bodyPr>
          <a:lstStyle/>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package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com.itheima.service</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import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com.itheima.domain.User</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用户接口</a:t>
            </a: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public interface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UserService</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通过</a:t>
            </a:r>
            <a:r>
              <a:rPr lang="en-US" altLang="zh-CN" sz="1600" dirty="0">
                <a:solidFill>
                  <a:srgbClr val="595959"/>
                </a:solidFill>
                <a:latin typeface="Microsoft YaHei" panose="020B0503020204020204" pitchFamily="34" charset="-122"/>
                <a:ea typeface="Microsoft YaHei" panose="020B0503020204020204" pitchFamily="34" charset="-122"/>
                <a:cs typeface="+mn-ea"/>
              </a:rPr>
              <a:t>User</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的用户账号和用户密码查询用户信息</a:t>
            </a: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User login(User user);</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283785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用户登录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10875478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03</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1156792"/>
          </a:xfrm>
          <a:prstGeom prst="rect">
            <a:avLst/>
          </a:prstGeom>
          <a:noFill/>
          <a:ln>
            <a:noFill/>
          </a:ln>
        </p:spPr>
        <p:txBody>
          <a:bodyPr wrap="square" rtlCol="0">
            <a:spAutoFit/>
          </a:bodyPr>
          <a:lstStyle/>
          <a:p>
            <a:pPr>
              <a:lnSpc>
                <a:spcPct val="150000"/>
              </a:lnSpc>
            </a:pPr>
            <a:r>
              <a:rPr lang="zh-CN" altLang="en-US" sz="1600" dirty="0">
                <a:solidFill>
                  <a:srgbClr val="1369B2"/>
                </a:solidFill>
                <a:latin typeface="Microsoft YaHei" panose="020B0503020204020204" pitchFamily="34" charset="-122"/>
                <a:ea typeface="Microsoft YaHei" panose="020B0503020204020204" pitchFamily="34" charset="-122"/>
                <a:cs typeface="+mn-ea"/>
              </a:rPr>
              <a:t>实现</a:t>
            </a:r>
            <a:r>
              <a:rPr lang="en-US" altLang="zh-CN" sz="1600" dirty="0">
                <a:solidFill>
                  <a:srgbClr val="1369B2"/>
                </a:solidFill>
                <a:latin typeface="Microsoft YaHei" panose="020B0503020204020204" pitchFamily="34" charset="-122"/>
                <a:ea typeface="Microsoft YaHei" panose="020B0503020204020204" pitchFamily="34" charset="-122"/>
                <a:cs typeface="+mn-ea"/>
              </a:rPr>
              <a:t>Service</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a:solidFill>
                  <a:srgbClr val="595959"/>
                </a:solidFill>
                <a:latin typeface="Microsoft YaHei" panose="020B0503020204020204" pitchFamily="34" charset="-122"/>
                <a:ea typeface="Microsoft YaHei" panose="020B0503020204020204" pitchFamily="34" charset="-122"/>
                <a:cs typeface="+mn-ea"/>
              </a:rPr>
              <a:t>2</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创建</a:t>
            </a:r>
            <a:r>
              <a:rPr lang="en-US" altLang="zh-CN" sz="1600" dirty="0">
                <a:solidFill>
                  <a:srgbClr val="595959"/>
                </a:solidFill>
                <a:latin typeface="Microsoft YaHei" panose="020B0503020204020204" pitchFamily="34" charset="-122"/>
                <a:ea typeface="Microsoft YaHei" panose="020B0503020204020204" pitchFamily="34" charset="-122"/>
                <a:cs typeface="+mn-ea"/>
              </a:rPr>
              <a:t>Service</a:t>
            </a:r>
            <a:r>
              <a:rPr lang="zh-CN" altLang="zh-CN" sz="1600" dirty="0">
                <a:solidFill>
                  <a:srgbClr val="595959"/>
                </a:solidFill>
                <a:latin typeface="Microsoft YaHei" panose="020B0503020204020204" pitchFamily="34" charset="-122"/>
                <a:ea typeface="Microsoft YaHei" panose="020B0503020204020204" pitchFamily="34" charset="-122"/>
                <a:cs typeface="+mn-ea"/>
              </a:rPr>
              <a:t>层用户接口的实现类。在</a:t>
            </a:r>
            <a:r>
              <a:rPr lang="en-US" altLang="zh-CN" sz="1600" dirty="0">
                <a:solidFill>
                  <a:srgbClr val="595959"/>
                </a:solidFill>
                <a:latin typeface="Microsoft YaHei" panose="020B0503020204020204" pitchFamily="34" charset="-122"/>
                <a:ea typeface="Microsoft YaHei" panose="020B0503020204020204" pitchFamily="34" charset="-122"/>
                <a:cs typeface="+mn-ea"/>
              </a:rPr>
              <a:t>java</a:t>
            </a:r>
            <a:r>
              <a:rPr lang="zh-CN" altLang="zh-CN" sz="1600" dirty="0">
                <a:solidFill>
                  <a:srgbClr val="595959"/>
                </a:solidFill>
                <a:latin typeface="Microsoft YaHei" panose="020B0503020204020204" pitchFamily="34" charset="-122"/>
                <a:ea typeface="Microsoft YaHei" panose="020B0503020204020204" pitchFamily="34" charset="-122"/>
                <a:cs typeface="+mn-ea"/>
              </a:rPr>
              <a:t>目录下，创建一个</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com.itheima.service.impl</a:t>
            </a:r>
            <a:r>
              <a:rPr lang="zh-CN" altLang="zh-CN" sz="1600" dirty="0">
                <a:solidFill>
                  <a:srgbClr val="595959"/>
                </a:solidFill>
                <a:latin typeface="Microsoft YaHei" panose="020B0503020204020204" pitchFamily="34" charset="-122"/>
                <a:ea typeface="Microsoft YaHei" panose="020B0503020204020204" pitchFamily="34" charset="-122"/>
                <a:cs typeface="+mn-ea"/>
              </a:rPr>
              <a:t>包，并在包中创建</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UserService</a:t>
            </a:r>
            <a:r>
              <a:rPr lang="zh-CN" altLang="zh-CN" sz="1600" dirty="0">
                <a:solidFill>
                  <a:srgbClr val="595959"/>
                </a:solidFill>
                <a:latin typeface="Microsoft YaHei" panose="020B0503020204020204" pitchFamily="34" charset="-122"/>
                <a:ea typeface="Microsoft YaHei" panose="020B0503020204020204" pitchFamily="34" charset="-122"/>
                <a:cs typeface="+mn-ea"/>
              </a:rPr>
              <a:t>接口的实现类</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UserServiceImpl</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，在类中重写接口的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login()</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451913" y="2468880"/>
            <a:ext cx="7332167" cy="3989070"/>
          </a:xfrm>
          <a:prstGeom prst="rect">
            <a:avLst/>
          </a:prstGeom>
        </p:spPr>
      </p:pic>
      <p:sp>
        <p:nvSpPr>
          <p:cNvPr id="4" name="矩形 3"/>
          <p:cNvSpPr/>
          <p:nvPr/>
        </p:nvSpPr>
        <p:spPr>
          <a:xfrm>
            <a:off x="2795019" y="2377556"/>
            <a:ext cx="6876488" cy="4111447"/>
          </a:xfrm>
          <a:prstGeom prst="rect">
            <a:avLst/>
          </a:prstGeom>
        </p:spPr>
        <p:txBody>
          <a:bodyPr wrap="square">
            <a:spAutoFit/>
          </a:bodyPr>
          <a:lstStyle/>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@Service</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public class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UserServiceImpl</a:t>
            </a:r>
            <a:r>
              <a:rPr lang="en-US" altLang="zh-CN" sz="1600" dirty="0">
                <a:solidFill>
                  <a:srgbClr val="595959"/>
                </a:solidFill>
                <a:latin typeface="Microsoft YaHei" panose="020B0503020204020204" pitchFamily="34" charset="-122"/>
                <a:ea typeface="Microsoft YaHei" panose="020B0503020204020204" pitchFamily="34" charset="-122"/>
                <a:cs typeface="+mn-ea"/>
              </a:rPr>
              <a:t>  implements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UserService</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注入</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UserMapper</a:t>
            </a:r>
            <a:r>
              <a:rPr lang="zh-CN" altLang="zh-CN" sz="1600" dirty="0">
                <a:solidFill>
                  <a:srgbClr val="595959"/>
                </a:solidFill>
                <a:latin typeface="Microsoft YaHei" panose="020B0503020204020204" pitchFamily="34" charset="-122"/>
                <a:ea typeface="Microsoft YaHei" panose="020B0503020204020204" pitchFamily="34" charset="-122"/>
                <a:cs typeface="+mn-ea"/>
              </a:rPr>
              <a:t>对象</a:t>
            </a: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Autowired</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private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UserMapper</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userMapper</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通过</a:t>
            </a:r>
            <a:r>
              <a:rPr lang="en-US" altLang="zh-CN" sz="1600" dirty="0">
                <a:solidFill>
                  <a:srgbClr val="595959"/>
                </a:solidFill>
                <a:latin typeface="Microsoft YaHei" panose="020B0503020204020204" pitchFamily="34" charset="-122"/>
                <a:ea typeface="Microsoft YaHei" panose="020B0503020204020204" pitchFamily="34" charset="-122"/>
                <a:cs typeface="+mn-ea"/>
              </a:rPr>
              <a:t>User</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的用户账号和用户密码查询用户信息</a:t>
            </a: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@Override</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public User login(User user)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return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userMapper.login</a:t>
            </a:r>
            <a:r>
              <a:rPr lang="en-US" altLang="zh-CN" sz="1600" dirty="0">
                <a:solidFill>
                  <a:srgbClr val="595959"/>
                </a:solidFill>
                <a:latin typeface="Microsoft YaHei" panose="020B0503020204020204" pitchFamily="34" charset="-122"/>
                <a:ea typeface="Microsoft YaHei" panose="020B0503020204020204" pitchFamily="34" charset="-122"/>
                <a:cs typeface="+mn-ea"/>
              </a:rPr>
              <a:t>(user);</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283785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用户登录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37651886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04</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1128664"/>
            <a:ext cx="5983248" cy="1156792"/>
          </a:xfrm>
          <a:prstGeom prst="rect">
            <a:avLst/>
          </a:prstGeom>
          <a:noFill/>
          <a:ln>
            <a:noFill/>
          </a:ln>
        </p:spPr>
        <p:txBody>
          <a:bodyPr wrap="square" rtlCol="0">
            <a:spAutoFit/>
          </a:bodyPr>
          <a:lstStyle/>
          <a:p>
            <a:pPr>
              <a:lnSpc>
                <a:spcPct val="150000"/>
              </a:lnSpc>
            </a:pPr>
            <a:r>
              <a:rPr lang="zh-CN" altLang="en-US" sz="1600" dirty="0">
                <a:solidFill>
                  <a:srgbClr val="1369B2"/>
                </a:solidFill>
                <a:latin typeface="Microsoft YaHei" panose="020B0503020204020204" pitchFamily="34" charset="-122"/>
                <a:ea typeface="Microsoft YaHei" panose="020B0503020204020204" pitchFamily="34" charset="-122"/>
                <a:cs typeface="+mn-ea"/>
              </a:rPr>
              <a:t>实现</a:t>
            </a:r>
            <a:r>
              <a:rPr lang="en-US" altLang="zh-CN" sz="1600" dirty="0">
                <a:solidFill>
                  <a:srgbClr val="1369B2"/>
                </a:solidFill>
                <a:latin typeface="Microsoft YaHei" panose="020B0503020204020204" pitchFamily="34" charset="-122"/>
                <a:ea typeface="Microsoft YaHei" panose="020B0503020204020204" pitchFamily="34" charset="-122"/>
                <a:cs typeface="+mn-ea"/>
              </a:rPr>
              <a:t>Controller</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a:solidFill>
                  <a:srgbClr val="595959"/>
                </a:solidFill>
                <a:latin typeface="Microsoft YaHei" panose="020B0503020204020204" pitchFamily="34" charset="-122"/>
                <a:ea typeface="Microsoft YaHei" panose="020B0503020204020204" pitchFamily="34" charset="-122"/>
                <a:cs typeface="+mn-ea"/>
              </a:rPr>
              <a:t>java</a:t>
            </a:r>
            <a:r>
              <a:rPr lang="zh-CN" altLang="zh-CN" sz="1600" dirty="0">
                <a:solidFill>
                  <a:srgbClr val="595959"/>
                </a:solidFill>
                <a:latin typeface="Microsoft YaHei" panose="020B0503020204020204" pitchFamily="34" charset="-122"/>
                <a:ea typeface="Microsoft YaHei" panose="020B0503020204020204" pitchFamily="34" charset="-122"/>
                <a:cs typeface="+mn-ea"/>
              </a:rPr>
              <a:t>目录下，创建一个</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com.itheima.controller</a:t>
            </a:r>
            <a:r>
              <a:rPr lang="zh-CN" altLang="zh-CN" sz="1600" dirty="0">
                <a:solidFill>
                  <a:srgbClr val="595959"/>
                </a:solidFill>
                <a:latin typeface="Microsoft YaHei" panose="020B0503020204020204" pitchFamily="34" charset="-122"/>
                <a:ea typeface="Microsoft YaHei" panose="020B0503020204020204" pitchFamily="34" charset="-122"/>
                <a:cs typeface="+mn-ea"/>
              </a:rPr>
              <a:t>包，在包中创建用户控制器类</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UserController</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，类中定义用户登录的方法</a:t>
            </a:r>
            <a:r>
              <a:rPr lang="en-US" altLang="zh-CN" sz="1600" dirty="0">
                <a:solidFill>
                  <a:srgbClr val="595959"/>
                </a:solidFill>
                <a:latin typeface="Microsoft YaHei" panose="020B0503020204020204" pitchFamily="34" charset="-122"/>
                <a:ea typeface="Microsoft YaHei" panose="020B0503020204020204" pitchFamily="34" charset="-122"/>
                <a:cs typeface="+mn-ea"/>
              </a:rPr>
              <a:t>login()</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283785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用户登录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圆角矩形 7">
            <a:extLst>
              <a:ext uri="{FF2B5EF4-FFF2-40B4-BE49-F238E27FC236}">
                <a16:creationId xmlns:a16="http://schemas.microsoft.com/office/drawing/2014/main" id="{18774907-87EC-974C-B9BE-64EA7422634F}"/>
              </a:ext>
            </a:extLst>
          </p:cNvPr>
          <p:cNvSpPr/>
          <p:nvPr/>
        </p:nvSpPr>
        <p:spPr>
          <a:xfrm>
            <a:off x="965325" y="327518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4" name="文本框 10">
            <a:extLst>
              <a:ext uri="{FF2B5EF4-FFF2-40B4-BE49-F238E27FC236}">
                <a16:creationId xmlns:a16="http://schemas.microsoft.com/office/drawing/2014/main" id="{806993F2-33BC-DB49-A847-711DBBFC6106}"/>
              </a:ext>
            </a:extLst>
          </p:cNvPr>
          <p:cNvSpPr txBox="1"/>
          <p:nvPr/>
        </p:nvSpPr>
        <p:spPr>
          <a:xfrm flipH="1">
            <a:off x="1054449" y="341089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05</a:t>
            </a:r>
          </a:p>
        </p:txBody>
      </p:sp>
      <p:sp>
        <p:nvSpPr>
          <p:cNvPr id="15" name="1">
            <a:extLst>
              <a:ext uri="{FF2B5EF4-FFF2-40B4-BE49-F238E27FC236}">
                <a16:creationId xmlns:a16="http://schemas.microsoft.com/office/drawing/2014/main" id="{6A2AFAC2-CECA-964D-8848-96F5CC1A7C47}"/>
              </a:ext>
            </a:extLst>
          </p:cNvPr>
          <p:cNvSpPr txBox="1"/>
          <p:nvPr>
            <p:custDataLst>
              <p:tags r:id="rId2"/>
            </p:custDataLst>
          </p:nvPr>
        </p:nvSpPr>
        <p:spPr>
          <a:xfrm>
            <a:off x="2867382" y="3269884"/>
            <a:ext cx="7663458" cy="787460"/>
          </a:xfrm>
          <a:prstGeom prst="rect">
            <a:avLst/>
          </a:prstGeom>
          <a:noFill/>
          <a:ln>
            <a:noFill/>
          </a:ln>
        </p:spPr>
        <p:txBody>
          <a:bodyPr wrap="square" rtlCol="0">
            <a:spAutoFit/>
          </a:bodyPr>
          <a:lstStyle/>
          <a:p>
            <a:pPr>
              <a:lnSpc>
                <a:spcPct val="150000"/>
              </a:lnSpc>
            </a:pPr>
            <a:r>
              <a:rPr lang="zh-CN" altLang="en-US" sz="1600" dirty="0">
                <a:solidFill>
                  <a:srgbClr val="1369B2"/>
                </a:solidFill>
                <a:latin typeface="Microsoft YaHei" panose="020B0503020204020204" pitchFamily="34" charset="-122"/>
                <a:ea typeface="Microsoft YaHei" panose="020B0503020204020204" pitchFamily="34" charset="-122"/>
                <a:cs typeface="+mn-ea"/>
              </a:rPr>
              <a:t>实现登录页面功能</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a:solidFill>
                  <a:srgbClr val="595959"/>
                </a:solidFill>
                <a:latin typeface="Microsoft YaHei" panose="020B0503020204020204" pitchFamily="34" charset="-122"/>
                <a:ea typeface="Microsoft YaHei" panose="020B0503020204020204" pitchFamily="34" charset="-122"/>
                <a:cs typeface="+mn-ea"/>
              </a:rPr>
              <a:t>15.3.3</a:t>
            </a:r>
            <a:r>
              <a:rPr lang="zh-CN" altLang="zh-CN" sz="1600" dirty="0">
                <a:solidFill>
                  <a:srgbClr val="595959"/>
                </a:solidFill>
                <a:latin typeface="Microsoft YaHei" panose="020B0503020204020204" pitchFamily="34" charset="-122"/>
                <a:ea typeface="Microsoft YaHei" panose="020B0503020204020204" pitchFamily="34" charset="-122"/>
                <a:cs typeface="+mn-ea"/>
              </a:rPr>
              <a:t>节中引入页面资源时，已经把登录页面</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login.jsp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导入到项目中了，登录页面主要包含一个登录表单</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spTree>
    <p:extLst>
      <p:ext uri="{BB962C8B-B14F-4D97-AF65-F5344CB8AC3E}">
        <p14:creationId xmlns:p14="http://schemas.microsoft.com/office/powerpoint/2010/main" val="12574661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06</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1300114"/>
            <a:ext cx="8485746" cy="3742115"/>
          </a:xfrm>
          <a:prstGeom prst="rect">
            <a:avLst/>
          </a:prstGeom>
          <a:noFill/>
          <a:ln>
            <a:noFill/>
          </a:ln>
        </p:spPr>
        <p:txBody>
          <a:bodyPr wrap="square" rtlCol="0">
            <a:spAutoFit/>
          </a:bodyPr>
          <a:lstStyle/>
          <a:p>
            <a:pPr>
              <a:lnSpc>
                <a:spcPct val="150000"/>
              </a:lnSpc>
            </a:pPr>
            <a:r>
              <a:rPr lang="zh-CN" altLang="en-US" sz="1600" dirty="0">
                <a:solidFill>
                  <a:srgbClr val="1369B2"/>
                </a:solidFill>
                <a:latin typeface="Microsoft YaHei" panose="020B0503020204020204" pitchFamily="34" charset="-122"/>
                <a:ea typeface="Microsoft YaHei" panose="020B0503020204020204" pitchFamily="34" charset="-122"/>
                <a:cs typeface="+mn-ea"/>
              </a:rPr>
              <a:t>启动项目，登录测试</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在执行登录操作之前，先查看一下数据库中</a:t>
            </a:r>
            <a:r>
              <a:rPr lang="en-US" altLang="zh-CN" sz="1600" dirty="0">
                <a:solidFill>
                  <a:srgbClr val="595959"/>
                </a:solidFill>
                <a:latin typeface="Microsoft YaHei" panose="020B0503020204020204" pitchFamily="34" charset="-122"/>
                <a:ea typeface="Microsoft YaHei" panose="020B0503020204020204" pitchFamily="34" charset="-122"/>
                <a:cs typeface="+mn-ea"/>
              </a:rPr>
              <a:t>user</a:t>
            </a:r>
            <a:r>
              <a:rPr lang="zh-CN" altLang="zh-CN" sz="1600" dirty="0">
                <a:solidFill>
                  <a:srgbClr val="595959"/>
                </a:solidFill>
                <a:latin typeface="Microsoft YaHei" panose="020B0503020204020204" pitchFamily="34" charset="-122"/>
                <a:ea typeface="Microsoft YaHei" panose="020B0503020204020204" pitchFamily="34" charset="-122"/>
                <a:cs typeface="+mn-ea"/>
              </a:rPr>
              <a:t>表中的数据</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将项目部署到</a:t>
            </a:r>
            <a:r>
              <a:rPr lang="en-US" altLang="zh-CN" sz="1600" dirty="0">
                <a:solidFill>
                  <a:srgbClr val="595959"/>
                </a:solidFill>
                <a:latin typeface="Microsoft YaHei" panose="020B0503020204020204" pitchFamily="34" charset="-122"/>
                <a:ea typeface="Microsoft YaHei" panose="020B0503020204020204" pitchFamily="34" charset="-122"/>
                <a:cs typeface="+mn-ea"/>
              </a:rPr>
              <a:t>Tomcat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服务器并启动项目，访问登录页面，在登录页面中分别输入账号</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itheima@itcast.cn</a:t>
            </a:r>
            <a:r>
              <a:rPr lang="zh-CN" altLang="zh-CN" sz="1600" dirty="0">
                <a:solidFill>
                  <a:srgbClr val="595959"/>
                </a:solidFill>
                <a:latin typeface="Microsoft YaHei" panose="020B0503020204020204" pitchFamily="34" charset="-122"/>
                <a:ea typeface="Microsoft YaHei" panose="020B0503020204020204" pitchFamily="34" charset="-122"/>
                <a:cs typeface="+mn-ea"/>
              </a:rPr>
              <a:t>和密码</a:t>
            </a:r>
            <a:r>
              <a:rPr lang="en-US" altLang="zh-CN" sz="1600" dirty="0">
                <a:solidFill>
                  <a:srgbClr val="595959"/>
                </a:solidFill>
                <a:latin typeface="Microsoft YaHei" panose="020B0503020204020204" pitchFamily="34" charset="-122"/>
                <a:ea typeface="Microsoft YaHei" panose="020B0503020204020204" pitchFamily="34" charset="-122"/>
                <a:cs typeface="+mn-ea"/>
              </a:rPr>
              <a:t>123456</a:t>
            </a:r>
            <a:r>
              <a:rPr lang="zh-CN" altLang="zh-CN" sz="1600" dirty="0">
                <a:solidFill>
                  <a:srgbClr val="595959"/>
                </a:solidFill>
                <a:latin typeface="Microsoft YaHei" panose="020B0503020204020204" pitchFamily="34" charset="-122"/>
                <a:ea typeface="Microsoft YaHei" panose="020B0503020204020204" pitchFamily="34" charset="-122"/>
                <a:cs typeface="+mn-ea"/>
              </a:rPr>
              <a:t>，单击“登录”按钮登录系统，登录成功后系统后台首页如图所示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283785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用户登录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8" name="图片 7">
            <a:extLst>
              <a:ext uri="{FF2B5EF4-FFF2-40B4-BE49-F238E27FC236}">
                <a16:creationId xmlns:a16="http://schemas.microsoft.com/office/drawing/2014/main" id="{D9F207C0-1D98-2B47-96D8-D5B08D75FC1B}"/>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324224" y="2174557"/>
            <a:ext cx="5488305" cy="1723073"/>
          </a:xfrm>
          <a:prstGeom prst="rect">
            <a:avLst/>
          </a:prstGeom>
          <a:noFill/>
          <a:ln>
            <a:noFill/>
          </a:ln>
        </p:spPr>
      </p:pic>
      <p:pic>
        <p:nvPicPr>
          <p:cNvPr id="14" name="图片 13">
            <a:extLst>
              <a:ext uri="{FF2B5EF4-FFF2-40B4-BE49-F238E27FC236}">
                <a16:creationId xmlns:a16="http://schemas.microsoft.com/office/drawing/2014/main" id="{9F0E40A6-F538-BD44-BDC5-338D6173C366}"/>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4358640" y="4912360"/>
            <a:ext cx="3657600" cy="1605280"/>
          </a:xfrm>
          <a:prstGeom prst="rect">
            <a:avLst/>
          </a:prstGeom>
          <a:noFill/>
          <a:ln>
            <a:noFill/>
          </a:ln>
          <a:effectLst/>
        </p:spPr>
      </p:pic>
    </p:spTree>
    <p:extLst>
      <p:ext uri="{BB962C8B-B14F-4D97-AF65-F5344CB8AC3E}">
        <p14:creationId xmlns:p14="http://schemas.microsoft.com/office/powerpoint/2010/main" val="22859113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37972" y="572625"/>
            <a:ext cx="3008380"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目录</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Contents</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45" name="组合 44"/>
          <p:cNvGrpSpPr/>
          <p:nvPr/>
        </p:nvGrpSpPr>
        <p:grpSpPr>
          <a:xfrm>
            <a:off x="3119671" y="2894190"/>
            <a:ext cx="1192345" cy="612920"/>
            <a:chOff x="2215144" y="982844"/>
            <a:chExt cx="1244730" cy="842780"/>
          </a:xfrm>
        </p:grpSpPr>
        <p:sp>
          <p:nvSpPr>
            <p:cNvPr id="46" name="平行四边形 45"/>
            <p:cNvSpPr/>
            <p:nvPr/>
          </p:nvSpPr>
          <p:spPr>
            <a:xfrm>
              <a:off x="2215144" y="982844"/>
              <a:ext cx="1120898" cy="842780"/>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47" name="文本框 9"/>
            <p:cNvSpPr txBox="1"/>
            <p:nvPr/>
          </p:nvSpPr>
          <p:spPr>
            <a:xfrm>
              <a:off x="2393075" y="1005670"/>
              <a:ext cx="1066799" cy="803893"/>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01</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48" name="组合 47"/>
          <p:cNvGrpSpPr/>
          <p:nvPr/>
        </p:nvGrpSpPr>
        <p:grpSpPr>
          <a:xfrm>
            <a:off x="3119671" y="3814375"/>
            <a:ext cx="1192345" cy="618263"/>
            <a:chOff x="2215144" y="2026500"/>
            <a:chExt cx="1244730" cy="850129"/>
          </a:xfrm>
        </p:grpSpPr>
        <p:sp>
          <p:nvSpPr>
            <p:cNvPr id="49" name="平行四边形 48"/>
            <p:cNvSpPr/>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0" name="文本框 10"/>
            <p:cNvSpPr txBox="1"/>
            <p:nvPr/>
          </p:nvSpPr>
          <p:spPr>
            <a:xfrm>
              <a:off x="2393075" y="2026500"/>
              <a:ext cx="1066799" cy="803896"/>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02</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60" name="组合 59"/>
          <p:cNvGrpSpPr/>
          <p:nvPr/>
        </p:nvGrpSpPr>
        <p:grpSpPr>
          <a:xfrm>
            <a:off x="4025342" y="2872016"/>
            <a:ext cx="5143000" cy="612920"/>
            <a:chOff x="4315150" y="953426"/>
            <a:chExt cx="3857250" cy="540057"/>
          </a:xfrm>
        </p:grpSpPr>
        <p:sp>
          <p:nvSpPr>
            <p:cNvPr id="61" name="矩形 60"/>
            <p:cNvSpPr/>
            <p:nvPr/>
          </p:nvSpPr>
          <p:spPr>
            <a:xfrm>
              <a:off x="4618311" y="1036090"/>
              <a:ext cx="2827147" cy="332206"/>
            </a:xfrm>
            <a:prstGeom prst="rect">
              <a:avLst/>
            </a:prstGeom>
            <a:ln w="15875">
              <a:noFill/>
            </a:ln>
          </p:spPr>
          <p:txBody>
            <a:bodyPr wrap="square" lIns="68580" tIns="34290" rIns="68580" bIns="3429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系统概述</a:t>
              </a:r>
              <a:endPar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3" name="组合 62"/>
          <p:cNvGrpSpPr/>
          <p:nvPr/>
        </p:nvGrpSpPr>
        <p:grpSpPr>
          <a:xfrm>
            <a:off x="4025342" y="3797553"/>
            <a:ext cx="5143000" cy="612920"/>
            <a:chOff x="4315150" y="1647579"/>
            <a:chExt cx="3857250" cy="540057"/>
          </a:xfrm>
        </p:grpSpPr>
        <p:sp>
          <p:nvSpPr>
            <p:cNvPr id="64" name="矩形 63"/>
            <p:cNvSpPr/>
            <p:nvPr/>
          </p:nvSpPr>
          <p:spPr>
            <a:xfrm>
              <a:off x="4584021" y="1730243"/>
              <a:ext cx="2827147" cy="332206"/>
            </a:xfrm>
            <a:prstGeom prst="rect">
              <a:avLst/>
            </a:prstGeom>
            <a:ln w="15875">
              <a:noFill/>
            </a:ln>
          </p:spPr>
          <p:txBody>
            <a:bodyPr wrap="square" lIns="68580" tIns="34290" rIns="68580" bIns="3429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数据库设计</a:t>
              </a:r>
              <a:endPar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16" name="组合 15">
            <a:extLst>
              <a:ext uri="{FF2B5EF4-FFF2-40B4-BE49-F238E27FC236}">
                <a16:creationId xmlns:a16="http://schemas.microsoft.com/office/drawing/2014/main" id="{158A6E00-316C-FC44-BCD2-BF056110B506}"/>
              </a:ext>
            </a:extLst>
          </p:cNvPr>
          <p:cNvGrpSpPr/>
          <p:nvPr/>
        </p:nvGrpSpPr>
        <p:grpSpPr>
          <a:xfrm>
            <a:off x="3043471" y="4732585"/>
            <a:ext cx="1192345" cy="618263"/>
            <a:chOff x="2215144" y="2026500"/>
            <a:chExt cx="1244730" cy="850129"/>
          </a:xfrm>
        </p:grpSpPr>
        <p:sp>
          <p:nvSpPr>
            <p:cNvPr id="17" name="平行四边形 16">
              <a:extLst>
                <a:ext uri="{FF2B5EF4-FFF2-40B4-BE49-F238E27FC236}">
                  <a16:creationId xmlns:a16="http://schemas.microsoft.com/office/drawing/2014/main" id="{F0201314-45EF-3C4A-AE0F-9EED4CCF2374}"/>
                </a:ext>
              </a:extLst>
            </p:cNvPr>
            <p:cNvSpPr/>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18" name="文本框 10">
              <a:extLst>
                <a:ext uri="{FF2B5EF4-FFF2-40B4-BE49-F238E27FC236}">
                  <a16:creationId xmlns:a16="http://schemas.microsoft.com/office/drawing/2014/main" id="{465BB71B-9DE4-8C44-949B-B499491C63A7}"/>
                </a:ext>
              </a:extLst>
            </p:cNvPr>
            <p:cNvSpPr txBox="1"/>
            <p:nvPr/>
          </p:nvSpPr>
          <p:spPr>
            <a:xfrm>
              <a:off x="2393075" y="2026500"/>
              <a:ext cx="1066799" cy="803896"/>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03</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19" name="组合 18">
            <a:extLst>
              <a:ext uri="{FF2B5EF4-FFF2-40B4-BE49-F238E27FC236}">
                <a16:creationId xmlns:a16="http://schemas.microsoft.com/office/drawing/2014/main" id="{08EF3473-E70A-EF48-8A30-83FC30944C18}"/>
              </a:ext>
            </a:extLst>
          </p:cNvPr>
          <p:cNvGrpSpPr/>
          <p:nvPr/>
        </p:nvGrpSpPr>
        <p:grpSpPr>
          <a:xfrm>
            <a:off x="3949142" y="4715763"/>
            <a:ext cx="5143000" cy="612920"/>
            <a:chOff x="4315150" y="1647579"/>
            <a:chExt cx="3857250" cy="540057"/>
          </a:xfrm>
        </p:grpSpPr>
        <p:sp>
          <p:nvSpPr>
            <p:cNvPr id="20" name="矩形 19">
              <a:extLst>
                <a:ext uri="{FF2B5EF4-FFF2-40B4-BE49-F238E27FC236}">
                  <a16:creationId xmlns:a16="http://schemas.microsoft.com/office/drawing/2014/main" id="{FD25FA2B-AFD2-564C-ABA1-F77D35D2FB8B}"/>
                </a:ext>
              </a:extLst>
            </p:cNvPr>
            <p:cNvSpPr/>
            <p:nvPr/>
          </p:nvSpPr>
          <p:spPr>
            <a:xfrm>
              <a:off x="4584021" y="1730243"/>
              <a:ext cx="2827147" cy="332206"/>
            </a:xfrm>
            <a:prstGeom prst="rect">
              <a:avLst/>
            </a:prstGeom>
            <a:ln w="15875">
              <a:noFill/>
            </a:ln>
          </p:spPr>
          <p:txBody>
            <a:bodyPr wrap="square" lIns="68580" tIns="34290" rIns="68580" bIns="3429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系统环境搭建</a:t>
              </a:r>
              <a:endPar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endParaRPr>
            </a:p>
          </p:txBody>
        </p:sp>
        <p:sp>
          <p:nvSpPr>
            <p:cNvPr id="21" name="平行四边形 20">
              <a:extLst>
                <a:ext uri="{FF2B5EF4-FFF2-40B4-BE49-F238E27FC236}">
                  <a16:creationId xmlns:a16="http://schemas.microsoft.com/office/drawing/2014/main" id="{F9FEF281-37BE-CC4B-BCB5-780082552225}"/>
                </a:ext>
              </a:extLst>
            </p:cNvPr>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spTree>
    <p:extLst>
      <p:ext uri="{BB962C8B-B14F-4D97-AF65-F5344CB8AC3E}">
        <p14:creationId xmlns:p14="http://schemas.microsoft.com/office/powerpoint/2010/main" val="41824898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1995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实现登录验证</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5816722" y="2535138"/>
            <a:ext cx="5430275" cy="90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掌握云借阅系统的</a:t>
            </a:r>
            <a:r>
              <a:rPr lang="zh-CN" altLang="en-US" dirty="0">
                <a:solidFill>
                  <a:srgbClr val="1369B2"/>
                </a:solidFill>
                <a:latin typeface="微软雅黑" panose="020B0503020204020204" pitchFamily="34" charset="-122"/>
                <a:ea typeface="微软雅黑" panose="020B0503020204020204" pitchFamily="34" charset="-122"/>
              </a:rPr>
              <a:t>登录验证</a:t>
            </a:r>
            <a:r>
              <a:rPr lang="zh-CN" altLang="en-US" dirty="0">
                <a:solidFill>
                  <a:srgbClr val="595959"/>
                </a:solidFill>
                <a:latin typeface="微软雅黑" panose="020B0503020204020204" pitchFamily="34" charset="-122"/>
                <a:ea typeface="微软雅黑" panose="020B0503020204020204" pitchFamily="34" charset="-122"/>
              </a:rPr>
              <a:t>，能够在该系统中实现登录验证功能</a:t>
            </a: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9681008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3942372"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518912"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其他系统访问系统首页的情况</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5196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实现登录验证</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p>
        </p:txBody>
      </p:sp>
      <p:sp>
        <p:nvSpPr>
          <p:cNvPr id="8" name="文本框 18"/>
          <p:cNvSpPr txBox="1"/>
          <p:nvPr>
            <p:custDataLst>
              <p:tags r:id="rId2"/>
            </p:custDataLst>
          </p:nvPr>
        </p:nvSpPr>
        <p:spPr>
          <a:xfrm>
            <a:off x="1171559" y="2214537"/>
            <a:ext cx="3942372" cy="378212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虽然现在已经实现了用户登录功能，但此功能还并不完善。假设控制器类中也存在</a:t>
            </a:r>
            <a:r>
              <a:rPr lang="zh-CN" altLang="zh-CN" dirty="0">
                <a:solidFill>
                  <a:srgbClr val="1369B2"/>
                </a:solidFill>
                <a:latin typeface="微软雅黑" panose="020B0503020204020204" pitchFamily="34" charset="-122"/>
              </a:rPr>
              <a:t>其他访问系统首页</a:t>
            </a:r>
            <a:r>
              <a:rPr lang="zh-CN" altLang="zh-CN" dirty="0">
                <a:solidFill>
                  <a:srgbClr val="595959"/>
                </a:solidFill>
                <a:latin typeface="微软雅黑" panose="020B0503020204020204" pitchFamily="34" charset="-122"/>
              </a:rPr>
              <a:t>的方法，那么</a:t>
            </a:r>
            <a:r>
              <a:rPr lang="zh-CN" altLang="zh-CN" dirty="0">
                <a:solidFill>
                  <a:srgbClr val="1369B2"/>
                </a:solidFill>
                <a:latin typeface="微软雅黑" panose="020B0503020204020204" pitchFamily="34" charset="-122"/>
              </a:rPr>
              <a:t>用户</a:t>
            </a:r>
            <a:r>
              <a:rPr lang="zh-CN" altLang="zh-CN" dirty="0">
                <a:solidFill>
                  <a:srgbClr val="595959"/>
                </a:solidFill>
                <a:latin typeface="微软雅黑" panose="020B0503020204020204" pitchFamily="34" charset="-122"/>
              </a:rPr>
              <a:t>完全可以</a:t>
            </a:r>
            <a:r>
              <a:rPr lang="zh-CN" altLang="zh-CN" dirty="0">
                <a:solidFill>
                  <a:srgbClr val="1369B2"/>
                </a:solidFill>
                <a:latin typeface="微软雅黑" panose="020B0503020204020204" pitchFamily="34" charset="-122"/>
              </a:rPr>
              <a:t>绕过登录步骤</a:t>
            </a:r>
            <a:r>
              <a:rPr lang="zh-CN" altLang="zh-CN" dirty="0">
                <a:solidFill>
                  <a:srgbClr val="595959"/>
                </a:solidFill>
                <a:latin typeface="微软雅黑" panose="020B0503020204020204" pitchFamily="34" charset="-122"/>
              </a:rPr>
              <a:t>，而</a:t>
            </a:r>
            <a:r>
              <a:rPr lang="zh-CN" altLang="zh-CN" dirty="0">
                <a:solidFill>
                  <a:srgbClr val="1369B2"/>
                </a:solidFill>
                <a:latin typeface="微软雅黑" panose="020B0503020204020204" pitchFamily="34" charset="-122"/>
              </a:rPr>
              <a:t>直接</a:t>
            </a:r>
            <a:r>
              <a:rPr lang="zh-CN" altLang="zh-CN" dirty="0">
                <a:solidFill>
                  <a:srgbClr val="595959"/>
                </a:solidFill>
                <a:latin typeface="微软雅黑" panose="020B0503020204020204" pitchFamily="34" charset="-122"/>
              </a:rPr>
              <a:t>通过</a:t>
            </a:r>
            <a:r>
              <a:rPr lang="zh-CN" altLang="zh-CN" dirty="0">
                <a:solidFill>
                  <a:srgbClr val="1369B2"/>
                </a:solidFill>
                <a:latin typeface="微软雅黑" panose="020B0503020204020204" pitchFamily="34" charset="-122"/>
              </a:rPr>
              <a:t>访问</a:t>
            </a:r>
            <a:r>
              <a:rPr lang="zh-CN" altLang="zh-CN" dirty="0">
                <a:solidFill>
                  <a:srgbClr val="595959"/>
                </a:solidFill>
                <a:latin typeface="微软雅黑" panose="020B0503020204020204" pitchFamily="34" charset="-122"/>
              </a:rPr>
              <a:t>该方法</a:t>
            </a:r>
            <a:r>
              <a:rPr lang="zh-CN" altLang="zh-CN" dirty="0">
                <a:solidFill>
                  <a:srgbClr val="1369B2"/>
                </a:solidFill>
                <a:latin typeface="微软雅黑" panose="020B0503020204020204" pitchFamily="34" charset="-122"/>
              </a:rPr>
              <a:t>进入系统后台首页</a:t>
            </a:r>
            <a:r>
              <a:rPr lang="zh-CN" altLang="zh-CN" dirty="0">
                <a:solidFill>
                  <a:srgbClr val="595959"/>
                </a:solidFill>
                <a:latin typeface="微软雅黑" panose="020B0503020204020204" pitchFamily="34" charset="-122"/>
              </a:rPr>
              <a:t>。为了验证上述假设，在</a:t>
            </a:r>
            <a:r>
              <a:rPr lang="en-US" altLang="zh-CN" dirty="0" err="1">
                <a:solidFill>
                  <a:srgbClr val="595959"/>
                </a:solidFill>
                <a:latin typeface="微软雅黑" panose="020B0503020204020204" pitchFamily="34" charset="-122"/>
              </a:rPr>
              <a:t>UserController</a:t>
            </a:r>
            <a:r>
              <a:rPr lang="zh-CN" altLang="zh-CN" dirty="0">
                <a:solidFill>
                  <a:srgbClr val="595959"/>
                </a:solidFill>
                <a:latin typeface="微软雅黑" panose="020B0503020204020204" pitchFamily="34" charset="-122"/>
              </a:rPr>
              <a:t>控制器类中新增一个方法</a:t>
            </a:r>
            <a:r>
              <a:rPr lang="en-US" altLang="zh-CN" dirty="0" err="1">
                <a:solidFill>
                  <a:srgbClr val="1369B2"/>
                </a:solidFill>
                <a:latin typeface="微软雅黑" panose="020B0503020204020204" pitchFamily="34" charset="-122"/>
              </a:rPr>
              <a:t>toMainPage</a:t>
            </a:r>
            <a:r>
              <a:rPr lang="en-US" altLang="zh-CN" dirty="0">
                <a:solidFill>
                  <a:srgbClr val="1369B2"/>
                </a:solidFill>
                <a:latin typeface="微软雅黑" panose="020B0503020204020204" pitchFamily="34" charset="-122"/>
              </a:rPr>
              <a:t>()</a:t>
            </a:r>
            <a:r>
              <a:rPr lang="zh-CN" altLang="zh-CN" dirty="0">
                <a:solidFill>
                  <a:srgbClr val="595959"/>
                </a:solidFill>
                <a:latin typeface="微软雅黑" panose="020B0503020204020204" pitchFamily="34" charset="-122"/>
              </a:rPr>
              <a:t>，用于</a:t>
            </a:r>
            <a:r>
              <a:rPr lang="zh-CN" altLang="zh-CN" dirty="0">
                <a:solidFill>
                  <a:srgbClr val="1369B2"/>
                </a:solidFill>
                <a:latin typeface="微软雅黑" panose="020B0503020204020204" pitchFamily="34" charset="-122"/>
              </a:rPr>
              <a:t>跳转到系统后台首页</a:t>
            </a:r>
            <a:r>
              <a:rPr lang="zh-CN" altLang="zh-CN" dirty="0">
                <a:solidFill>
                  <a:srgbClr val="595959"/>
                </a:solidFill>
                <a:latin typeface="微软雅黑" panose="020B0503020204020204" pitchFamily="34" charset="-122"/>
              </a:rPr>
              <a:t>，其代码如</a:t>
            </a:r>
            <a:r>
              <a:rPr lang="zh-CN" altLang="en-US" dirty="0">
                <a:solidFill>
                  <a:srgbClr val="595959"/>
                </a:solidFill>
                <a:latin typeface="微软雅黑" panose="020B0503020204020204" pitchFamily="34" charset="-122"/>
              </a:rPr>
              <a:t>右图</a:t>
            </a:r>
            <a:r>
              <a:rPr lang="zh-CN" altLang="zh-CN" dirty="0">
                <a:solidFill>
                  <a:srgbClr val="595959"/>
                </a:solidFill>
                <a:latin typeface="微软雅黑" panose="020B0503020204020204" pitchFamily="34" charset="-122"/>
              </a:rPr>
              <a:t>所示</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en-US" altLang="zh-CN" dirty="0">
              <a:solidFill>
                <a:srgbClr val="595959"/>
              </a:solidFill>
              <a:latin typeface="微软雅黑" panose="020B0503020204020204" pitchFamily="34" charset="-122"/>
            </a:endParaRPr>
          </a:p>
        </p:txBody>
      </p:sp>
      <p:pic>
        <p:nvPicPr>
          <p:cNvPr id="13" name="图片 12">
            <a:extLst>
              <a:ext uri="{FF2B5EF4-FFF2-40B4-BE49-F238E27FC236}">
                <a16:creationId xmlns:a16="http://schemas.microsoft.com/office/drawing/2014/main" id="{EE13E845-C230-774D-BB87-5268253F2331}"/>
              </a:ext>
            </a:extLst>
          </p:cNvPr>
          <p:cNvPicPr>
            <a:picLocks noChangeAspect="1"/>
          </p:cNvPicPr>
          <p:nvPr/>
        </p:nvPicPr>
        <p:blipFill>
          <a:blip r:embed="rId5"/>
          <a:stretch>
            <a:fillRect/>
          </a:stretch>
        </p:blipFill>
        <p:spPr>
          <a:xfrm>
            <a:off x="5778043" y="2697480"/>
            <a:ext cx="5023307" cy="1957412"/>
          </a:xfrm>
          <a:prstGeom prst="rect">
            <a:avLst/>
          </a:prstGeom>
        </p:spPr>
      </p:pic>
      <p:sp>
        <p:nvSpPr>
          <p:cNvPr id="2" name="文本框 1">
            <a:extLst>
              <a:ext uri="{FF2B5EF4-FFF2-40B4-BE49-F238E27FC236}">
                <a16:creationId xmlns:a16="http://schemas.microsoft.com/office/drawing/2014/main" id="{7487BE6D-5BD9-6640-9C99-A05B33E95D34}"/>
              </a:ext>
            </a:extLst>
          </p:cNvPr>
          <p:cNvSpPr txBox="1"/>
          <p:nvPr/>
        </p:nvSpPr>
        <p:spPr>
          <a:xfrm>
            <a:off x="6268139" y="2689114"/>
            <a:ext cx="4247461" cy="1895455"/>
          </a:xfrm>
          <a:prstGeom prst="rect">
            <a:avLst/>
          </a:prstGeom>
          <a:noFill/>
        </p:spPr>
        <p:txBody>
          <a:bodyPr wrap="square" rtlCol="0">
            <a:spAutoFit/>
          </a:bodyPr>
          <a:lstStyle/>
          <a:p>
            <a:pPr defTabSz="913765">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跳转到系统后台首页的方法</a:t>
            </a:r>
          </a:p>
          <a:p>
            <a:pPr defTabSz="913765">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RequestMapping</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toMainPage</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defTabSz="913765">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String  </a:t>
            </a:r>
            <a:r>
              <a:rPr lang="en-US" altLang="zh-CN" sz="1600" dirty="0" err="1">
                <a:solidFill>
                  <a:srgbClr val="595959"/>
                </a:solidFill>
                <a:latin typeface="微软雅黑" panose="020B0503020204020204" pitchFamily="34" charset="-122"/>
                <a:ea typeface="微软雅黑" panose="020B0503020204020204" pitchFamily="34" charset="-122"/>
                <a:cs typeface="+mn-ea"/>
              </a:rPr>
              <a:t>toMainPage</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defTabSz="913765">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return "main";</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defTabSz="913765">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p>
        </p:txBody>
      </p:sp>
      <p:sp>
        <p:nvSpPr>
          <p:cNvPr id="3" name="文本框 2">
            <a:extLst>
              <a:ext uri="{FF2B5EF4-FFF2-40B4-BE49-F238E27FC236}">
                <a16:creationId xmlns:a16="http://schemas.microsoft.com/office/drawing/2014/main" id="{8EF616EC-7E1C-CB4A-AF10-B7D28B13DB2E}"/>
              </a:ext>
            </a:extLst>
          </p:cNvPr>
          <p:cNvSpPr txBox="1"/>
          <p:nvPr/>
        </p:nvSpPr>
        <p:spPr>
          <a:xfrm>
            <a:off x="5795010" y="4799017"/>
            <a:ext cx="5017770" cy="1289905"/>
          </a:xfrm>
          <a:prstGeom prst="rect">
            <a:avLst/>
          </a:prstGeom>
          <a:noFill/>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如上代码中</a:t>
            </a:r>
            <a:r>
              <a:rPr lang="en-US" altLang="zh-CN" dirty="0" err="1">
                <a:solidFill>
                  <a:srgbClr val="595959"/>
                </a:solidFill>
                <a:latin typeface="微软雅黑" panose="020B0503020204020204" pitchFamily="34" charset="-122"/>
                <a:ea typeface="微软雅黑" panose="020B0503020204020204" pitchFamily="34" charset="-122"/>
                <a:cs typeface="+mn-ea"/>
              </a:rPr>
              <a:t>toMainPage</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方法只用于页面跳转。</a:t>
            </a:r>
            <a:r>
              <a:rPr lang="en-US" altLang="zh-CN" dirty="0" err="1">
                <a:solidFill>
                  <a:srgbClr val="595959"/>
                </a:solidFill>
                <a:latin typeface="微软雅黑" panose="020B0503020204020204" pitchFamily="34" charset="-122"/>
                <a:ea typeface="微软雅黑" panose="020B0503020204020204" pitchFamily="34" charset="-122"/>
                <a:cs typeface="+mn-ea"/>
              </a:rPr>
              <a:t>toMainPage</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方法会处理</a:t>
            </a:r>
            <a:r>
              <a:rPr lang="en-US" altLang="zh-CN" dirty="0">
                <a:solidFill>
                  <a:srgbClr val="595959"/>
                </a:solidFill>
                <a:latin typeface="微软雅黑" panose="020B0503020204020204" pitchFamily="34" charset="-122"/>
                <a:ea typeface="微软雅黑" panose="020B0503020204020204" pitchFamily="34" charset="-122"/>
                <a:cs typeface="+mn-ea"/>
              </a:rPr>
              <a:t>URL</a:t>
            </a:r>
            <a:r>
              <a:rPr lang="zh-CN" altLang="zh-CN" dirty="0">
                <a:solidFill>
                  <a:srgbClr val="595959"/>
                </a:solidFill>
                <a:latin typeface="微软雅黑" panose="020B0503020204020204" pitchFamily="34" charset="-122"/>
                <a:ea typeface="微软雅黑" panose="020B0503020204020204" pitchFamily="34" charset="-122"/>
                <a:cs typeface="+mn-ea"/>
              </a:rPr>
              <a:t>为</a:t>
            </a:r>
            <a:r>
              <a:rPr lang="en-US" altLang="zh-CN" dirty="0" err="1">
                <a:solidFill>
                  <a:srgbClr val="595959"/>
                </a:solidFill>
                <a:latin typeface="微软雅黑" panose="020B0503020204020204" pitchFamily="34" charset="-122"/>
                <a:ea typeface="微软雅黑" panose="020B0503020204020204" pitchFamily="34" charset="-122"/>
                <a:cs typeface="+mn-ea"/>
              </a:rPr>
              <a:t>toMainPage</a:t>
            </a:r>
            <a:r>
              <a:rPr lang="zh-CN" altLang="zh-CN" dirty="0">
                <a:solidFill>
                  <a:srgbClr val="595959"/>
                </a:solidFill>
                <a:latin typeface="微软雅黑" panose="020B0503020204020204" pitchFamily="34" charset="-122"/>
                <a:ea typeface="微软雅黑" panose="020B0503020204020204" pitchFamily="34" charset="-122"/>
                <a:cs typeface="+mn-ea"/>
              </a:rPr>
              <a:t>的请求，并跳转到名称为</a:t>
            </a:r>
            <a:r>
              <a:rPr lang="en-US" altLang="zh-CN" dirty="0">
                <a:solidFill>
                  <a:srgbClr val="595959"/>
                </a:solidFill>
                <a:latin typeface="微软雅黑" panose="020B0503020204020204" pitchFamily="34" charset="-122"/>
                <a:ea typeface="微软雅黑" panose="020B0503020204020204" pitchFamily="34" charset="-122"/>
                <a:cs typeface="+mn-ea"/>
              </a:rPr>
              <a:t>main</a:t>
            </a:r>
            <a:r>
              <a:rPr lang="zh-CN" altLang="zh-CN" dirty="0">
                <a:solidFill>
                  <a:srgbClr val="595959"/>
                </a:solidFill>
                <a:latin typeface="微软雅黑" panose="020B0503020204020204" pitchFamily="34" charset="-122"/>
                <a:ea typeface="微软雅黑" panose="020B0503020204020204" pitchFamily="34" charset="-122"/>
                <a:cs typeface="+mn-ea"/>
              </a:rPr>
              <a:t>的页面</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p>
        </p:txBody>
      </p:sp>
      <p:sp>
        <p:nvSpPr>
          <p:cNvPr id="15" name="圆角矩形 14">
            <a:extLst>
              <a:ext uri="{FF2B5EF4-FFF2-40B4-BE49-F238E27FC236}">
                <a16:creationId xmlns:a16="http://schemas.microsoft.com/office/drawing/2014/main" id="{47B7EFF7-24ED-E24D-ADCB-50196BC41C4F}"/>
              </a:ext>
            </a:extLst>
          </p:cNvPr>
          <p:cNvSpPr/>
          <p:nvPr/>
        </p:nvSpPr>
        <p:spPr>
          <a:xfrm>
            <a:off x="1086829" y="2168817"/>
            <a:ext cx="4096854" cy="392010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a:extLst>
              <a:ext uri="{FF2B5EF4-FFF2-40B4-BE49-F238E27FC236}">
                <a16:creationId xmlns:a16="http://schemas.microsoft.com/office/drawing/2014/main" id="{135368EB-61F1-2D4A-BBDE-C8F1EC0CF371}"/>
              </a:ext>
            </a:extLst>
          </p:cNvPr>
          <p:cNvSpPr/>
          <p:nvPr/>
        </p:nvSpPr>
        <p:spPr>
          <a:xfrm>
            <a:off x="1035700" y="210952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0" name="矩形 93">
            <a:extLst>
              <a:ext uri="{FF2B5EF4-FFF2-40B4-BE49-F238E27FC236}">
                <a16:creationId xmlns:a16="http://schemas.microsoft.com/office/drawing/2014/main" id="{CF779161-0921-4840-A4B0-D815C31F2593}"/>
              </a:ext>
            </a:extLst>
          </p:cNvPr>
          <p:cNvSpPr/>
          <p:nvPr/>
        </p:nvSpPr>
        <p:spPr>
          <a:xfrm rot="10800000">
            <a:off x="4839991" y="576092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33184175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4731042"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4363695" cy="400110"/>
          </a:xfrm>
          <a:prstGeom prst="rect">
            <a:avLst/>
          </a:prstGeom>
          <a:noFill/>
        </p:spPr>
        <p:txBody>
          <a:bodyPr wrap="none" rtlCol="0">
            <a:spAutoFit/>
          </a:bodyPr>
          <a:lstStyle/>
          <a:p>
            <a:r>
              <a:rPr lang="zh-CN" altLang="zh-CN" sz="2000" dirty="0">
                <a:solidFill>
                  <a:srgbClr val="1369B2"/>
                </a:solidFill>
                <a:latin typeface="微软雅黑" panose="020B0503020204020204" pitchFamily="34" charset="-122"/>
                <a:ea typeface="微软雅黑" panose="020B0503020204020204" pitchFamily="34" charset="-122"/>
              </a:rPr>
              <a:t>直接访问系统后台首页时的页面跳转 </a:t>
            </a:r>
          </a:p>
        </p:txBody>
      </p:sp>
      <p:sp>
        <p:nvSpPr>
          <p:cNvPr id="11" name="Title 1"/>
          <p:cNvSpPr txBox="1"/>
          <p:nvPr/>
        </p:nvSpPr>
        <p:spPr>
          <a:xfrm>
            <a:off x="1143838" y="266933"/>
            <a:ext cx="35196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实现登录验证</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p>
        </p:txBody>
      </p:sp>
      <p:sp>
        <p:nvSpPr>
          <p:cNvPr id="8" name="文本框 18"/>
          <p:cNvSpPr txBox="1"/>
          <p:nvPr>
            <p:custDataLst>
              <p:tags r:id="rId2"/>
            </p:custDataLst>
          </p:nvPr>
        </p:nvSpPr>
        <p:spPr>
          <a:xfrm>
            <a:off x="1171558" y="2145957"/>
            <a:ext cx="9892682" cy="423198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当其他系统访问系统首页时，</a:t>
            </a:r>
            <a:r>
              <a:rPr lang="zh-CN" altLang="zh-CN" dirty="0">
                <a:solidFill>
                  <a:srgbClr val="595959"/>
                </a:solidFill>
                <a:latin typeface="微软雅黑" panose="020B0503020204020204" pitchFamily="34" charset="-122"/>
              </a:rPr>
              <a:t>此时，不进行用户登录，直接在浏览器访问跳转到系统后台首页的地址</a:t>
            </a:r>
            <a:r>
              <a:rPr lang="en-US" altLang="zh-CN" dirty="0">
                <a:solidFill>
                  <a:srgbClr val="595959"/>
                </a:solidFill>
                <a:latin typeface="微软雅黑" panose="020B0503020204020204" pitchFamily="34" charset="-122"/>
              </a:rPr>
              <a:t>http://localhost:8080/</a:t>
            </a:r>
            <a:r>
              <a:rPr lang="en-US" altLang="zh-CN" dirty="0" err="1">
                <a:solidFill>
                  <a:srgbClr val="595959"/>
                </a:solidFill>
                <a:latin typeface="微软雅黑" panose="020B0503020204020204" pitchFamily="34" charset="-122"/>
              </a:rPr>
              <a:t>cloudlibrary</a:t>
            </a:r>
            <a:r>
              <a:rPr lang="en-US" altLang="zh-CN"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toMainPage</a:t>
            </a:r>
            <a:r>
              <a:rPr lang="zh-CN" altLang="zh-CN" dirty="0">
                <a:solidFill>
                  <a:srgbClr val="595959"/>
                </a:solidFill>
                <a:latin typeface="微软雅黑" panose="020B0503020204020204" pitchFamily="34" charset="-122"/>
              </a:rPr>
              <a:t>，页面跳转如</a:t>
            </a:r>
            <a:r>
              <a:rPr lang="zh-CN" altLang="en-US" dirty="0">
                <a:solidFill>
                  <a:srgbClr val="595959"/>
                </a:solidFill>
                <a:latin typeface="微软雅黑" panose="020B0503020204020204" pitchFamily="34" charset="-122"/>
              </a:rPr>
              <a:t>下</a:t>
            </a:r>
            <a:r>
              <a:rPr lang="zh-CN" altLang="zh-CN" dirty="0">
                <a:solidFill>
                  <a:srgbClr val="595959"/>
                </a:solidFill>
                <a:latin typeface="微软雅黑" panose="020B0503020204020204" pitchFamily="34" charset="-122"/>
              </a:rPr>
              <a:t>图所示</a:t>
            </a:r>
            <a:r>
              <a:rPr lang="zh-CN" altLang="en-US" dirty="0">
                <a:solidFill>
                  <a:srgbClr val="595959"/>
                </a:solidFill>
                <a:latin typeface="微软雅黑" panose="020B0503020204020204" pitchFamily="34" charset="-122"/>
              </a:rPr>
              <a:t>。</a:t>
            </a: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从</a:t>
            </a:r>
            <a:r>
              <a:rPr lang="zh-CN" altLang="en-US" dirty="0">
                <a:solidFill>
                  <a:srgbClr val="595959"/>
                </a:solidFill>
                <a:latin typeface="微软雅黑" panose="020B0503020204020204" pitchFamily="34" charset="-122"/>
              </a:rPr>
              <a:t>上</a:t>
            </a:r>
            <a:r>
              <a:rPr lang="zh-CN" altLang="zh-CN" dirty="0">
                <a:solidFill>
                  <a:srgbClr val="595959"/>
                </a:solidFill>
                <a:latin typeface="微软雅黑" panose="020B0503020204020204" pitchFamily="34" charset="-122"/>
              </a:rPr>
              <a:t>图能看出来，未登录也能直接访问到系统后台首页。显然，让未登录的用户直接访问到系统的后台页面，将是十分不安全的</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en-US" altLang="zh-CN" dirty="0">
              <a:solidFill>
                <a:srgbClr val="595959"/>
              </a:solidFill>
              <a:latin typeface="微软雅黑" panose="020B0503020204020204" pitchFamily="34" charset="-122"/>
            </a:endParaRPr>
          </a:p>
        </p:txBody>
      </p:sp>
      <p:pic>
        <p:nvPicPr>
          <p:cNvPr id="12" name="图片 11">
            <a:extLst>
              <a:ext uri="{FF2B5EF4-FFF2-40B4-BE49-F238E27FC236}">
                <a16:creationId xmlns:a16="http://schemas.microsoft.com/office/drawing/2014/main" id="{1393B046-95D1-9642-9737-13AEB3296077}"/>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3505200" y="3183890"/>
            <a:ext cx="5181600" cy="2273300"/>
          </a:xfrm>
          <a:prstGeom prst="rect">
            <a:avLst/>
          </a:prstGeom>
          <a:noFill/>
          <a:ln>
            <a:noFill/>
          </a:ln>
        </p:spPr>
      </p:pic>
    </p:spTree>
    <p:extLst>
      <p:ext uri="{BB962C8B-B14F-4D97-AF65-F5344CB8AC3E}">
        <p14:creationId xmlns:p14="http://schemas.microsoft.com/office/powerpoint/2010/main" val="41864540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3908082"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518912"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解决直接访问后台首页的方法</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5196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实现登录验证</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p>
        </p:txBody>
      </p:sp>
      <p:sp>
        <p:nvSpPr>
          <p:cNvPr id="8" name="文本框 18"/>
          <p:cNvSpPr txBox="1"/>
          <p:nvPr>
            <p:custDataLst>
              <p:tags r:id="rId2"/>
            </p:custDataLst>
          </p:nvPr>
        </p:nvSpPr>
        <p:spPr>
          <a:xfrm>
            <a:off x="2233349" y="3151798"/>
            <a:ext cx="7665031" cy="220887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未登录</a:t>
            </a:r>
            <a:r>
              <a:rPr lang="zh-CN" altLang="en-US" dirty="0">
                <a:solidFill>
                  <a:srgbClr val="595959"/>
                </a:solidFill>
                <a:latin typeface="微软雅黑" panose="020B0503020204020204" pitchFamily="34" charset="-122"/>
              </a:rPr>
              <a:t>用户</a:t>
            </a:r>
            <a:r>
              <a:rPr lang="zh-CN" altLang="zh-CN" dirty="0">
                <a:solidFill>
                  <a:srgbClr val="595959"/>
                </a:solidFill>
                <a:latin typeface="微软雅黑" panose="020B0503020204020204" pitchFamily="34" charset="-122"/>
              </a:rPr>
              <a:t>也能直接访问到系统后台首页</a:t>
            </a:r>
            <a:r>
              <a:rPr lang="zh-CN" altLang="en-US" dirty="0">
                <a:solidFill>
                  <a:srgbClr val="595959"/>
                </a:solidFill>
                <a:latin typeface="微软雅黑" panose="020B0503020204020204" pitchFamily="34" charset="-122"/>
              </a:rPr>
              <a:t>，这对系统来说是不安全的。</a:t>
            </a:r>
            <a:r>
              <a:rPr lang="zh-CN" altLang="zh-CN" dirty="0">
                <a:solidFill>
                  <a:srgbClr val="595959"/>
                </a:solidFill>
                <a:latin typeface="微软雅黑" panose="020B0503020204020204" pitchFamily="34" charset="-122"/>
              </a:rPr>
              <a:t>为了避免此种情况的发生，提升系统的安全性，可以创建一个拦截器来拦截所有请求。当用户处于登录状态时，直接放行该用户的请求；如果用户没有登录，但是访问的是登录相关的请求，也放行；否则将请求转发到登录页面，并提示用户登录</a:t>
            </a:r>
            <a:r>
              <a:rPr lang="zh-CN" altLang="en-US"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
        <p:nvSpPr>
          <p:cNvPr id="12" name="圆角矩形 11"/>
          <p:cNvSpPr/>
          <p:nvPr/>
        </p:nvSpPr>
        <p:spPr>
          <a:xfrm>
            <a:off x="1988895" y="2794280"/>
            <a:ext cx="8149515" cy="286884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938670" y="271531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9800611" y="532658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3595995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2970822"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492990"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拦截器的执行流程图</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5196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实现登录验证</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p>
        </p:txBody>
      </p:sp>
      <p:pic>
        <p:nvPicPr>
          <p:cNvPr id="13" name="图片 12">
            <a:extLst>
              <a:ext uri="{FF2B5EF4-FFF2-40B4-BE49-F238E27FC236}">
                <a16:creationId xmlns:a16="http://schemas.microsoft.com/office/drawing/2014/main" id="{695ABC4F-DA32-2444-BD25-6011686DE231}"/>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086100" y="2429510"/>
            <a:ext cx="6000750" cy="3205480"/>
          </a:xfrm>
          <a:prstGeom prst="rect">
            <a:avLst/>
          </a:prstGeom>
          <a:noFill/>
          <a:ln>
            <a:noFill/>
          </a:ln>
          <a:effectLst/>
        </p:spPr>
      </p:pic>
    </p:spTree>
    <p:extLst>
      <p:ext uri="{BB962C8B-B14F-4D97-AF65-F5344CB8AC3E}">
        <p14:creationId xmlns:p14="http://schemas.microsoft.com/office/powerpoint/2010/main" val="23143594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13" name="Title 1"/>
          <p:cNvSpPr txBox="1"/>
          <p:nvPr/>
        </p:nvSpPr>
        <p:spPr>
          <a:xfrm>
            <a:off x="1143838" y="266933"/>
            <a:ext cx="40682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实现登录验证</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a:extLst>
              <a:ext uri="{FF2B5EF4-FFF2-40B4-BE49-F238E27FC236}">
                <a16:creationId xmlns:a16="http://schemas.microsoft.com/office/drawing/2014/main" id="{2DEF158D-36D2-A34E-81CC-CF384E0BD8D8}"/>
              </a:ext>
            </a:extLst>
          </p:cNvPr>
          <p:cNvSpPr txBox="1"/>
          <p:nvPr>
            <p:custDataLst>
              <p:tags r:id="rId1"/>
            </p:custDataLst>
          </p:nvPr>
        </p:nvSpPr>
        <p:spPr>
          <a:xfrm>
            <a:off x="2233349" y="3277528"/>
            <a:ext cx="7665031" cy="150021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用户登录验证的具体实现如下。创建登录拦截器类</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在项目的</a:t>
            </a:r>
            <a:r>
              <a:rPr lang="en-US" altLang="zh-CN" dirty="0" err="1">
                <a:solidFill>
                  <a:srgbClr val="595959"/>
                </a:solidFill>
                <a:latin typeface="微软雅黑" panose="020B0503020204020204" pitchFamily="34" charset="-122"/>
              </a:rPr>
              <a:t>src</a:t>
            </a:r>
            <a:r>
              <a:rPr lang="en-US" altLang="zh-CN" dirty="0">
                <a:solidFill>
                  <a:srgbClr val="595959"/>
                </a:solidFill>
                <a:latin typeface="微软雅黑" panose="020B0503020204020204" pitchFamily="34" charset="-122"/>
              </a:rPr>
              <a:t>\main\java</a:t>
            </a:r>
            <a:r>
              <a:rPr lang="zh-CN" altLang="zh-CN" dirty="0">
                <a:solidFill>
                  <a:srgbClr val="595959"/>
                </a:solidFill>
                <a:latin typeface="微软雅黑" panose="020B0503020204020204" pitchFamily="34" charset="-122"/>
              </a:rPr>
              <a:t>目录下，创建一个</a:t>
            </a:r>
            <a:r>
              <a:rPr lang="en-US" altLang="zh-CN" dirty="0" err="1">
                <a:solidFill>
                  <a:srgbClr val="595959"/>
                </a:solidFill>
                <a:latin typeface="微软雅黑" panose="020B0503020204020204" pitchFamily="34" charset="-122"/>
              </a:rPr>
              <a:t>com.itheima.interceptor</a:t>
            </a:r>
            <a:r>
              <a:rPr lang="zh-CN" altLang="zh-CN" dirty="0">
                <a:solidFill>
                  <a:srgbClr val="595959"/>
                </a:solidFill>
                <a:latin typeface="微软雅黑" panose="020B0503020204020204" pitchFamily="34" charset="-122"/>
              </a:rPr>
              <a:t>包，并在包中创建登录拦截器类</a:t>
            </a:r>
            <a:r>
              <a:rPr lang="en-US" altLang="zh-CN" dirty="0" err="1">
                <a:solidFill>
                  <a:srgbClr val="595959"/>
                </a:solidFill>
                <a:latin typeface="微软雅黑" panose="020B0503020204020204" pitchFamily="34" charset="-122"/>
              </a:rPr>
              <a:t>ResourcesInterceptor</a:t>
            </a:r>
            <a:r>
              <a:rPr lang="zh-CN" altLang="zh-CN" dirty="0">
                <a:solidFill>
                  <a:srgbClr val="595959"/>
                </a:solidFill>
                <a:latin typeface="微软雅黑" panose="020B0503020204020204" pitchFamily="34" charset="-122"/>
              </a:rPr>
              <a:t>，用于对用户访问进行拦截控制</a:t>
            </a:r>
            <a:r>
              <a:rPr lang="zh-CN" altLang="en-US" dirty="0">
                <a:solidFill>
                  <a:srgbClr val="595959"/>
                </a:solidFill>
                <a:latin typeface="Microsoft YaHei" panose="020B0503020204020204" pitchFamily="34" charset="-122"/>
                <a:ea typeface="Microsoft YaHei" panose="020B0503020204020204" pitchFamily="34" charset="-122"/>
              </a:rPr>
              <a:t>。</a:t>
            </a:r>
            <a:r>
              <a:rPr lang="zh-CN" altLang="zh-CN" dirty="0">
                <a:solidFill>
                  <a:srgbClr val="595959"/>
                </a:solidFill>
                <a:latin typeface="Microsoft YaHei" panose="020B0503020204020204" pitchFamily="34" charset="-122"/>
                <a:ea typeface="Microsoft YaHei" panose="020B0503020204020204" pitchFamily="34" charset="-122"/>
              </a:rPr>
              <a:t> </a:t>
            </a:r>
          </a:p>
          <a:p>
            <a:pPr lvl="0">
              <a:lnSpc>
                <a:spcPct val="150000"/>
              </a:lnSpc>
            </a:pPr>
            <a:endParaRPr lang="zh-CN" altLang="zh-CN" dirty="0">
              <a:solidFill>
                <a:srgbClr val="595959"/>
              </a:solidFill>
              <a:latin typeface="微软雅黑" panose="020B0503020204020204" pitchFamily="34" charset="-122"/>
            </a:endParaRPr>
          </a:p>
        </p:txBody>
      </p:sp>
      <p:sp>
        <p:nvSpPr>
          <p:cNvPr id="14" name="圆角矩形 13">
            <a:extLst>
              <a:ext uri="{FF2B5EF4-FFF2-40B4-BE49-F238E27FC236}">
                <a16:creationId xmlns:a16="http://schemas.microsoft.com/office/drawing/2014/main" id="{A6910AD2-9B6E-1D42-A42A-89A5F00B2317}"/>
              </a:ext>
            </a:extLst>
          </p:cNvPr>
          <p:cNvSpPr/>
          <p:nvPr/>
        </p:nvSpPr>
        <p:spPr>
          <a:xfrm>
            <a:off x="1988895" y="2908580"/>
            <a:ext cx="8149515" cy="207490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a:extLst>
              <a:ext uri="{FF2B5EF4-FFF2-40B4-BE49-F238E27FC236}">
                <a16:creationId xmlns:a16="http://schemas.microsoft.com/office/drawing/2014/main" id="{D2DAC2AF-A085-BD4B-837A-D43F315FF4BD}"/>
              </a:ext>
            </a:extLst>
          </p:cNvPr>
          <p:cNvSpPr/>
          <p:nvPr/>
        </p:nvSpPr>
        <p:spPr>
          <a:xfrm>
            <a:off x="1938670" y="282961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a:extLst>
              <a:ext uri="{FF2B5EF4-FFF2-40B4-BE49-F238E27FC236}">
                <a16:creationId xmlns:a16="http://schemas.microsoft.com/office/drawing/2014/main" id="{55F28094-E3B5-2B48-916C-06A525F014F0}"/>
              </a:ext>
            </a:extLst>
          </p:cNvPr>
          <p:cNvSpPr/>
          <p:nvPr/>
        </p:nvSpPr>
        <p:spPr>
          <a:xfrm rot="10800000">
            <a:off x="9800611" y="466364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9502408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02</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787460"/>
          </a:xfrm>
          <a:prstGeom prst="rect">
            <a:avLst/>
          </a:prstGeom>
          <a:noFill/>
          <a:ln>
            <a:noFill/>
          </a:ln>
        </p:spPr>
        <p:txBody>
          <a:bodyPr wrap="square" rtlCol="0">
            <a:spAutoFit/>
          </a:bodyPr>
          <a:lstStyle/>
          <a:p>
            <a:pPr>
              <a:lnSpc>
                <a:spcPct val="150000"/>
              </a:lnSpc>
            </a:pPr>
            <a:r>
              <a:rPr lang="zh-CN" altLang="zh-CN" sz="1600" dirty="0">
                <a:solidFill>
                  <a:srgbClr val="1369B2"/>
                </a:solidFill>
                <a:latin typeface="Microsoft YaHei" panose="020B0503020204020204" pitchFamily="34" charset="-122"/>
                <a:ea typeface="Microsoft YaHei" panose="020B0503020204020204" pitchFamily="34" charset="-122"/>
                <a:cs typeface="+mn-ea"/>
              </a:rPr>
              <a:t>配置拦截器</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SpringMvcConfig</a:t>
            </a:r>
            <a:r>
              <a:rPr lang="zh-CN" altLang="zh-CN" sz="1600" dirty="0">
                <a:solidFill>
                  <a:srgbClr val="595959"/>
                </a:solidFill>
                <a:latin typeface="Microsoft YaHei" panose="020B0503020204020204" pitchFamily="34" charset="-122"/>
                <a:ea typeface="Microsoft YaHei" panose="020B0503020204020204" pitchFamily="34" charset="-122"/>
                <a:cs typeface="+mn-ea"/>
              </a:rPr>
              <a:t>配置类中重写</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addInterceptors</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方法，将自定义的资源拦截器添加到拦截器注册类中，重写的</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addInterceptors</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方法具体代码如下所示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p>
        </p:txBody>
      </p:sp>
      <p:sp>
        <p:nvSpPr>
          <p:cNvPr id="13" name="Title 1"/>
          <p:cNvSpPr txBox="1"/>
          <p:nvPr/>
        </p:nvSpPr>
        <p:spPr>
          <a:xfrm>
            <a:off x="1143838" y="266933"/>
            <a:ext cx="40682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实现登录验证</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a:extLst>
              <a:ext uri="{FF2B5EF4-FFF2-40B4-BE49-F238E27FC236}">
                <a16:creationId xmlns:a16="http://schemas.microsoft.com/office/drawing/2014/main" id="{915BD9FE-5EB7-084D-A33A-B090AD4E2F46}"/>
              </a:ext>
            </a:extLst>
          </p:cNvPr>
          <p:cNvPicPr>
            <a:picLocks noChangeAspect="1"/>
          </p:cNvPicPr>
          <p:nvPr/>
        </p:nvPicPr>
        <p:blipFill>
          <a:blip r:embed="rId4"/>
          <a:stretch>
            <a:fillRect/>
          </a:stretch>
        </p:blipFill>
        <p:spPr>
          <a:xfrm>
            <a:off x="2486203" y="2764541"/>
            <a:ext cx="7332167" cy="2954733"/>
          </a:xfrm>
          <a:prstGeom prst="rect">
            <a:avLst/>
          </a:prstGeom>
        </p:spPr>
      </p:pic>
      <p:sp>
        <p:nvSpPr>
          <p:cNvPr id="12" name="矩形 11">
            <a:extLst>
              <a:ext uri="{FF2B5EF4-FFF2-40B4-BE49-F238E27FC236}">
                <a16:creationId xmlns:a16="http://schemas.microsoft.com/office/drawing/2014/main" id="{6D1D8E9B-ABC6-8847-ABF1-A15C352FD4F1}"/>
              </a:ext>
            </a:extLst>
          </p:cNvPr>
          <p:cNvSpPr/>
          <p:nvPr/>
        </p:nvSpPr>
        <p:spPr>
          <a:xfrm>
            <a:off x="2683755" y="2715824"/>
            <a:ext cx="6876488" cy="3003451"/>
          </a:xfrm>
          <a:prstGeom prst="rect">
            <a:avLst/>
          </a:prstGeom>
        </p:spPr>
        <p:txBody>
          <a:bodyPr wrap="square">
            <a:spAutoFit/>
          </a:bodyPr>
          <a:lstStyle/>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在拦截器注册类中添加自定义拦截器</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addPathPatterns</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方法设置</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拦截的路径</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excludePathPatterns</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方法设置不拦截的路径</a:t>
            </a: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@Override</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public void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addInterceptors</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InterceptorRegistry</a:t>
            </a:r>
            <a:r>
              <a:rPr lang="en-US" altLang="zh-CN" sz="1600" dirty="0">
                <a:solidFill>
                  <a:srgbClr val="595959"/>
                </a:solidFill>
                <a:latin typeface="Microsoft YaHei" panose="020B0503020204020204" pitchFamily="34" charset="-122"/>
                <a:ea typeface="Microsoft YaHei" panose="020B0503020204020204" pitchFamily="34" charset="-122"/>
                <a:cs typeface="+mn-ea"/>
              </a:rPr>
              <a:t> registry)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registry.addInterceptor</a:t>
            </a:r>
            <a:r>
              <a:rPr lang="en-US" altLang="zh-CN" sz="1600" dirty="0">
                <a:solidFill>
                  <a:srgbClr val="595959"/>
                </a:solidFill>
                <a:latin typeface="Microsoft YaHei" panose="020B0503020204020204" pitchFamily="34" charset="-122"/>
                <a:ea typeface="Microsoft YaHei" panose="020B0503020204020204" pitchFamily="34" charset="-122"/>
                <a:cs typeface="+mn-ea"/>
              </a:rPr>
              <a:t>( new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ResourcesInterceptor</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addPathPatterns</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excludePathPatterns</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css</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js</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img</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Tree>
    <p:extLst>
      <p:ext uri="{BB962C8B-B14F-4D97-AF65-F5344CB8AC3E}">
        <p14:creationId xmlns:p14="http://schemas.microsoft.com/office/powerpoint/2010/main" val="35424561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03</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5352556"/>
          </a:xfrm>
          <a:prstGeom prst="rect">
            <a:avLst/>
          </a:prstGeom>
          <a:noFill/>
          <a:ln>
            <a:noFill/>
          </a:ln>
        </p:spPr>
        <p:txBody>
          <a:bodyPr wrap="square" rtlCol="0">
            <a:spAutoFit/>
          </a:bodyPr>
          <a:lstStyle/>
          <a:p>
            <a:pPr>
              <a:lnSpc>
                <a:spcPct val="150000"/>
              </a:lnSpc>
            </a:pPr>
            <a:r>
              <a:rPr lang="zh-CN" altLang="en-US" sz="1600" dirty="0">
                <a:solidFill>
                  <a:srgbClr val="1369B2"/>
                </a:solidFill>
                <a:latin typeface="Microsoft YaHei" panose="020B0503020204020204" pitchFamily="34" charset="-122"/>
                <a:ea typeface="Microsoft YaHei" panose="020B0503020204020204" pitchFamily="34" charset="-122"/>
                <a:cs typeface="+mn-ea"/>
              </a:rPr>
              <a:t>查看运行结果</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启动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cloudlibrary</a:t>
            </a:r>
            <a:r>
              <a:rPr lang="zh-CN" altLang="zh-CN" sz="1600" dirty="0">
                <a:solidFill>
                  <a:srgbClr val="595959"/>
                </a:solidFill>
                <a:latin typeface="Microsoft YaHei" panose="020B0503020204020204" pitchFamily="34" charset="-122"/>
                <a:ea typeface="Microsoft YaHei" panose="020B0503020204020204" pitchFamily="34" charset="-122"/>
                <a:cs typeface="+mn-ea"/>
              </a:rPr>
              <a:t>项目，不进行用户登录，直接访问跳转到系统后台页面的地址</a:t>
            </a:r>
            <a:r>
              <a:rPr lang="en-US" altLang="zh-CN" sz="1600" dirty="0">
                <a:solidFill>
                  <a:srgbClr val="595959"/>
                </a:solidFill>
                <a:latin typeface="Microsoft YaHei" panose="020B0503020204020204" pitchFamily="34" charset="-122"/>
                <a:ea typeface="Microsoft YaHei" panose="020B0503020204020204" pitchFamily="34" charset="-122"/>
                <a:cs typeface="+mn-ea"/>
              </a:rPr>
              <a:t>http://localhost:8080/</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cloudlibrary</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toMainPage</a:t>
            </a:r>
            <a:r>
              <a:rPr lang="zh-CN" altLang="zh-CN" sz="1600" dirty="0">
                <a:solidFill>
                  <a:srgbClr val="595959"/>
                </a:solidFill>
                <a:latin typeface="Microsoft YaHei" panose="020B0503020204020204" pitchFamily="34" charset="-122"/>
                <a:ea typeface="Microsoft YaHei" panose="020B0503020204020204" pitchFamily="34" charset="-122"/>
                <a:cs typeface="+mn-ea"/>
              </a:rPr>
              <a:t>，页面跳转如图所示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zh-CN" altLang="zh-CN" dirty="0">
                <a:solidFill>
                  <a:srgbClr val="595959"/>
                </a:solidFill>
                <a:latin typeface="Microsoft YaHei" panose="020B0503020204020204" pitchFamily="34" charset="-122"/>
                <a:ea typeface="Microsoft YaHei" panose="020B0503020204020204" pitchFamily="34" charset="-122"/>
                <a:cs typeface="+mn-ea"/>
              </a:rPr>
              <a:t>从图</a:t>
            </a:r>
            <a:r>
              <a:rPr lang="zh-CN" altLang="en-US" dirty="0">
                <a:solidFill>
                  <a:srgbClr val="595959"/>
                </a:solidFill>
                <a:latin typeface="Microsoft YaHei" panose="020B0503020204020204" pitchFamily="34" charset="-122"/>
                <a:ea typeface="Microsoft YaHei" panose="020B0503020204020204" pitchFamily="34" charset="-122"/>
                <a:cs typeface="+mn-ea"/>
              </a:rPr>
              <a:t>中</a:t>
            </a:r>
            <a:r>
              <a:rPr lang="zh-CN" altLang="zh-CN" dirty="0">
                <a:solidFill>
                  <a:srgbClr val="595959"/>
                </a:solidFill>
                <a:latin typeface="Microsoft YaHei" panose="020B0503020204020204" pitchFamily="34" charset="-122"/>
                <a:ea typeface="Microsoft YaHei" panose="020B0503020204020204" pitchFamily="34" charset="-122"/>
                <a:cs typeface="+mn-ea"/>
              </a:rPr>
              <a:t>可以看出，未登录的用户直接执行访问控制器方法后，并没有成功跳转到系统后台首页，而是转发到了系统登录页面，同时在登录页面中也给出了用户未登录的提示信息。这表明用户登录验证功能已成功实现</a:t>
            </a:r>
            <a:r>
              <a:rPr lang="zh-CN" altLang="en-US" dirty="0">
                <a:solidFill>
                  <a:srgbClr val="595959"/>
                </a:solidFill>
                <a:latin typeface="Microsoft YaHei" panose="020B0503020204020204" pitchFamily="34" charset="-122"/>
                <a:ea typeface="Microsoft YaHei" panose="020B0503020204020204" pitchFamily="34" charset="-122"/>
                <a:cs typeface="+mn-ea"/>
              </a:rPr>
              <a:t>。</a:t>
            </a:r>
            <a:r>
              <a:rPr lang="zh-CN" altLang="zh-CN"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40682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实现登录验证</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14" name="图片 13">
            <a:extLst>
              <a:ext uri="{FF2B5EF4-FFF2-40B4-BE49-F238E27FC236}">
                <a16:creationId xmlns:a16="http://schemas.microsoft.com/office/drawing/2014/main" id="{91F32B33-228F-B247-A0B2-E4076DE2AF25}"/>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058920" y="2171700"/>
            <a:ext cx="3964940" cy="2708910"/>
          </a:xfrm>
          <a:prstGeom prst="rect">
            <a:avLst/>
          </a:prstGeom>
          <a:noFill/>
          <a:ln>
            <a:noFill/>
          </a:ln>
          <a:effectLst/>
        </p:spPr>
      </p:pic>
    </p:spTree>
    <p:extLst>
      <p:ext uri="{BB962C8B-B14F-4D97-AF65-F5344CB8AC3E}">
        <p14:creationId xmlns:p14="http://schemas.microsoft.com/office/powerpoint/2010/main" val="7111519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1995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15.4.3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注销登录</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5816722" y="2535138"/>
            <a:ext cx="5430275" cy="90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掌握云借阅系统的注销</a:t>
            </a:r>
            <a:r>
              <a:rPr lang="zh-CN" altLang="en-US" dirty="0">
                <a:solidFill>
                  <a:srgbClr val="1369B2"/>
                </a:solidFill>
                <a:latin typeface="微软雅黑" panose="020B0503020204020204" pitchFamily="34" charset="-122"/>
                <a:ea typeface="微软雅黑" panose="020B0503020204020204" pitchFamily="34" charset="-122"/>
              </a:rPr>
              <a:t>登录</a:t>
            </a:r>
            <a:r>
              <a:rPr lang="zh-CN" altLang="en-US" dirty="0">
                <a:solidFill>
                  <a:srgbClr val="595959"/>
                </a:solidFill>
                <a:latin typeface="微软雅黑" panose="020B0503020204020204" pitchFamily="34" charset="-122"/>
                <a:ea typeface="微软雅黑" panose="020B0503020204020204" pitchFamily="34" charset="-122"/>
              </a:rPr>
              <a:t>，能够在该系统中实现注销登录功能</a:t>
            </a: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9308521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1208674"/>
            <a:ext cx="8485746" cy="418128"/>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接下来，实现用户登录模块的注销登录功能，具体实现如下。</a:t>
            </a:r>
          </a:p>
        </p:txBody>
      </p:sp>
      <p:sp>
        <p:nvSpPr>
          <p:cNvPr id="13" name="Title 1"/>
          <p:cNvSpPr txBox="1"/>
          <p:nvPr/>
        </p:nvSpPr>
        <p:spPr>
          <a:xfrm>
            <a:off x="1143838" y="266933"/>
            <a:ext cx="31767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15.4.3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注销登录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a:extLst>
              <a:ext uri="{FF2B5EF4-FFF2-40B4-BE49-F238E27FC236}">
                <a16:creationId xmlns:a16="http://schemas.microsoft.com/office/drawing/2014/main" id="{915BD9FE-5EB7-084D-A33A-B090AD4E2F46}"/>
              </a:ext>
            </a:extLst>
          </p:cNvPr>
          <p:cNvPicPr>
            <a:picLocks noChangeAspect="1"/>
          </p:cNvPicPr>
          <p:nvPr/>
        </p:nvPicPr>
        <p:blipFill>
          <a:blip r:embed="rId4"/>
          <a:stretch>
            <a:fillRect/>
          </a:stretch>
        </p:blipFill>
        <p:spPr>
          <a:xfrm>
            <a:off x="2417623" y="2764541"/>
            <a:ext cx="7332167" cy="3453379"/>
          </a:xfrm>
          <a:prstGeom prst="rect">
            <a:avLst/>
          </a:prstGeom>
        </p:spPr>
      </p:pic>
      <p:sp>
        <p:nvSpPr>
          <p:cNvPr id="12" name="矩形 11">
            <a:extLst>
              <a:ext uri="{FF2B5EF4-FFF2-40B4-BE49-F238E27FC236}">
                <a16:creationId xmlns:a16="http://schemas.microsoft.com/office/drawing/2014/main" id="{6D1D8E9B-ABC6-8847-ABF1-A15C352FD4F1}"/>
              </a:ext>
            </a:extLst>
          </p:cNvPr>
          <p:cNvSpPr/>
          <p:nvPr/>
        </p:nvSpPr>
        <p:spPr>
          <a:xfrm>
            <a:off x="2683754" y="2761544"/>
            <a:ext cx="7568955" cy="3372783"/>
          </a:xfrm>
          <a:prstGeom prst="rect">
            <a:avLst/>
          </a:prstGeom>
        </p:spPr>
        <p:txBody>
          <a:bodyPr wrap="square">
            <a:spAutoFit/>
          </a:bodyPr>
          <a:lstStyle/>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&lt;ul class="nav navbar-nav"&gt;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&lt;li class="dropdown user user-menu"&gt;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1369B2"/>
                </a:solidFill>
                <a:latin typeface="Microsoft YaHei" panose="020B0503020204020204" pitchFamily="34" charset="-122"/>
                <a:ea typeface="Microsoft YaHei" panose="020B0503020204020204" pitchFamily="34" charset="-122"/>
                <a:cs typeface="+mn-ea"/>
              </a:rPr>
              <a:t>&lt;a&gt;&lt;</a:t>
            </a:r>
            <a:r>
              <a:rPr lang="en-US" altLang="zh-CN" sz="1600" dirty="0" err="1">
                <a:solidFill>
                  <a:srgbClr val="1369B2"/>
                </a:solidFill>
                <a:latin typeface="Microsoft YaHei" panose="020B0503020204020204" pitchFamily="34" charset="-122"/>
                <a:ea typeface="Microsoft YaHei" panose="020B0503020204020204" pitchFamily="34" charset="-122"/>
                <a:cs typeface="+mn-ea"/>
              </a:rPr>
              <a:t>img</a:t>
            </a:r>
            <a:r>
              <a:rPr lang="en-US" altLang="zh-CN" sz="1600" dirty="0">
                <a:solidFill>
                  <a:srgbClr val="1369B2"/>
                </a:solidFill>
                <a:latin typeface="Microsoft YaHei" panose="020B0503020204020204" pitchFamily="34" charset="-122"/>
                <a:ea typeface="Microsoft YaHei" panose="020B0503020204020204" pitchFamily="34" charset="-122"/>
                <a:cs typeface="+mn-ea"/>
              </a:rPr>
              <a:t> </a:t>
            </a:r>
            <a:r>
              <a:rPr lang="en-US" altLang="zh-CN" sz="1600" dirty="0" err="1">
                <a:solidFill>
                  <a:srgbClr val="1369B2"/>
                </a:solidFill>
                <a:latin typeface="Microsoft YaHei" panose="020B0503020204020204" pitchFamily="34" charset="-122"/>
                <a:ea typeface="Microsoft YaHei" panose="020B0503020204020204" pitchFamily="34" charset="-122"/>
                <a:cs typeface="+mn-ea"/>
              </a:rPr>
              <a:t>src</a:t>
            </a:r>
            <a:r>
              <a:rPr lang="en-US" altLang="zh-CN" sz="1600" dirty="0">
                <a:solidFill>
                  <a:srgbClr val="1369B2"/>
                </a:solidFill>
                <a:latin typeface="Microsoft YaHei" panose="020B0503020204020204" pitchFamily="34" charset="-122"/>
                <a:ea typeface="Microsoft YaHei" panose="020B0503020204020204" pitchFamily="34" charset="-122"/>
                <a:cs typeface="+mn-ea"/>
              </a:rPr>
              <a:t>="${</a:t>
            </a:r>
            <a:r>
              <a:rPr lang="en-US" altLang="zh-CN" sz="1600" dirty="0" err="1">
                <a:solidFill>
                  <a:srgbClr val="1369B2"/>
                </a:solidFill>
                <a:latin typeface="Microsoft YaHei" panose="020B0503020204020204" pitchFamily="34" charset="-122"/>
                <a:ea typeface="Microsoft YaHei" panose="020B0503020204020204" pitchFamily="34" charset="-122"/>
                <a:cs typeface="+mn-ea"/>
              </a:rPr>
              <a:t>pageContext.request.contextPath</a:t>
            </a:r>
            <a:r>
              <a:rPr lang="en-US" altLang="zh-CN" sz="1600" dirty="0">
                <a:solidFill>
                  <a:srgbClr val="1369B2"/>
                </a:solidFill>
                <a:latin typeface="Microsoft YaHei" panose="020B0503020204020204" pitchFamily="34" charset="-122"/>
                <a:ea typeface="Microsoft YaHei" panose="020B0503020204020204" pitchFamily="34" charset="-122"/>
                <a:cs typeface="+mn-ea"/>
              </a:rPr>
              <a:t>}/</a:t>
            </a:r>
            <a:r>
              <a:rPr lang="en-US" altLang="zh-CN" sz="1600" dirty="0" err="1">
                <a:solidFill>
                  <a:srgbClr val="1369B2"/>
                </a:solidFill>
                <a:latin typeface="Microsoft YaHei" panose="020B0503020204020204" pitchFamily="34" charset="-122"/>
                <a:ea typeface="Microsoft YaHei" panose="020B0503020204020204" pitchFamily="34" charset="-122"/>
                <a:cs typeface="+mn-ea"/>
              </a:rPr>
              <a:t>img</a:t>
            </a:r>
            <a:r>
              <a:rPr lang="en-US" altLang="zh-CN" sz="1600" dirty="0">
                <a:solidFill>
                  <a:srgbClr val="1369B2"/>
                </a:solidFill>
                <a:latin typeface="Microsoft YaHei" panose="020B0503020204020204" pitchFamily="34" charset="-122"/>
                <a:ea typeface="Microsoft YaHei" panose="020B0503020204020204" pitchFamily="34" charset="-122"/>
                <a:cs typeface="+mn-ea"/>
              </a:rPr>
              <a:t>/</a:t>
            </a:r>
            <a:r>
              <a:rPr lang="en-US" altLang="zh-CN" sz="1600" dirty="0" err="1">
                <a:solidFill>
                  <a:srgbClr val="1369B2"/>
                </a:solidFill>
                <a:latin typeface="Microsoft YaHei" panose="020B0503020204020204" pitchFamily="34" charset="-122"/>
                <a:ea typeface="Microsoft YaHei" panose="020B0503020204020204" pitchFamily="34" charset="-122"/>
                <a:cs typeface="+mn-ea"/>
              </a:rPr>
              <a:t>user.jpg</a:t>
            </a:r>
            <a:r>
              <a:rPr lang="en-US" altLang="zh-CN" sz="1600" dirty="0">
                <a:solidFill>
                  <a:srgbClr val="1369B2"/>
                </a:solidFill>
                <a:latin typeface="Microsoft YaHei" panose="020B0503020204020204" pitchFamily="34" charset="-122"/>
                <a:ea typeface="Microsoft YaHei" panose="020B0503020204020204" pitchFamily="34" charset="-122"/>
                <a:cs typeface="+mn-ea"/>
              </a:rPr>
              <a:t>"</a:t>
            </a:r>
            <a:endParaRPr lang="zh-CN" altLang="zh-CN" sz="1600" dirty="0">
              <a:solidFill>
                <a:srgbClr val="1369B2"/>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1369B2"/>
                </a:solidFill>
                <a:latin typeface="Microsoft YaHei" panose="020B0503020204020204" pitchFamily="34" charset="-122"/>
                <a:ea typeface="Microsoft YaHei" panose="020B0503020204020204" pitchFamily="34" charset="-122"/>
                <a:cs typeface="+mn-ea"/>
              </a:rPr>
              <a:t> class="user-image"  alt="User Image"&gt;</a:t>
            </a:r>
            <a:endParaRPr lang="zh-CN" altLang="zh-CN" sz="1600" dirty="0">
              <a:solidFill>
                <a:srgbClr val="1369B2"/>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1369B2"/>
                </a:solidFill>
                <a:latin typeface="Microsoft YaHei" panose="020B0503020204020204" pitchFamily="34" charset="-122"/>
                <a:ea typeface="Microsoft YaHei" panose="020B0503020204020204" pitchFamily="34" charset="-122"/>
                <a:cs typeface="+mn-ea"/>
              </a:rPr>
              <a:t>            &lt;span class="hidden-</a:t>
            </a:r>
            <a:r>
              <a:rPr lang="en-US" altLang="zh-CN" sz="1600" dirty="0" err="1">
                <a:solidFill>
                  <a:srgbClr val="1369B2"/>
                </a:solidFill>
                <a:latin typeface="Microsoft YaHei" panose="020B0503020204020204" pitchFamily="34" charset="-122"/>
                <a:ea typeface="Microsoft YaHei" panose="020B0503020204020204" pitchFamily="34" charset="-122"/>
                <a:cs typeface="+mn-ea"/>
              </a:rPr>
              <a:t>xs</a:t>
            </a:r>
            <a:r>
              <a:rPr lang="en-US" altLang="zh-CN" sz="1600" dirty="0">
                <a:solidFill>
                  <a:srgbClr val="1369B2"/>
                </a:solidFill>
                <a:latin typeface="Microsoft YaHei" panose="020B0503020204020204" pitchFamily="34" charset="-122"/>
                <a:ea typeface="Microsoft YaHei" panose="020B0503020204020204" pitchFamily="34" charset="-122"/>
                <a:cs typeface="+mn-ea"/>
              </a:rPr>
              <a:t>"&gt;${</a:t>
            </a:r>
            <a:r>
              <a:rPr lang="en-US" altLang="zh-CN" sz="1600" dirty="0" err="1">
                <a:solidFill>
                  <a:srgbClr val="1369B2"/>
                </a:solidFill>
                <a:latin typeface="Microsoft YaHei" panose="020B0503020204020204" pitchFamily="34" charset="-122"/>
                <a:ea typeface="Microsoft YaHei" panose="020B0503020204020204" pitchFamily="34" charset="-122"/>
                <a:cs typeface="+mn-ea"/>
              </a:rPr>
              <a:t>USER_SESSION.name</a:t>
            </a:r>
            <a:r>
              <a:rPr lang="en-US" altLang="zh-CN" sz="1600" dirty="0">
                <a:solidFill>
                  <a:srgbClr val="1369B2"/>
                </a:solidFill>
                <a:latin typeface="Microsoft YaHei" panose="020B0503020204020204" pitchFamily="34" charset="-122"/>
                <a:ea typeface="Microsoft YaHei" panose="020B0503020204020204" pitchFamily="34" charset="-122"/>
                <a:cs typeface="+mn-ea"/>
              </a:rPr>
              <a:t>}&lt;/span&gt;</a:t>
            </a:r>
            <a:endParaRPr lang="zh-CN" altLang="zh-CN" sz="1600" dirty="0">
              <a:solidFill>
                <a:srgbClr val="1369B2"/>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1369B2"/>
                </a:solidFill>
                <a:latin typeface="Microsoft YaHei" panose="020B0503020204020204" pitchFamily="34" charset="-122"/>
                <a:ea typeface="Microsoft YaHei" panose="020B0503020204020204" pitchFamily="34" charset="-122"/>
                <a:cs typeface="+mn-ea"/>
              </a:rPr>
              <a:t>        &lt;/a&gt;</a:t>
            </a:r>
            <a:endParaRPr lang="zh-CN" altLang="zh-CN" sz="1600" dirty="0">
              <a:solidFill>
                <a:srgbClr val="1369B2"/>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&lt;/li&gt;&lt;li class="dropdown user user-menu"&gt;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1369B2"/>
                </a:solidFill>
                <a:latin typeface="Microsoft YaHei" panose="020B0503020204020204" pitchFamily="34" charset="-122"/>
                <a:ea typeface="Microsoft YaHei" panose="020B0503020204020204" pitchFamily="34" charset="-122"/>
                <a:cs typeface="+mn-ea"/>
              </a:rPr>
              <a:t>&lt;a </a:t>
            </a:r>
            <a:r>
              <a:rPr lang="en-US" altLang="zh-CN" sz="1600" dirty="0" err="1">
                <a:solidFill>
                  <a:srgbClr val="1369B2"/>
                </a:solidFill>
                <a:latin typeface="Microsoft YaHei" panose="020B0503020204020204" pitchFamily="34" charset="-122"/>
                <a:ea typeface="Microsoft YaHei" panose="020B0503020204020204" pitchFamily="34" charset="-122"/>
                <a:cs typeface="+mn-ea"/>
              </a:rPr>
              <a:t>href</a:t>
            </a:r>
            <a:r>
              <a:rPr lang="en-US" altLang="zh-CN" sz="1600" dirty="0">
                <a:solidFill>
                  <a:srgbClr val="1369B2"/>
                </a:solidFill>
                <a:latin typeface="Microsoft YaHei" panose="020B0503020204020204" pitchFamily="34" charset="-122"/>
                <a:ea typeface="Microsoft YaHei" panose="020B0503020204020204" pitchFamily="34" charset="-122"/>
                <a:cs typeface="+mn-ea"/>
              </a:rPr>
              <a:t>="${</a:t>
            </a:r>
            <a:r>
              <a:rPr lang="en-US" altLang="zh-CN" sz="1600" dirty="0" err="1">
                <a:solidFill>
                  <a:srgbClr val="1369B2"/>
                </a:solidFill>
                <a:latin typeface="Microsoft YaHei" panose="020B0503020204020204" pitchFamily="34" charset="-122"/>
                <a:ea typeface="Microsoft YaHei" panose="020B0503020204020204" pitchFamily="34" charset="-122"/>
                <a:cs typeface="+mn-ea"/>
              </a:rPr>
              <a:t>pageContext.request.contextPath</a:t>
            </a:r>
            <a:r>
              <a:rPr lang="en-US" altLang="zh-CN" sz="1600" dirty="0">
                <a:solidFill>
                  <a:srgbClr val="1369B2"/>
                </a:solidFill>
                <a:latin typeface="Microsoft YaHei" panose="020B0503020204020204" pitchFamily="34" charset="-122"/>
                <a:ea typeface="Microsoft YaHei" panose="020B0503020204020204" pitchFamily="34" charset="-122"/>
                <a:cs typeface="+mn-ea"/>
              </a:rPr>
              <a:t>}/logout"&gt;</a:t>
            </a:r>
            <a:endParaRPr lang="zh-CN" altLang="zh-CN" sz="1600" dirty="0">
              <a:solidFill>
                <a:srgbClr val="1369B2"/>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1369B2"/>
                </a:solidFill>
                <a:latin typeface="Microsoft YaHei" panose="020B0503020204020204" pitchFamily="34" charset="-122"/>
                <a:ea typeface="Microsoft YaHei" panose="020B0503020204020204" pitchFamily="34" charset="-122"/>
                <a:cs typeface="+mn-ea"/>
              </a:rPr>
              <a:t>            &lt;span class="hidden-</a:t>
            </a:r>
            <a:r>
              <a:rPr lang="en-US" altLang="zh-CN" sz="1600" dirty="0" err="1">
                <a:solidFill>
                  <a:srgbClr val="1369B2"/>
                </a:solidFill>
                <a:latin typeface="Microsoft YaHei" panose="020B0503020204020204" pitchFamily="34" charset="-122"/>
                <a:ea typeface="Microsoft YaHei" panose="020B0503020204020204" pitchFamily="34" charset="-122"/>
                <a:cs typeface="+mn-ea"/>
              </a:rPr>
              <a:t>xs</a:t>
            </a:r>
            <a:r>
              <a:rPr lang="en-US" altLang="zh-CN" sz="1600" dirty="0">
                <a:solidFill>
                  <a:srgbClr val="1369B2"/>
                </a:solidFill>
                <a:latin typeface="Microsoft YaHei" panose="020B0503020204020204" pitchFamily="34" charset="-122"/>
                <a:ea typeface="Microsoft YaHei" panose="020B0503020204020204" pitchFamily="34" charset="-122"/>
                <a:cs typeface="+mn-ea"/>
              </a:rPr>
              <a:t>"&gt;</a:t>
            </a:r>
            <a:r>
              <a:rPr lang="zh-CN" altLang="zh-CN" sz="1600" dirty="0">
                <a:solidFill>
                  <a:srgbClr val="1369B2"/>
                </a:solidFill>
                <a:latin typeface="Microsoft YaHei" panose="020B0503020204020204" pitchFamily="34" charset="-122"/>
                <a:ea typeface="Microsoft YaHei" panose="020B0503020204020204" pitchFamily="34" charset="-122"/>
                <a:cs typeface="+mn-ea"/>
              </a:rPr>
              <a:t>注销</a:t>
            </a:r>
            <a:r>
              <a:rPr lang="en-US" altLang="zh-CN" sz="1600" dirty="0">
                <a:solidFill>
                  <a:srgbClr val="1369B2"/>
                </a:solidFill>
                <a:latin typeface="Microsoft YaHei" panose="020B0503020204020204" pitchFamily="34" charset="-122"/>
                <a:ea typeface="Microsoft YaHei" panose="020B0503020204020204" pitchFamily="34" charset="-122"/>
                <a:cs typeface="+mn-ea"/>
              </a:rPr>
              <a:t>&lt;/span&gt;</a:t>
            </a:r>
            <a:endParaRPr lang="zh-CN" altLang="zh-CN" sz="1600" dirty="0">
              <a:solidFill>
                <a:srgbClr val="1369B2"/>
              </a:solidFill>
              <a:latin typeface="Microsoft YaHei" panose="020B0503020204020204" pitchFamily="34" charset="-122"/>
              <a:ea typeface="Microsoft YaHei" panose="020B0503020204020204" pitchFamily="34" charset="-122"/>
              <a:cs typeface="+mn-ea"/>
            </a:endParaRPr>
          </a:p>
        </p:txBody>
      </p:sp>
    </p:spTree>
    <p:extLst>
      <p:ext uri="{BB962C8B-B14F-4D97-AF65-F5344CB8AC3E}">
        <p14:creationId xmlns:p14="http://schemas.microsoft.com/office/powerpoint/2010/main" val="11774866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37972" y="572625"/>
            <a:ext cx="3008380"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目录</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Contents</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45" name="组合 44"/>
          <p:cNvGrpSpPr/>
          <p:nvPr/>
        </p:nvGrpSpPr>
        <p:grpSpPr>
          <a:xfrm>
            <a:off x="3119671" y="2894190"/>
            <a:ext cx="1192345" cy="612920"/>
            <a:chOff x="2215144" y="982844"/>
            <a:chExt cx="1244730" cy="842780"/>
          </a:xfrm>
        </p:grpSpPr>
        <p:sp>
          <p:nvSpPr>
            <p:cNvPr id="46" name="平行四边形 45"/>
            <p:cNvSpPr/>
            <p:nvPr/>
          </p:nvSpPr>
          <p:spPr>
            <a:xfrm>
              <a:off x="2215144" y="982844"/>
              <a:ext cx="1120898" cy="842780"/>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47" name="文本框 9"/>
            <p:cNvSpPr txBox="1"/>
            <p:nvPr/>
          </p:nvSpPr>
          <p:spPr>
            <a:xfrm>
              <a:off x="2393075" y="1005670"/>
              <a:ext cx="1066799" cy="803893"/>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04</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48" name="组合 47"/>
          <p:cNvGrpSpPr/>
          <p:nvPr/>
        </p:nvGrpSpPr>
        <p:grpSpPr>
          <a:xfrm>
            <a:off x="3119671" y="3814375"/>
            <a:ext cx="1192345" cy="618263"/>
            <a:chOff x="2215144" y="2026500"/>
            <a:chExt cx="1244730" cy="850129"/>
          </a:xfrm>
        </p:grpSpPr>
        <p:sp>
          <p:nvSpPr>
            <p:cNvPr id="49" name="平行四边形 48"/>
            <p:cNvSpPr/>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0" name="文本框 10"/>
            <p:cNvSpPr txBox="1"/>
            <p:nvPr/>
          </p:nvSpPr>
          <p:spPr>
            <a:xfrm>
              <a:off x="2393075" y="2026500"/>
              <a:ext cx="1066799" cy="803896"/>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05</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60" name="组合 59"/>
          <p:cNvGrpSpPr/>
          <p:nvPr/>
        </p:nvGrpSpPr>
        <p:grpSpPr>
          <a:xfrm>
            <a:off x="4025342" y="2872016"/>
            <a:ext cx="5143000" cy="612920"/>
            <a:chOff x="4315150" y="953426"/>
            <a:chExt cx="3857250" cy="540057"/>
          </a:xfrm>
        </p:grpSpPr>
        <p:sp>
          <p:nvSpPr>
            <p:cNvPr id="61" name="矩形 60"/>
            <p:cNvSpPr/>
            <p:nvPr/>
          </p:nvSpPr>
          <p:spPr>
            <a:xfrm>
              <a:off x="4618311" y="1036090"/>
              <a:ext cx="2827147" cy="332206"/>
            </a:xfrm>
            <a:prstGeom prst="rect">
              <a:avLst/>
            </a:prstGeom>
            <a:ln w="15875">
              <a:noFill/>
            </a:ln>
          </p:spPr>
          <p:txBody>
            <a:bodyPr wrap="square" lIns="68580" tIns="34290" rIns="68580" bIns="3429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用户登录模块</a:t>
              </a:r>
              <a:endPar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3" name="组合 62"/>
          <p:cNvGrpSpPr/>
          <p:nvPr/>
        </p:nvGrpSpPr>
        <p:grpSpPr>
          <a:xfrm>
            <a:off x="4025342" y="3797553"/>
            <a:ext cx="5143000" cy="612920"/>
            <a:chOff x="4315150" y="1647579"/>
            <a:chExt cx="3857250" cy="540057"/>
          </a:xfrm>
        </p:grpSpPr>
        <p:sp>
          <p:nvSpPr>
            <p:cNvPr id="64" name="矩形 63"/>
            <p:cNvSpPr/>
            <p:nvPr/>
          </p:nvSpPr>
          <p:spPr>
            <a:xfrm>
              <a:off x="4584021" y="1730243"/>
              <a:ext cx="2827147" cy="332206"/>
            </a:xfrm>
            <a:prstGeom prst="rect">
              <a:avLst/>
            </a:prstGeom>
            <a:ln w="15875">
              <a:noFill/>
            </a:ln>
          </p:spPr>
          <p:txBody>
            <a:bodyPr wrap="square" lIns="68580" tIns="34290" rIns="68580" bIns="3429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图书管理模块</a:t>
              </a:r>
              <a:endPar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16" name="组合 15">
            <a:extLst>
              <a:ext uri="{FF2B5EF4-FFF2-40B4-BE49-F238E27FC236}">
                <a16:creationId xmlns:a16="http://schemas.microsoft.com/office/drawing/2014/main" id="{158A6E00-316C-FC44-BCD2-BF056110B506}"/>
              </a:ext>
            </a:extLst>
          </p:cNvPr>
          <p:cNvGrpSpPr/>
          <p:nvPr/>
        </p:nvGrpSpPr>
        <p:grpSpPr>
          <a:xfrm>
            <a:off x="3043471" y="4732585"/>
            <a:ext cx="1192345" cy="618263"/>
            <a:chOff x="2215144" y="2026500"/>
            <a:chExt cx="1244730" cy="850129"/>
          </a:xfrm>
        </p:grpSpPr>
        <p:sp>
          <p:nvSpPr>
            <p:cNvPr id="17" name="平行四边形 16">
              <a:extLst>
                <a:ext uri="{FF2B5EF4-FFF2-40B4-BE49-F238E27FC236}">
                  <a16:creationId xmlns:a16="http://schemas.microsoft.com/office/drawing/2014/main" id="{F0201314-45EF-3C4A-AE0F-9EED4CCF2374}"/>
                </a:ext>
              </a:extLst>
            </p:cNvPr>
            <p:cNvSpPr/>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18" name="文本框 10">
              <a:extLst>
                <a:ext uri="{FF2B5EF4-FFF2-40B4-BE49-F238E27FC236}">
                  <a16:creationId xmlns:a16="http://schemas.microsoft.com/office/drawing/2014/main" id="{465BB71B-9DE4-8C44-949B-B499491C63A7}"/>
                </a:ext>
              </a:extLst>
            </p:cNvPr>
            <p:cNvSpPr txBox="1"/>
            <p:nvPr/>
          </p:nvSpPr>
          <p:spPr>
            <a:xfrm>
              <a:off x="2393075" y="2026500"/>
              <a:ext cx="1066799" cy="803896"/>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06</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19" name="组合 18">
            <a:extLst>
              <a:ext uri="{FF2B5EF4-FFF2-40B4-BE49-F238E27FC236}">
                <a16:creationId xmlns:a16="http://schemas.microsoft.com/office/drawing/2014/main" id="{08EF3473-E70A-EF48-8A30-83FC30944C18}"/>
              </a:ext>
            </a:extLst>
          </p:cNvPr>
          <p:cNvGrpSpPr/>
          <p:nvPr/>
        </p:nvGrpSpPr>
        <p:grpSpPr>
          <a:xfrm>
            <a:off x="3949142" y="4715763"/>
            <a:ext cx="5143000" cy="612920"/>
            <a:chOff x="4315150" y="1647579"/>
            <a:chExt cx="3857250" cy="540057"/>
          </a:xfrm>
        </p:grpSpPr>
        <p:sp>
          <p:nvSpPr>
            <p:cNvPr id="20" name="矩形 19">
              <a:extLst>
                <a:ext uri="{FF2B5EF4-FFF2-40B4-BE49-F238E27FC236}">
                  <a16:creationId xmlns:a16="http://schemas.microsoft.com/office/drawing/2014/main" id="{FD25FA2B-AFD2-564C-ABA1-F77D35D2FB8B}"/>
                </a:ext>
              </a:extLst>
            </p:cNvPr>
            <p:cNvSpPr/>
            <p:nvPr/>
          </p:nvSpPr>
          <p:spPr>
            <a:xfrm>
              <a:off x="4584021" y="1730243"/>
              <a:ext cx="2827147" cy="332206"/>
            </a:xfrm>
            <a:prstGeom prst="rect">
              <a:avLst/>
            </a:prstGeom>
            <a:ln w="15875">
              <a:noFill/>
            </a:ln>
          </p:spPr>
          <p:txBody>
            <a:bodyPr wrap="square" lIns="68580" tIns="34290" rIns="68580" bIns="3429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访问权限控制</a:t>
              </a:r>
              <a:endPar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endParaRPr>
            </a:p>
          </p:txBody>
        </p:sp>
        <p:sp>
          <p:nvSpPr>
            <p:cNvPr id="21" name="平行四边形 20">
              <a:extLst>
                <a:ext uri="{FF2B5EF4-FFF2-40B4-BE49-F238E27FC236}">
                  <a16:creationId xmlns:a16="http://schemas.microsoft.com/office/drawing/2014/main" id="{F9FEF281-37BE-CC4B-BCB5-780082552225}"/>
                </a:ext>
              </a:extLst>
            </p:cNvPr>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spTree>
    <p:extLst>
      <p:ext uri="{BB962C8B-B14F-4D97-AF65-F5344CB8AC3E}">
        <p14:creationId xmlns:p14="http://schemas.microsoft.com/office/powerpoint/2010/main" val="18199481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02</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787460"/>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UserController</a:t>
            </a:r>
            <a:r>
              <a:rPr lang="zh-CN" altLang="zh-CN" sz="1600" dirty="0">
                <a:solidFill>
                  <a:srgbClr val="595959"/>
                </a:solidFill>
                <a:latin typeface="Microsoft YaHei" panose="020B0503020204020204" pitchFamily="34" charset="-122"/>
                <a:ea typeface="Microsoft YaHei" panose="020B0503020204020204" pitchFamily="34" charset="-122"/>
                <a:cs typeface="+mn-ea"/>
              </a:rPr>
              <a:t>控制器类中新增一个注销登录的方法</a:t>
            </a:r>
            <a:r>
              <a:rPr lang="en-US" altLang="zh-CN" sz="1600" dirty="0">
                <a:solidFill>
                  <a:srgbClr val="595959"/>
                </a:solidFill>
                <a:latin typeface="Microsoft YaHei" panose="020B0503020204020204" pitchFamily="34" charset="-122"/>
                <a:ea typeface="Microsoft YaHei" panose="020B0503020204020204" pitchFamily="34" charset="-122"/>
                <a:cs typeface="+mn-ea"/>
              </a:rPr>
              <a:t>logout()</a:t>
            </a:r>
            <a:r>
              <a:rPr lang="zh-CN" altLang="zh-CN" sz="1600" dirty="0">
                <a:solidFill>
                  <a:srgbClr val="595959"/>
                </a:solidFill>
                <a:latin typeface="Microsoft YaHei" panose="020B0503020204020204" pitchFamily="34" charset="-122"/>
                <a:ea typeface="Microsoft YaHei" panose="020B0503020204020204" pitchFamily="34" charset="-122"/>
                <a:cs typeface="+mn-ea"/>
              </a:rPr>
              <a:t>，该方法中，首先清除</a:t>
            </a:r>
            <a:r>
              <a:rPr lang="en-US" altLang="zh-CN" sz="1600" dirty="0">
                <a:solidFill>
                  <a:srgbClr val="595959"/>
                </a:solidFill>
                <a:latin typeface="Microsoft YaHei" panose="020B0503020204020204" pitchFamily="34" charset="-122"/>
                <a:ea typeface="Microsoft YaHei" panose="020B0503020204020204" pitchFamily="34" charset="-122"/>
                <a:cs typeface="+mn-ea"/>
              </a:rPr>
              <a:t>Session</a:t>
            </a:r>
            <a:r>
              <a:rPr lang="zh-CN" altLang="zh-CN" sz="1600" dirty="0">
                <a:solidFill>
                  <a:srgbClr val="595959"/>
                </a:solidFill>
                <a:latin typeface="Microsoft YaHei" panose="020B0503020204020204" pitchFamily="34" charset="-122"/>
                <a:ea typeface="Microsoft YaHei" panose="020B0503020204020204" pitchFamily="34" charset="-122"/>
                <a:cs typeface="+mn-ea"/>
              </a:rPr>
              <a:t>中的用户信息，然后跳转到登录页面。</a:t>
            </a:r>
            <a:r>
              <a:rPr lang="en-US" altLang="zh-CN" sz="1600" dirty="0">
                <a:solidFill>
                  <a:srgbClr val="595959"/>
                </a:solidFill>
                <a:latin typeface="Microsoft YaHei" panose="020B0503020204020204" pitchFamily="34" charset="-122"/>
                <a:ea typeface="Microsoft YaHei" panose="020B0503020204020204" pitchFamily="34" charset="-122"/>
                <a:cs typeface="+mn-ea"/>
              </a:rPr>
              <a:t>logout()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方法的具体代码如下所示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15.4.3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注销登录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a:extLst>
              <a:ext uri="{FF2B5EF4-FFF2-40B4-BE49-F238E27FC236}">
                <a16:creationId xmlns:a16="http://schemas.microsoft.com/office/drawing/2014/main" id="{915BD9FE-5EB7-084D-A33A-B090AD4E2F46}"/>
              </a:ext>
            </a:extLst>
          </p:cNvPr>
          <p:cNvPicPr>
            <a:picLocks noChangeAspect="1"/>
          </p:cNvPicPr>
          <p:nvPr/>
        </p:nvPicPr>
        <p:blipFill>
          <a:blip r:embed="rId4"/>
          <a:stretch>
            <a:fillRect/>
          </a:stretch>
        </p:blipFill>
        <p:spPr>
          <a:xfrm>
            <a:off x="2486203" y="2730251"/>
            <a:ext cx="7332167" cy="3372783"/>
          </a:xfrm>
          <a:prstGeom prst="rect">
            <a:avLst/>
          </a:prstGeom>
        </p:spPr>
      </p:pic>
      <p:sp>
        <p:nvSpPr>
          <p:cNvPr id="12" name="矩形 11">
            <a:extLst>
              <a:ext uri="{FF2B5EF4-FFF2-40B4-BE49-F238E27FC236}">
                <a16:creationId xmlns:a16="http://schemas.microsoft.com/office/drawing/2014/main" id="{6D1D8E9B-ABC6-8847-ABF1-A15C352FD4F1}"/>
              </a:ext>
            </a:extLst>
          </p:cNvPr>
          <p:cNvSpPr/>
          <p:nvPr/>
        </p:nvSpPr>
        <p:spPr>
          <a:xfrm>
            <a:off x="3278115" y="2715824"/>
            <a:ext cx="5717295" cy="3372783"/>
          </a:xfrm>
          <a:prstGeom prst="rect">
            <a:avLst/>
          </a:prstGeom>
        </p:spPr>
        <p:txBody>
          <a:bodyPr wrap="square">
            <a:spAutoFit/>
          </a:bodyPr>
          <a:lstStyle/>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RequestMapping</a:t>
            </a:r>
            <a:r>
              <a:rPr lang="en-US" altLang="zh-CN" sz="1600" dirty="0">
                <a:solidFill>
                  <a:srgbClr val="595959"/>
                </a:solidFill>
                <a:latin typeface="Microsoft YaHei" panose="020B0503020204020204" pitchFamily="34" charset="-122"/>
                <a:ea typeface="Microsoft YaHei" panose="020B0503020204020204" pitchFamily="34" charset="-122"/>
                <a:cs typeface="+mn-ea"/>
              </a:rPr>
              <a:t>("/logout")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public String logout(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HttpServletRequest</a:t>
            </a:r>
            <a:r>
              <a:rPr lang="en-US" altLang="zh-CN" sz="1600" dirty="0">
                <a:solidFill>
                  <a:srgbClr val="595959"/>
                </a:solidFill>
                <a:latin typeface="Microsoft YaHei" panose="020B0503020204020204" pitchFamily="34" charset="-122"/>
                <a:ea typeface="Microsoft YaHei" panose="020B0503020204020204" pitchFamily="34" charset="-122"/>
                <a:cs typeface="+mn-ea"/>
              </a:rPr>
              <a:t> request)</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try {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HttpSession</a:t>
            </a:r>
            <a:r>
              <a:rPr lang="en-US" altLang="zh-CN" sz="1600" dirty="0">
                <a:solidFill>
                  <a:srgbClr val="595959"/>
                </a:solidFill>
                <a:latin typeface="Microsoft YaHei" panose="020B0503020204020204" pitchFamily="34" charset="-122"/>
                <a:ea typeface="Microsoft YaHei" panose="020B0503020204020204" pitchFamily="34" charset="-122"/>
                <a:cs typeface="+mn-ea"/>
              </a:rPr>
              <a:t> session =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request.getSession</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session.invalidate</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销毁</a:t>
            </a:r>
            <a:r>
              <a:rPr lang="en-US" altLang="zh-CN" sz="1600" dirty="0">
                <a:solidFill>
                  <a:srgbClr val="595959"/>
                </a:solidFill>
                <a:latin typeface="Microsoft YaHei" panose="020B0503020204020204" pitchFamily="34" charset="-122"/>
                <a:ea typeface="Microsoft YaHei" panose="020B0503020204020204" pitchFamily="34" charset="-122"/>
                <a:cs typeface="+mn-ea"/>
              </a:rPr>
              <a:t>Session</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return  "forward:/admin/</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login.jsp</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catch(Exception e)</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e.printStackTrace</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request.setAttribute</a:t>
            </a:r>
            <a:r>
              <a:rPr lang="en-US" altLang="zh-CN" sz="1600" dirty="0">
                <a:solidFill>
                  <a:srgbClr val="595959"/>
                </a:solidFill>
                <a:latin typeface="Microsoft YaHei" panose="020B0503020204020204" pitchFamily="34" charset="-122"/>
                <a:ea typeface="Microsoft YaHei" panose="020B0503020204020204" pitchFamily="34" charset="-122"/>
                <a:cs typeface="+mn-ea"/>
              </a:rPr>
              <a:t>("msg","</a:t>
            </a:r>
            <a:r>
              <a:rPr lang="zh-CN" altLang="zh-CN" sz="1600" dirty="0">
                <a:solidFill>
                  <a:srgbClr val="595959"/>
                </a:solidFill>
                <a:latin typeface="Microsoft YaHei" panose="020B0503020204020204" pitchFamily="34" charset="-122"/>
                <a:ea typeface="Microsoft YaHei" panose="020B0503020204020204" pitchFamily="34" charset="-122"/>
                <a:cs typeface="+mn-ea"/>
              </a:rPr>
              <a:t>系统错误</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return  "forward:/admin/</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login.jsp</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Tree>
    <p:extLst>
      <p:ext uri="{BB962C8B-B14F-4D97-AF65-F5344CB8AC3E}">
        <p14:creationId xmlns:p14="http://schemas.microsoft.com/office/powerpoint/2010/main" val="20978818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03</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4567725"/>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至此，注销登录的功能就实现了。重启项目并登录系统后，单击</a:t>
            </a:r>
            <a:r>
              <a:rPr lang="zh-CN" altLang="en-US" sz="1600" dirty="0">
                <a:solidFill>
                  <a:srgbClr val="595959"/>
                </a:solidFill>
                <a:latin typeface="Microsoft YaHei" panose="020B0503020204020204" pitchFamily="34" charset="-122"/>
                <a:ea typeface="Microsoft YaHei" panose="020B0503020204020204" pitchFamily="34" charset="-122"/>
                <a:cs typeface="+mn-ea"/>
              </a:rPr>
              <a:t>系统后台页面</a:t>
            </a:r>
            <a:r>
              <a:rPr lang="zh-CN" altLang="zh-CN" sz="1600" dirty="0">
                <a:solidFill>
                  <a:srgbClr val="595959"/>
                </a:solidFill>
                <a:latin typeface="Microsoft YaHei" panose="020B0503020204020204" pitchFamily="34" charset="-122"/>
                <a:ea typeface="Microsoft YaHei" panose="020B0503020204020204" pitchFamily="34" charset="-122"/>
                <a:cs typeface="+mn-ea"/>
              </a:rPr>
              <a:t>中的“注销”链接，跳转到的页面如图所示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zh-CN" altLang="zh-CN" dirty="0">
                <a:solidFill>
                  <a:srgbClr val="595959"/>
                </a:solidFill>
                <a:latin typeface="Microsoft YaHei" panose="020B0503020204020204" pitchFamily="34" charset="-122"/>
                <a:ea typeface="Microsoft YaHei" panose="020B0503020204020204" pitchFamily="34" charset="-122"/>
                <a:cs typeface="+mn-ea"/>
              </a:rPr>
              <a:t>从图</a:t>
            </a:r>
            <a:r>
              <a:rPr lang="zh-CN" altLang="en-US" dirty="0">
                <a:solidFill>
                  <a:srgbClr val="595959"/>
                </a:solidFill>
                <a:latin typeface="Microsoft YaHei" panose="020B0503020204020204" pitchFamily="34" charset="-122"/>
                <a:ea typeface="Microsoft YaHei" panose="020B0503020204020204" pitchFamily="34" charset="-122"/>
                <a:cs typeface="+mn-ea"/>
              </a:rPr>
              <a:t>中</a:t>
            </a:r>
            <a:r>
              <a:rPr lang="zh-CN" altLang="zh-CN" dirty="0">
                <a:solidFill>
                  <a:srgbClr val="595959"/>
                </a:solidFill>
                <a:latin typeface="Microsoft YaHei" panose="020B0503020204020204" pitchFamily="34" charset="-122"/>
                <a:ea typeface="Microsoft YaHei" panose="020B0503020204020204" pitchFamily="34" charset="-122"/>
                <a:cs typeface="+mn-ea"/>
              </a:rPr>
              <a:t>可以看出，用户黑马程序员的登录状态已经被注销，并跳转到了登录页面</a:t>
            </a:r>
            <a:r>
              <a:rPr lang="zh-CN" altLang="en-US" dirty="0">
                <a:solidFill>
                  <a:srgbClr val="595959"/>
                </a:solidFill>
                <a:latin typeface="Microsoft YaHei" panose="020B0503020204020204" pitchFamily="34" charset="-122"/>
                <a:ea typeface="Microsoft YaHei" panose="020B0503020204020204" pitchFamily="34" charset="-122"/>
                <a:cs typeface="+mn-ea"/>
              </a:rPr>
              <a:t>。</a:t>
            </a:r>
            <a:r>
              <a:rPr lang="zh-CN" altLang="zh-CN" dirty="0">
                <a:solidFill>
                  <a:srgbClr val="595959"/>
                </a:solidFill>
                <a:latin typeface="Microsoft YaHei" panose="020B0503020204020204" pitchFamily="34" charset="-122"/>
                <a:ea typeface="Microsoft YaHei" panose="020B0503020204020204" pitchFamily="34" charset="-122"/>
                <a:cs typeface="+mn-ea"/>
              </a:rPr>
              <a:t> </a:t>
            </a: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15.4.3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注销登录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8" name="图片 7">
            <a:extLst>
              <a:ext uri="{FF2B5EF4-FFF2-40B4-BE49-F238E27FC236}">
                <a16:creationId xmlns:a16="http://schemas.microsoft.com/office/drawing/2014/main" id="{0B21441F-095D-B14A-B2E2-7CCBCCDC6339}"/>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191000" y="2192020"/>
            <a:ext cx="3935730" cy="2631440"/>
          </a:xfrm>
          <a:prstGeom prst="rect">
            <a:avLst/>
          </a:prstGeom>
          <a:noFill/>
          <a:ln>
            <a:noFill/>
          </a:ln>
          <a:effectLst/>
        </p:spPr>
      </p:pic>
    </p:spTree>
    <p:extLst>
      <p:ext uri="{BB962C8B-B14F-4D97-AF65-F5344CB8AC3E}">
        <p14:creationId xmlns:p14="http://schemas.microsoft.com/office/powerpoint/2010/main" val="7192290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4" y="3013559"/>
            <a:ext cx="7407280" cy="830997"/>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图书管理模块</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272752" y="2808590"/>
            <a:ext cx="2133388" cy="1107996"/>
          </a:xfrm>
          <a:prstGeom prst="rect">
            <a:avLst/>
          </a:prstGeom>
          <a:noFill/>
        </p:spPr>
        <p:txBody>
          <a:bodyPr wrap="square" lIns="91443" tIns="45720" rIns="91443" bIns="45720" rtlCol="0">
            <a:spAutoFit/>
          </a:bodyPr>
          <a:lstStyle/>
          <a:p>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15</a:t>
            </a:r>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a:t>
            </a:r>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5</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4310856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1995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新书推荐</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5816722" y="2535138"/>
            <a:ext cx="5430275" cy="90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掌握云借阅系统的</a:t>
            </a:r>
            <a:r>
              <a:rPr lang="zh-CN" altLang="en-US" dirty="0">
                <a:solidFill>
                  <a:srgbClr val="1369B2"/>
                </a:solidFill>
                <a:latin typeface="微软雅黑" panose="020B0503020204020204" pitchFamily="34" charset="-122"/>
                <a:ea typeface="微软雅黑" panose="020B0503020204020204" pitchFamily="34" charset="-122"/>
              </a:rPr>
              <a:t>新书推荐</a:t>
            </a:r>
            <a:r>
              <a:rPr lang="zh-CN" altLang="en-US" dirty="0">
                <a:solidFill>
                  <a:srgbClr val="595959"/>
                </a:solidFill>
                <a:latin typeface="微软雅黑" panose="020B0503020204020204" pitchFamily="34" charset="-122"/>
                <a:ea typeface="微软雅黑" panose="020B0503020204020204" pitchFamily="34" charset="-122"/>
              </a:rPr>
              <a:t>，能够在该系统中实现查询图书和借阅图书功能</a:t>
            </a: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8514507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2917482"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492990"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新书推荐模块的内容</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266616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新书推荐</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p>
        </p:txBody>
      </p:sp>
      <p:sp>
        <p:nvSpPr>
          <p:cNvPr id="8" name="文本框 18"/>
          <p:cNvSpPr txBox="1"/>
          <p:nvPr>
            <p:custDataLst>
              <p:tags r:id="rId2"/>
            </p:custDataLst>
          </p:nvPr>
        </p:nvSpPr>
        <p:spPr>
          <a:xfrm>
            <a:off x="2085111" y="3174223"/>
            <a:ext cx="8143378" cy="179759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1369B2"/>
                </a:solidFill>
                <a:latin typeface="微软雅黑" panose="020B0503020204020204" pitchFamily="34" charset="-122"/>
              </a:rPr>
              <a:t>        </a:t>
            </a:r>
            <a:r>
              <a:rPr lang="zh-CN" altLang="en-US" dirty="0">
                <a:solidFill>
                  <a:srgbClr val="595959"/>
                </a:solidFill>
                <a:latin typeface="微软雅黑" panose="020B0503020204020204" pitchFamily="34" charset="-122"/>
              </a:rPr>
              <a:t>云</a:t>
            </a:r>
            <a:r>
              <a:rPr lang="zh-CN" altLang="zh-CN" dirty="0">
                <a:solidFill>
                  <a:srgbClr val="595959"/>
                </a:solidFill>
                <a:latin typeface="微软雅黑" panose="020B0503020204020204" pitchFamily="34" charset="-122"/>
              </a:rPr>
              <a:t>借阅图书管理系统的新书推荐模块，主要包含查询图书和借阅图书</a:t>
            </a:r>
            <a:r>
              <a:rPr lang="en-US" altLang="zh-CN" dirty="0">
                <a:solidFill>
                  <a:srgbClr val="595959"/>
                </a:solidFill>
                <a:latin typeface="微软雅黑" panose="020B0503020204020204" pitchFamily="34" charset="-122"/>
              </a:rPr>
              <a:t>2</a:t>
            </a:r>
            <a:r>
              <a:rPr lang="zh-CN" altLang="zh-CN" dirty="0">
                <a:solidFill>
                  <a:srgbClr val="595959"/>
                </a:solidFill>
                <a:latin typeface="微软雅黑" panose="020B0503020204020204" pitchFamily="34" charset="-122"/>
              </a:rPr>
              <a:t>个功能，其中</a:t>
            </a:r>
            <a:r>
              <a:rPr lang="zh-CN" altLang="zh-CN" dirty="0">
                <a:solidFill>
                  <a:srgbClr val="1369B2"/>
                </a:solidFill>
                <a:latin typeface="微软雅黑" panose="020B0503020204020204" pitchFamily="34" charset="-122"/>
              </a:rPr>
              <a:t>查询图书</a:t>
            </a:r>
            <a:r>
              <a:rPr lang="zh-CN" altLang="zh-CN" dirty="0">
                <a:solidFill>
                  <a:srgbClr val="595959"/>
                </a:solidFill>
                <a:latin typeface="微软雅黑" panose="020B0503020204020204" pitchFamily="34" charset="-122"/>
              </a:rPr>
              <a:t>功能是根据图书的上架时间将图书相关信息展示在页面，本系统中固定推荐最新上架的</a:t>
            </a:r>
            <a:r>
              <a:rPr lang="en-US" altLang="zh-CN" dirty="0">
                <a:solidFill>
                  <a:srgbClr val="595959"/>
                </a:solidFill>
                <a:latin typeface="微软雅黑" panose="020B0503020204020204" pitchFamily="34" charset="-122"/>
              </a:rPr>
              <a:t>5</a:t>
            </a:r>
            <a:r>
              <a:rPr lang="zh-CN" altLang="zh-CN" dirty="0">
                <a:solidFill>
                  <a:srgbClr val="595959"/>
                </a:solidFill>
                <a:latin typeface="微软雅黑" panose="020B0503020204020204" pitchFamily="34" charset="-122"/>
              </a:rPr>
              <a:t>本图书；</a:t>
            </a:r>
            <a:r>
              <a:rPr lang="zh-CN" altLang="zh-CN" dirty="0">
                <a:solidFill>
                  <a:srgbClr val="1369B2"/>
                </a:solidFill>
                <a:latin typeface="微软雅黑" panose="020B0503020204020204" pitchFamily="34" charset="-122"/>
              </a:rPr>
              <a:t>借阅图书</a:t>
            </a:r>
            <a:r>
              <a:rPr lang="zh-CN" altLang="zh-CN" dirty="0">
                <a:solidFill>
                  <a:srgbClr val="595959"/>
                </a:solidFill>
                <a:latin typeface="微软雅黑" panose="020B0503020204020204" pitchFamily="34" charset="-122"/>
              </a:rPr>
              <a:t>功能是在用户发起借阅请求时，修改该图书的借阅状态、借阅人、借阅时间和预计归还的时间。接下来分别实现这</a:t>
            </a:r>
            <a:r>
              <a:rPr lang="en-US" altLang="zh-CN" dirty="0">
                <a:solidFill>
                  <a:srgbClr val="595959"/>
                </a:solidFill>
                <a:latin typeface="微软雅黑" panose="020B0503020204020204" pitchFamily="34" charset="-122"/>
              </a:rPr>
              <a:t>2</a:t>
            </a:r>
            <a:r>
              <a:rPr lang="zh-CN" altLang="zh-CN" dirty="0">
                <a:solidFill>
                  <a:srgbClr val="595959"/>
                </a:solidFill>
                <a:latin typeface="微软雅黑" panose="020B0503020204020204" pitchFamily="34" charset="-122"/>
              </a:rPr>
              <a:t>个功能</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sp>
        <p:nvSpPr>
          <p:cNvPr id="12" name="圆角矩形 11"/>
          <p:cNvSpPr/>
          <p:nvPr/>
        </p:nvSpPr>
        <p:spPr>
          <a:xfrm>
            <a:off x="1764665" y="2850995"/>
            <a:ext cx="8767334" cy="275454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701068" y="277202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228489" y="528506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13800389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143838" y="266933"/>
            <a:ext cx="31767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新书推荐</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a:extLst>
              <a:ext uri="{FF2B5EF4-FFF2-40B4-BE49-F238E27FC236}">
                <a16:creationId xmlns:a16="http://schemas.microsoft.com/office/drawing/2014/main" id="{915BD9FE-5EB7-084D-A33A-B090AD4E2F46}"/>
              </a:ext>
            </a:extLst>
          </p:cNvPr>
          <p:cNvPicPr>
            <a:picLocks noChangeAspect="1"/>
          </p:cNvPicPr>
          <p:nvPr/>
        </p:nvPicPr>
        <p:blipFill>
          <a:blip r:embed="rId5"/>
          <a:stretch>
            <a:fillRect/>
          </a:stretch>
        </p:blipFill>
        <p:spPr>
          <a:xfrm>
            <a:off x="3396176" y="1757157"/>
            <a:ext cx="7568955" cy="4480778"/>
          </a:xfrm>
          <a:prstGeom prst="rect">
            <a:avLst/>
          </a:prstGeom>
        </p:spPr>
      </p:pic>
      <p:sp>
        <p:nvSpPr>
          <p:cNvPr id="12" name="矩形 11">
            <a:extLst>
              <a:ext uri="{FF2B5EF4-FFF2-40B4-BE49-F238E27FC236}">
                <a16:creationId xmlns:a16="http://schemas.microsoft.com/office/drawing/2014/main" id="{6D1D8E9B-ABC6-8847-ABF1-A15C352FD4F1}"/>
              </a:ext>
            </a:extLst>
          </p:cNvPr>
          <p:cNvSpPr/>
          <p:nvPr/>
        </p:nvSpPr>
        <p:spPr>
          <a:xfrm>
            <a:off x="3644452" y="1754546"/>
            <a:ext cx="7568955" cy="4480778"/>
          </a:xfrm>
          <a:prstGeom prst="rect">
            <a:avLst/>
          </a:prstGeom>
        </p:spPr>
        <p:txBody>
          <a:bodyPr wrap="square">
            <a:spAutoFit/>
          </a:bodyPr>
          <a:lstStyle/>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public class Book implements Serializable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private Integer id;                      //</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图书编号</a:t>
            </a: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private String name;   </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图书名称</a:t>
            </a: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private String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isbn</a:t>
            </a:r>
            <a:r>
              <a:rPr lang="en-US" altLang="zh-CN" sz="1600" dirty="0">
                <a:solidFill>
                  <a:srgbClr val="595959"/>
                </a:solidFill>
                <a:latin typeface="Microsoft YaHei" panose="020B0503020204020204" pitchFamily="34" charset="-122"/>
                <a:ea typeface="Microsoft YaHei" panose="020B0503020204020204" pitchFamily="34" charset="-122"/>
                <a:cs typeface="+mn-ea"/>
              </a:rPr>
              <a:t>, String press;// </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图书标准</a:t>
            </a:r>
            <a:r>
              <a:rPr lang="en-US" altLang="zh-CN" sz="1600" dirty="0">
                <a:solidFill>
                  <a:srgbClr val="595959"/>
                </a:solidFill>
                <a:latin typeface="Microsoft YaHei" panose="020B0503020204020204" pitchFamily="34" charset="-122"/>
                <a:ea typeface="Microsoft YaHei" panose="020B0503020204020204" pitchFamily="34" charset="-122"/>
                <a:cs typeface="+mn-ea"/>
              </a:rPr>
              <a:t>ISBN</a:t>
            </a:r>
            <a:r>
              <a:rPr lang="zh-CN" altLang="zh-CN" sz="1600" dirty="0">
                <a:solidFill>
                  <a:srgbClr val="595959"/>
                </a:solidFill>
                <a:latin typeface="Microsoft YaHei" panose="020B0503020204020204" pitchFamily="34" charset="-122"/>
                <a:ea typeface="Microsoft YaHei" panose="020B0503020204020204" pitchFamily="34" charset="-122"/>
                <a:cs typeface="+mn-ea"/>
              </a:rPr>
              <a:t>编号</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图书出版</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private String author;                 // </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图书作者</a:t>
            </a: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private Integer pagination;        // </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图书页数</a:t>
            </a: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private Double price;                 // </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图书价格</a:t>
            </a: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private String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uploadTime</a:t>
            </a:r>
            <a:r>
              <a:rPr lang="en-US" altLang="zh-CN" sz="1600" dirty="0">
                <a:solidFill>
                  <a:srgbClr val="595959"/>
                </a:solidFill>
                <a:latin typeface="Microsoft YaHei" panose="020B0503020204020204" pitchFamily="34" charset="-122"/>
                <a:ea typeface="Microsoft YaHei" panose="020B0503020204020204" pitchFamily="34" charset="-122"/>
                <a:cs typeface="+mn-ea"/>
              </a:rPr>
              <a:t>, String status; // </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图书上架时间</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图书状态</a:t>
            </a: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private String borrower, String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borrowTime</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图书借阅人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图书借阅时间</a:t>
            </a: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private String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returnTime</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图书预计归还时间</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 </a:t>
            </a:r>
            <a:r>
              <a:rPr lang="zh-CN" altLang="en-US" sz="1600" dirty="0">
                <a:solidFill>
                  <a:srgbClr val="595959"/>
                </a:solidFill>
                <a:latin typeface="Microsoft YaHei" panose="020B0503020204020204" pitchFamily="34" charset="-122"/>
                <a:ea typeface="Microsoft YaHei" panose="020B0503020204020204" pitchFamily="34" charset="-122"/>
                <a:cs typeface="+mn-ea"/>
              </a:rPr>
              <a:t>省略</a:t>
            </a:r>
            <a:r>
              <a:rPr lang="en-US" altLang="zh-CN" sz="1600" dirty="0">
                <a:solidFill>
                  <a:srgbClr val="595959"/>
                </a:solidFill>
                <a:latin typeface="Microsoft YaHei" panose="020B0503020204020204" pitchFamily="34" charset="-122"/>
                <a:ea typeface="Microsoft YaHei" panose="020B0503020204020204" pitchFamily="34" charset="-122"/>
                <a:cs typeface="+mn-ea"/>
              </a:rPr>
              <a:t>getter/setter</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a:t>
            </a: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8" name="Chevron 3">
            <a:extLst>
              <a:ext uri="{FF2B5EF4-FFF2-40B4-BE49-F238E27FC236}">
                <a16:creationId xmlns:a16="http://schemas.microsoft.com/office/drawing/2014/main" id="{752E1A36-329A-FF43-9690-B55E23D7C780}"/>
              </a:ext>
            </a:extLst>
          </p:cNvPr>
          <p:cNvSpPr/>
          <p:nvPr>
            <p:custDataLst>
              <p:tags r:id="rId1"/>
            </p:custDataLst>
          </p:nvPr>
        </p:nvSpPr>
        <p:spPr>
          <a:xfrm>
            <a:off x="892518" y="1091196"/>
            <a:ext cx="1817168"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4" name="文本框 1">
            <a:extLst>
              <a:ext uri="{FF2B5EF4-FFF2-40B4-BE49-F238E27FC236}">
                <a16:creationId xmlns:a16="http://schemas.microsoft.com/office/drawing/2014/main" id="{C21D04FC-C865-E142-801B-43CB25E3943A}"/>
              </a:ext>
            </a:extLst>
          </p:cNvPr>
          <p:cNvSpPr txBox="1"/>
          <p:nvPr/>
        </p:nvSpPr>
        <p:spPr>
          <a:xfrm>
            <a:off x="1172537" y="1217734"/>
            <a:ext cx="1210588"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查询图书</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5" name="圆角矩形 14">
            <a:extLst>
              <a:ext uri="{FF2B5EF4-FFF2-40B4-BE49-F238E27FC236}">
                <a16:creationId xmlns:a16="http://schemas.microsoft.com/office/drawing/2014/main" id="{900AC92D-0FAD-5E44-B43F-3530D6B0A4E4}"/>
              </a:ext>
            </a:extLst>
          </p:cNvPr>
          <p:cNvSpPr/>
          <p:nvPr/>
        </p:nvSpPr>
        <p:spPr>
          <a:xfrm>
            <a:off x="961515" y="1955770"/>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6" name="文本框 10">
            <a:extLst>
              <a:ext uri="{FF2B5EF4-FFF2-40B4-BE49-F238E27FC236}">
                <a16:creationId xmlns:a16="http://schemas.microsoft.com/office/drawing/2014/main" id="{457A804E-4316-0541-940D-0EB06DB618E5}"/>
              </a:ext>
            </a:extLst>
          </p:cNvPr>
          <p:cNvSpPr txBox="1"/>
          <p:nvPr/>
        </p:nvSpPr>
        <p:spPr>
          <a:xfrm flipH="1">
            <a:off x="1050639" y="2091478"/>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19" name="1">
            <a:extLst>
              <a:ext uri="{FF2B5EF4-FFF2-40B4-BE49-F238E27FC236}">
                <a16:creationId xmlns:a16="http://schemas.microsoft.com/office/drawing/2014/main" id="{E0156768-3104-A940-B3FC-53B9F0577635}"/>
              </a:ext>
            </a:extLst>
          </p:cNvPr>
          <p:cNvSpPr txBox="1"/>
          <p:nvPr>
            <p:custDataLst>
              <p:tags r:id="rId2"/>
            </p:custDataLst>
          </p:nvPr>
        </p:nvSpPr>
        <p:spPr>
          <a:xfrm>
            <a:off x="965326" y="2979599"/>
            <a:ext cx="2240861" cy="2634119"/>
          </a:xfrm>
          <a:prstGeom prst="rect">
            <a:avLst/>
          </a:prstGeom>
          <a:noFill/>
          <a:ln>
            <a:noFill/>
          </a:ln>
        </p:spPr>
        <p:txBody>
          <a:bodyPr wrap="square" rtlCol="0">
            <a:spAutoFit/>
          </a:bodyPr>
          <a:lstStyle/>
          <a:p>
            <a:pPr lvl="0">
              <a:lnSpc>
                <a:spcPct val="150000"/>
              </a:lnSpc>
            </a:pPr>
            <a:r>
              <a:rPr lang="zh-CN" altLang="zh-CN" sz="1600" dirty="0">
                <a:solidFill>
                  <a:srgbClr val="1369B2"/>
                </a:solidFill>
                <a:latin typeface="Microsoft YaHei" panose="020B0503020204020204" pitchFamily="34" charset="-122"/>
                <a:ea typeface="Microsoft YaHei" panose="020B0503020204020204" pitchFamily="34" charset="-122"/>
                <a:cs typeface="+mn-ea"/>
              </a:rPr>
              <a:t>创建持久化类</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com.itheima.domain</a:t>
            </a:r>
            <a:r>
              <a:rPr lang="zh-CN" altLang="zh-CN" sz="1600" dirty="0">
                <a:solidFill>
                  <a:srgbClr val="595959"/>
                </a:solidFill>
                <a:latin typeface="Microsoft YaHei" panose="020B0503020204020204" pitchFamily="34" charset="-122"/>
                <a:ea typeface="Microsoft YaHei" panose="020B0503020204020204" pitchFamily="34" charset="-122"/>
                <a:cs typeface="+mn-ea"/>
              </a:rPr>
              <a:t>包中，创建图书持久化类</a:t>
            </a:r>
            <a:r>
              <a:rPr lang="en-US" altLang="zh-CN" sz="1600" dirty="0">
                <a:solidFill>
                  <a:srgbClr val="595959"/>
                </a:solidFill>
                <a:latin typeface="Microsoft YaHei" panose="020B0503020204020204" pitchFamily="34" charset="-122"/>
                <a:ea typeface="Microsoft YaHei" panose="020B0503020204020204" pitchFamily="34" charset="-122"/>
                <a:cs typeface="+mn-ea"/>
              </a:rPr>
              <a:t>Book</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a:solidFill>
                  <a:srgbClr val="595959"/>
                </a:solidFill>
                <a:latin typeface="Microsoft YaHei" panose="020B0503020204020204" pitchFamily="34" charset="-122"/>
                <a:ea typeface="Microsoft YaHei" panose="020B0503020204020204" pitchFamily="34" charset="-122"/>
                <a:cs typeface="+mn-ea"/>
              </a:rPr>
              <a:t>Book</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类中声明与图书数据表对应的属性并定义各个属性的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getter/setter</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Tree>
    <p:extLst>
      <p:ext uri="{BB962C8B-B14F-4D97-AF65-F5344CB8AC3E}">
        <p14:creationId xmlns:p14="http://schemas.microsoft.com/office/powerpoint/2010/main" val="26709642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02</a:t>
            </a:r>
          </a:p>
        </p:txBody>
      </p:sp>
      <p:sp>
        <p:nvSpPr>
          <p:cNvPr id="13" name="Title 1"/>
          <p:cNvSpPr txBox="1"/>
          <p:nvPr/>
        </p:nvSpPr>
        <p:spPr>
          <a:xfrm>
            <a:off x="1143838" y="266933"/>
            <a:ext cx="254848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新书推荐</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a:extLst>
              <a:ext uri="{FF2B5EF4-FFF2-40B4-BE49-F238E27FC236}">
                <a16:creationId xmlns:a16="http://schemas.microsoft.com/office/drawing/2014/main" id="{2DEF158D-36D2-A34E-81CC-CF384E0BD8D8}"/>
              </a:ext>
            </a:extLst>
          </p:cNvPr>
          <p:cNvSpPr txBox="1"/>
          <p:nvPr>
            <p:custDataLst>
              <p:tags r:id="rId1"/>
            </p:custDataLst>
          </p:nvPr>
        </p:nvSpPr>
        <p:spPr>
          <a:xfrm>
            <a:off x="2233349" y="3312253"/>
            <a:ext cx="7665031" cy="150021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en-US" dirty="0">
                <a:solidFill>
                  <a:srgbClr val="1369B2"/>
                </a:solidFill>
                <a:latin typeface="微软雅黑" panose="020B0503020204020204" pitchFamily="34" charset="-122"/>
              </a:rPr>
              <a:t>        </a:t>
            </a:r>
            <a:r>
              <a:rPr lang="zh-CN" altLang="zh-CN" dirty="0">
                <a:solidFill>
                  <a:srgbClr val="1369B2"/>
                </a:solidFill>
                <a:latin typeface="微软雅黑" panose="020B0503020204020204" pitchFamily="34" charset="-122"/>
              </a:rPr>
              <a:t>实现</a:t>
            </a:r>
            <a:r>
              <a:rPr lang="en-US" altLang="zh-CN" dirty="0">
                <a:solidFill>
                  <a:srgbClr val="1369B2"/>
                </a:solidFill>
                <a:latin typeface="微软雅黑" panose="020B0503020204020204" pitchFamily="34" charset="-122"/>
              </a:rPr>
              <a:t>DAO</a:t>
            </a:r>
            <a:r>
              <a:rPr lang="zh-CN" altLang="zh-CN" dirty="0">
                <a:solidFill>
                  <a:srgbClr val="1369B2"/>
                </a:solidFill>
                <a:latin typeface="微软雅黑" panose="020B0503020204020204" pitchFamily="34" charset="-122"/>
              </a:rPr>
              <a:t>层</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在</a:t>
            </a:r>
            <a:r>
              <a:rPr lang="en-US" altLang="zh-CN" dirty="0" err="1">
                <a:solidFill>
                  <a:srgbClr val="595959"/>
                </a:solidFill>
                <a:latin typeface="微软雅黑" panose="020B0503020204020204" pitchFamily="34" charset="-122"/>
              </a:rPr>
              <a:t>com.itheima.dao</a:t>
            </a:r>
            <a:r>
              <a:rPr lang="zh-CN" altLang="zh-CN" dirty="0">
                <a:solidFill>
                  <a:srgbClr val="595959"/>
                </a:solidFill>
                <a:latin typeface="微软雅黑" panose="020B0503020204020204" pitchFamily="34" charset="-122"/>
              </a:rPr>
              <a:t>包中，创建一个</a:t>
            </a:r>
            <a:r>
              <a:rPr lang="en-US" altLang="zh-CN" dirty="0" err="1">
                <a:solidFill>
                  <a:srgbClr val="595959"/>
                </a:solidFill>
                <a:latin typeface="微软雅黑" panose="020B0503020204020204" pitchFamily="34" charset="-122"/>
              </a:rPr>
              <a:t>BookMapper</a:t>
            </a:r>
            <a:r>
              <a:rPr lang="zh-CN" altLang="zh-CN" dirty="0">
                <a:solidFill>
                  <a:srgbClr val="595959"/>
                </a:solidFill>
                <a:latin typeface="微软雅黑" panose="020B0503020204020204" pitchFamily="34" charset="-122"/>
              </a:rPr>
              <a:t>接口，并在接口中定义方法</a:t>
            </a:r>
            <a:r>
              <a:rPr lang="en-US" altLang="zh-CN" dirty="0" err="1">
                <a:solidFill>
                  <a:srgbClr val="595959"/>
                </a:solidFill>
                <a:latin typeface="微软雅黑" panose="020B0503020204020204" pitchFamily="34" charset="-122"/>
              </a:rPr>
              <a:t>selectNewBooks</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selectNewBooks</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根据上架时间查询图书信息</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a:p>
            <a:pPr lvl="0">
              <a:lnSpc>
                <a:spcPct val="150000"/>
              </a:lnSpc>
            </a:pPr>
            <a:endParaRPr lang="zh-CN" altLang="zh-CN" dirty="0">
              <a:solidFill>
                <a:srgbClr val="595959"/>
              </a:solidFill>
              <a:latin typeface="微软雅黑" panose="020B0503020204020204" pitchFamily="34" charset="-122"/>
            </a:endParaRPr>
          </a:p>
        </p:txBody>
      </p:sp>
      <p:sp>
        <p:nvSpPr>
          <p:cNvPr id="14" name="圆角矩形 13">
            <a:extLst>
              <a:ext uri="{FF2B5EF4-FFF2-40B4-BE49-F238E27FC236}">
                <a16:creationId xmlns:a16="http://schemas.microsoft.com/office/drawing/2014/main" id="{A6910AD2-9B6E-1D42-A42A-89A5F00B2317}"/>
              </a:ext>
            </a:extLst>
          </p:cNvPr>
          <p:cNvSpPr/>
          <p:nvPr/>
        </p:nvSpPr>
        <p:spPr>
          <a:xfrm>
            <a:off x="1988895" y="2908580"/>
            <a:ext cx="8149515" cy="207490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a:extLst>
              <a:ext uri="{FF2B5EF4-FFF2-40B4-BE49-F238E27FC236}">
                <a16:creationId xmlns:a16="http://schemas.microsoft.com/office/drawing/2014/main" id="{D2DAC2AF-A085-BD4B-837A-D43F315FF4BD}"/>
              </a:ext>
            </a:extLst>
          </p:cNvPr>
          <p:cNvSpPr/>
          <p:nvPr/>
        </p:nvSpPr>
        <p:spPr>
          <a:xfrm>
            <a:off x="1938670" y="282961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a:extLst>
              <a:ext uri="{FF2B5EF4-FFF2-40B4-BE49-F238E27FC236}">
                <a16:creationId xmlns:a16="http://schemas.microsoft.com/office/drawing/2014/main" id="{55F28094-E3B5-2B48-916C-06A525F014F0}"/>
              </a:ext>
            </a:extLst>
          </p:cNvPr>
          <p:cNvSpPr/>
          <p:nvPr/>
        </p:nvSpPr>
        <p:spPr>
          <a:xfrm rot="10800000">
            <a:off x="9800611" y="466364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42137278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03</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1156792"/>
          </a:xfrm>
          <a:prstGeom prst="rect">
            <a:avLst/>
          </a:prstGeom>
          <a:noFill/>
          <a:ln>
            <a:noFill/>
          </a:ln>
        </p:spPr>
        <p:txBody>
          <a:bodyPr wrap="square" rtlCol="0">
            <a:spAutoFit/>
          </a:bodyPr>
          <a:lstStyle/>
          <a:p>
            <a:pPr lvl="0">
              <a:lnSpc>
                <a:spcPct val="150000"/>
              </a:lnSpc>
            </a:pPr>
            <a:r>
              <a:rPr lang="zh-CN" altLang="zh-CN" sz="1600" dirty="0">
                <a:solidFill>
                  <a:srgbClr val="1369B2"/>
                </a:solidFill>
                <a:latin typeface="Microsoft YaHei" panose="020B0503020204020204" pitchFamily="34" charset="-122"/>
                <a:ea typeface="Microsoft YaHei" panose="020B0503020204020204" pitchFamily="34" charset="-122"/>
                <a:cs typeface="+mn-ea"/>
              </a:rPr>
              <a:t>实现</a:t>
            </a:r>
            <a:r>
              <a:rPr lang="en-US" altLang="zh-CN" sz="1600" dirty="0">
                <a:solidFill>
                  <a:srgbClr val="1369B2"/>
                </a:solidFill>
                <a:latin typeface="Microsoft YaHei" panose="020B0503020204020204" pitchFamily="34" charset="-122"/>
                <a:ea typeface="Microsoft YaHei" panose="020B0503020204020204" pitchFamily="34" charset="-122"/>
                <a:cs typeface="+mn-ea"/>
              </a:rPr>
              <a:t>Service</a:t>
            </a:r>
            <a:r>
              <a:rPr lang="zh-CN" altLang="zh-CN" sz="1600" dirty="0">
                <a:solidFill>
                  <a:srgbClr val="1369B2"/>
                </a:solidFill>
                <a:latin typeface="Microsoft YaHei" panose="020B0503020204020204" pitchFamily="34" charset="-122"/>
                <a:ea typeface="Microsoft YaHei" panose="020B0503020204020204" pitchFamily="34" charset="-122"/>
                <a:cs typeface="+mn-ea"/>
              </a:rPr>
              <a:t>层</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a:solidFill>
                  <a:srgbClr val="595959"/>
                </a:solidFill>
                <a:latin typeface="Microsoft YaHei" panose="020B0503020204020204" pitchFamily="34" charset="-122"/>
                <a:ea typeface="Microsoft YaHei" panose="020B0503020204020204" pitchFamily="34" charset="-122"/>
                <a:cs typeface="+mn-ea"/>
              </a:rPr>
              <a:t>1</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创建分页结果实体类。在项目的</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src</a:t>
            </a:r>
            <a:r>
              <a:rPr lang="en-US" altLang="zh-CN" sz="1600" dirty="0">
                <a:solidFill>
                  <a:srgbClr val="595959"/>
                </a:solidFill>
                <a:latin typeface="Microsoft YaHei" panose="020B0503020204020204" pitchFamily="34" charset="-122"/>
                <a:ea typeface="Microsoft YaHei" panose="020B0503020204020204" pitchFamily="34" charset="-122"/>
                <a:cs typeface="+mn-ea"/>
              </a:rPr>
              <a:t>\main\java</a:t>
            </a:r>
            <a:r>
              <a:rPr lang="zh-CN" altLang="zh-CN" sz="1600" dirty="0">
                <a:solidFill>
                  <a:srgbClr val="595959"/>
                </a:solidFill>
                <a:latin typeface="Microsoft YaHei" panose="020B0503020204020204" pitchFamily="34" charset="-122"/>
                <a:ea typeface="Microsoft YaHei" panose="020B0503020204020204" pitchFamily="34" charset="-122"/>
                <a:cs typeface="+mn-ea"/>
              </a:rPr>
              <a:t>目录下，创建一个</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com.itheima.entity</a:t>
            </a:r>
            <a:r>
              <a:rPr lang="zh-CN" altLang="zh-CN" sz="1600" dirty="0">
                <a:solidFill>
                  <a:srgbClr val="595959"/>
                </a:solidFill>
                <a:latin typeface="Microsoft YaHei" panose="020B0503020204020204" pitchFamily="34" charset="-122"/>
                <a:ea typeface="Microsoft YaHei" panose="020B0503020204020204" pitchFamily="34" charset="-122"/>
                <a:cs typeface="+mn-ea"/>
              </a:rPr>
              <a:t>包，在包中创建分页结果实体类</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PageResult</a:t>
            </a:r>
            <a:r>
              <a:rPr lang="zh-CN" altLang="zh-CN" sz="1600" dirty="0">
                <a:solidFill>
                  <a:srgbClr val="595959"/>
                </a:solidFill>
                <a:latin typeface="Microsoft YaHei" panose="020B0503020204020204" pitchFamily="34" charset="-122"/>
                <a:ea typeface="Microsoft YaHei" panose="020B0503020204020204" pitchFamily="34" charset="-122"/>
                <a:cs typeface="+mn-ea"/>
              </a:rPr>
              <a:t>，用于将查询的结果展示在页面</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新书推荐</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a:extLst>
              <a:ext uri="{FF2B5EF4-FFF2-40B4-BE49-F238E27FC236}">
                <a16:creationId xmlns:a16="http://schemas.microsoft.com/office/drawing/2014/main" id="{915BD9FE-5EB7-084D-A33A-B090AD4E2F46}"/>
              </a:ext>
            </a:extLst>
          </p:cNvPr>
          <p:cNvPicPr>
            <a:picLocks noChangeAspect="1"/>
          </p:cNvPicPr>
          <p:nvPr/>
        </p:nvPicPr>
        <p:blipFill>
          <a:blip r:embed="rId4"/>
          <a:stretch>
            <a:fillRect/>
          </a:stretch>
        </p:blipFill>
        <p:spPr>
          <a:xfrm>
            <a:off x="2486203" y="2627453"/>
            <a:ext cx="7332167" cy="3714739"/>
          </a:xfrm>
          <a:prstGeom prst="rect">
            <a:avLst/>
          </a:prstGeom>
        </p:spPr>
      </p:pic>
      <p:sp>
        <p:nvSpPr>
          <p:cNvPr id="12" name="矩形 11">
            <a:extLst>
              <a:ext uri="{FF2B5EF4-FFF2-40B4-BE49-F238E27FC236}">
                <a16:creationId xmlns:a16="http://schemas.microsoft.com/office/drawing/2014/main" id="{6D1D8E9B-ABC6-8847-ABF1-A15C352FD4F1}"/>
              </a:ext>
            </a:extLst>
          </p:cNvPr>
          <p:cNvSpPr/>
          <p:nvPr/>
        </p:nvSpPr>
        <p:spPr>
          <a:xfrm>
            <a:off x="3278115" y="2600077"/>
            <a:ext cx="5717295" cy="3742115"/>
          </a:xfrm>
          <a:prstGeom prst="rect">
            <a:avLst/>
          </a:prstGeom>
        </p:spPr>
        <p:txBody>
          <a:bodyPr wrap="square">
            <a:spAutoFit/>
          </a:bodyPr>
          <a:lstStyle/>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public class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PageResult</a:t>
            </a:r>
            <a:r>
              <a:rPr lang="en-US" altLang="zh-CN" sz="1600" dirty="0">
                <a:solidFill>
                  <a:srgbClr val="595959"/>
                </a:solidFill>
                <a:latin typeface="Microsoft YaHei" panose="020B0503020204020204" pitchFamily="34" charset="-122"/>
                <a:ea typeface="Microsoft YaHei" panose="020B0503020204020204" pitchFamily="34" charset="-122"/>
                <a:cs typeface="+mn-ea"/>
              </a:rPr>
              <a:t> implements Serializable{</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private long total; 		// </a:t>
            </a:r>
            <a:r>
              <a:rPr lang="zh-CN" altLang="zh-CN" sz="1600" dirty="0">
                <a:solidFill>
                  <a:srgbClr val="595959"/>
                </a:solidFill>
                <a:latin typeface="Microsoft YaHei" panose="020B0503020204020204" pitchFamily="34" charset="-122"/>
                <a:ea typeface="Microsoft YaHei" panose="020B0503020204020204" pitchFamily="34" charset="-122"/>
                <a:cs typeface="+mn-ea"/>
              </a:rPr>
              <a:t>总数</a:t>
            </a: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private List rows; 		// </a:t>
            </a:r>
            <a:r>
              <a:rPr lang="zh-CN" altLang="zh-CN" sz="1600" dirty="0">
                <a:solidFill>
                  <a:srgbClr val="595959"/>
                </a:solidFill>
                <a:latin typeface="Microsoft YaHei" panose="020B0503020204020204" pitchFamily="34" charset="-122"/>
                <a:ea typeface="Microsoft YaHei" panose="020B0503020204020204" pitchFamily="34" charset="-122"/>
                <a:cs typeface="+mn-ea"/>
              </a:rPr>
              <a:t>返回的数据集合</a:t>
            </a: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public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PageResult</a:t>
            </a:r>
            <a:r>
              <a:rPr lang="en-US" altLang="zh-CN" sz="1600" dirty="0">
                <a:solidFill>
                  <a:srgbClr val="595959"/>
                </a:solidFill>
                <a:latin typeface="Microsoft YaHei" panose="020B0503020204020204" pitchFamily="34" charset="-122"/>
                <a:ea typeface="Microsoft YaHei" panose="020B0503020204020204" pitchFamily="34" charset="-122"/>
                <a:cs typeface="+mn-ea"/>
              </a:rPr>
              <a:t>(long total, List rows)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super();</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this.total</a:t>
            </a:r>
            <a:r>
              <a:rPr lang="en-US" altLang="zh-CN" sz="1600" dirty="0">
                <a:solidFill>
                  <a:srgbClr val="595959"/>
                </a:solidFill>
                <a:latin typeface="Microsoft YaHei" panose="020B0503020204020204" pitchFamily="34" charset="-122"/>
                <a:ea typeface="Microsoft YaHei" panose="020B0503020204020204" pitchFamily="34" charset="-122"/>
                <a:cs typeface="+mn-ea"/>
              </a:rPr>
              <a:t> = total;</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this.rows</a:t>
            </a:r>
            <a:r>
              <a:rPr lang="en-US" altLang="zh-CN" sz="1600" dirty="0">
                <a:solidFill>
                  <a:srgbClr val="595959"/>
                </a:solidFill>
                <a:latin typeface="Microsoft YaHei" panose="020B0503020204020204" pitchFamily="34" charset="-122"/>
                <a:ea typeface="Microsoft YaHei" panose="020B0503020204020204" pitchFamily="34" charset="-122"/>
                <a:cs typeface="+mn-ea"/>
              </a:rPr>
              <a:t> = rows;</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 getter/setter</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a:t>
            </a: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Tree>
    <p:extLst>
      <p:ext uri="{BB962C8B-B14F-4D97-AF65-F5344CB8AC3E}">
        <p14:creationId xmlns:p14="http://schemas.microsoft.com/office/powerpoint/2010/main" val="25313658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03</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5588774"/>
          </a:xfrm>
          <a:prstGeom prst="rect">
            <a:avLst/>
          </a:prstGeom>
          <a:noFill/>
          <a:ln>
            <a:noFill/>
          </a:ln>
        </p:spPr>
        <p:txBody>
          <a:bodyPr wrap="square" rtlCol="0">
            <a:spAutoFit/>
          </a:bodyPr>
          <a:lstStyle/>
          <a:p>
            <a:pPr>
              <a:lnSpc>
                <a:spcPct val="150000"/>
              </a:lnSpc>
            </a:pPr>
            <a:r>
              <a:rPr lang="zh-CN" altLang="zh-CN" sz="1600" dirty="0">
                <a:solidFill>
                  <a:srgbClr val="1369B2"/>
                </a:solidFill>
                <a:latin typeface="Microsoft YaHei" panose="020B0503020204020204" pitchFamily="34" charset="-122"/>
                <a:ea typeface="Microsoft YaHei" panose="020B0503020204020204" pitchFamily="34" charset="-122"/>
                <a:cs typeface="+mn-ea"/>
              </a:rPr>
              <a:t>实现</a:t>
            </a:r>
            <a:r>
              <a:rPr lang="en-US" altLang="zh-CN" sz="1600" dirty="0">
                <a:solidFill>
                  <a:srgbClr val="1369B2"/>
                </a:solidFill>
                <a:latin typeface="Microsoft YaHei" panose="020B0503020204020204" pitchFamily="34" charset="-122"/>
                <a:ea typeface="Microsoft YaHei" panose="020B0503020204020204" pitchFamily="34" charset="-122"/>
                <a:cs typeface="+mn-ea"/>
              </a:rPr>
              <a:t>Service</a:t>
            </a:r>
            <a:r>
              <a:rPr lang="zh-CN" altLang="zh-CN" sz="1600" dirty="0">
                <a:solidFill>
                  <a:srgbClr val="1369B2"/>
                </a:solidFill>
                <a:latin typeface="Microsoft YaHei" panose="020B0503020204020204" pitchFamily="34" charset="-122"/>
                <a:ea typeface="Microsoft YaHei" panose="020B0503020204020204" pitchFamily="34" charset="-122"/>
                <a:cs typeface="+mn-ea"/>
              </a:rPr>
              <a:t>层</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a:solidFill>
                  <a:srgbClr val="595959"/>
                </a:solidFill>
                <a:latin typeface="Microsoft YaHei" panose="020B0503020204020204" pitchFamily="34" charset="-122"/>
                <a:ea typeface="Microsoft YaHei" panose="020B0503020204020204" pitchFamily="34" charset="-122"/>
                <a:cs typeface="+mn-ea"/>
              </a:rPr>
              <a:t>2</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com.itheima.service</a:t>
            </a:r>
            <a:r>
              <a:rPr lang="zh-CN" altLang="zh-CN" sz="1600" dirty="0">
                <a:solidFill>
                  <a:srgbClr val="595959"/>
                </a:solidFill>
                <a:latin typeface="Microsoft YaHei" panose="020B0503020204020204" pitchFamily="34" charset="-122"/>
                <a:ea typeface="Microsoft YaHei" panose="020B0503020204020204" pitchFamily="34" charset="-122"/>
                <a:cs typeface="+mn-ea"/>
              </a:rPr>
              <a:t>包中，创建</a:t>
            </a:r>
            <a:r>
              <a:rPr lang="en-US" altLang="zh-CN" sz="1600" dirty="0">
                <a:solidFill>
                  <a:srgbClr val="595959"/>
                </a:solidFill>
                <a:latin typeface="Microsoft YaHei" panose="020B0503020204020204" pitchFamily="34" charset="-122"/>
                <a:ea typeface="Microsoft YaHei" panose="020B0503020204020204" pitchFamily="34" charset="-122"/>
                <a:cs typeface="+mn-ea"/>
              </a:rPr>
              <a:t>Service</a:t>
            </a:r>
            <a:r>
              <a:rPr lang="zh-CN" altLang="zh-CN" sz="1600" dirty="0">
                <a:solidFill>
                  <a:srgbClr val="595959"/>
                </a:solidFill>
                <a:latin typeface="Microsoft YaHei" panose="020B0503020204020204" pitchFamily="34" charset="-122"/>
                <a:ea typeface="Microsoft YaHei" panose="020B0503020204020204" pitchFamily="34" charset="-122"/>
                <a:cs typeface="+mn-ea"/>
              </a:rPr>
              <a:t>层的图书接口</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BookService</a:t>
            </a:r>
            <a:r>
              <a:rPr lang="zh-CN" altLang="zh-CN" sz="1600" dirty="0">
                <a:solidFill>
                  <a:srgbClr val="595959"/>
                </a:solidFill>
                <a:latin typeface="Microsoft YaHei" panose="020B0503020204020204" pitchFamily="34" charset="-122"/>
                <a:ea typeface="Microsoft YaHei" panose="020B0503020204020204" pitchFamily="34" charset="-122"/>
                <a:cs typeface="+mn-ea"/>
              </a:rPr>
              <a:t>，接口中定义查询最新上架图书的方法</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com.itheima.service.impl</a:t>
            </a:r>
            <a:r>
              <a:rPr lang="zh-CN" altLang="zh-CN" sz="1600" dirty="0">
                <a:solidFill>
                  <a:srgbClr val="595959"/>
                </a:solidFill>
                <a:latin typeface="Microsoft YaHei" panose="020B0503020204020204" pitchFamily="34" charset="-122"/>
                <a:ea typeface="Microsoft YaHei" panose="020B0503020204020204" pitchFamily="34" charset="-122"/>
                <a:cs typeface="+mn-ea"/>
              </a:rPr>
              <a:t>包中，创建</a:t>
            </a:r>
            <a:r>
              <a:rPr lang="en-US" altLang="zh-CN" sz="1600" dirty="0">
                <a:solidFill>
                  <a:srgbClr val="595959"/>
                </a:solidFill>
                <a:latin typeface="Microsoft YaHei" panose="020B0503020204020204" pitchFamily="34" charset="-122"/>
                <a:ea typeface="Microsoft YaHei" panose="020B0503020204020204" pitchFamily="34" charset="-122"/>
                <a:cs typeface="+mn-ea"/>
              </a:rPr>
              <a:t>Service</a:t>
            </a:r>
            <a:r>
              <a:rPr lang="zh-CN" altLang="zh-CN" sz="1600" dirty="0">
                <a:solidFill>
                  <a:srgbClr val="595959"/>
                </a:solidFill>
                <a:latin typeface="Microsoft YaHei" panose="020B0503020204020204" pitchFamily="34" charset="-122"/>
                <a:ea typeface="Microsoft YaHei" panose="020B0503020204020204" pitchFamily="34" charset="-122"/>
                <a:cs typeface="+mn-ea"/>
              </a:rPr>
              <a:t>层的图书接口的实现类</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BookServiceImpl</a:t>
            </a:r>
            <a:r>
              <a:rPr lang="zh-CN" altLang="zh-CN" sz="1600" dirty="0">
                <a:solidFill>
                  <a:srgbClr val="595959"/>
                </a:solidFill>
                <a:latin typeface="Microsoft YaHei" panose="020B0503020204020204" pitchFamily="34" charset="-122"/>
                <a:ea typeface="Microsoft YaHei" panose="020B0503020204020204" pitchFamily="34" charset="-122"/>
                <a:cs typeface="+mn-ea"/>
              </a:rPr>
              <a:t>，重写接口中的</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selectNewBooks</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a:t>
            </a:r>
            <a:r>
              <a:rPr lang="zh-CN" altLang="en-US" sz="1600" dirty="0">
                <a:solidFill>
                  <a:srgbClr val="595959"/>
                </a:solidFill>
                <a:latin typeface="Microsoft YaHei" panose="020B0503020204020204" pitchFamily="34" charset="-122"/>
                <a:ea typeface="Microsoft YaHei" panose="020B0503020204020204" pitchFamily="34" charset="-122"/>
                <a:cs typeface="+mn-ea"/>
              </a:rPr>
              <a:t>（省略）</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新书推荐</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a:extLst>
              <a:ext uri="{FF2B5EF4-FFF2-40B4-BE49-F238E27FC236}">
                <a16:creationId xmlns:a16="http://schemas.microsoft.com/office/drawing/2014/main" id="{915BD9FE-5EB7-084D-A33A-B090AD4E2F46}"/>
              </a:ext>
            </a:extLst>
          </p:cNvPr>
          <p:cNvPicPr>
            <a:picLocks noChangeAspect="1"/>
          </p:cNvPicPr>
          <p:nvPr/>
        </p:nvPicPr>
        <p:blipFill>
          <a:blip r:embed="rId4"/>
          <a:stretch>
            <a:fillRect/>
          </a:stretch>
        </p:blipFill>
        <p:spPr>
          <a:xfrm>
            <a:off x="2486203" y="2581153"/>
            <a:ext cx="7332167" cy="3003451"/>
          </a:xfrm>
          <a:prstGeom prst="rect">
            <a:avLst/>
          </a:prstGeom>
        </p:spPr>
      </p:pic>
      <p:sp>
        <p:nvSpPr>
          <p:cNvPr id="12" name="矩形 11">
            <a:extLst>
              <a:ext uri="{FF2B5EF4-FFF2-40B4-BE49-F238E27FC236}">
                <a16:creationId xmlns:a16="http://schemas.microsoft.com/office/drawing/2014/main" id="{6D1D8E9B-ABC6-8847-ABF1-A15C352FD4F1}"/>
              </a:ext>
            </a:extLst>
          </p:cNvPr>
          <p:cNvSpPr/>
          <p:nvPr/>
        </p:nvSpPr>
        <p:spPr>
          <a:xfrm>
            <a:off x="3278115" y="2530627"/>
            <a:ext cx="5717295" cy="3003451"/>
          </a:xfrm>
          <a:prstGeom prst="rect">
            <a:avLst/>
          </a:prstGeom>
        </p:spPr>
        <p:txBody>
          <a:bodyPr wrap="square">
            <a:spAutoFit/>
          </a:bodyPr>
          <a:lstStyle/>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package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com.itheima.service</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import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entity.PageResult</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图书接口</a:t>
            </a: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public interface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BookService</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查询最新上架的图书</a:t>
            </a: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PageResult</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selectNewBooks</a:t>
            </a:r>
            <a:r>
              <a:rPr lang="en-US" altLang="zh-CN" sz="1600" dirty="0">
                <a:solidFill>
                  <a:srgbClr val="595959"/>
                </a:solidFill>
                <a:latin typeface="Microsoft YaHei" panose="020B0503020204020204" pitchFamily="34" charset="-122"/>
                <a:ea typeface="Microsoft YaHei" panose="020B0503020204020204" pitchFamily="34" charset="-122"/>
                <a:cs typeface="+mn-ea"/>
              </a:rPr>
              <a:t>(Integer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pageNum</a:t>
            </a:r>
            <a:r>
              <a:rPr lang="en-US" altLang="zh-CN" sz="1600" dirty="0">
                <a:solidFill>
                  <a:srgbClr val="595959"/>
                </a:solidFill>
                <a:latin typeface="Microsoft YaHei" panose="020B0503020204020204" pitchFamily="34" charset="-122"/>
                <a:ea typeface="Microsoft YaHei" panose="020B0503020204020204" pitchFamily="34" charset="-122"/>
                <a:cs typeface="+mn-ea"/>
              </a:rPr>
              <a:t>, Integer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pageSize</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Tree>
    <p:extLst>
      <p:ext uri="{BB962C8B-B14F-4D97-AF65-F5344CB8AC3E}">
        <p14:creationId xmlns:p14="http://schemas.microsoft.com/office/powerpoint/2010/main" val="19432608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04</a:t>
            </a:r>
          </a:p>
        </p:txBody>
      </p:sp>
      <p:sp>
        <p:nvSpPr>
          <p:cNvPr id="13" name="Title 1"/>
          <p:cNvSpPr txBox="1"/>
          <p:nvPr/>
        </p:nvSpPr>
        <p:spPr>
          <a:xfrm>
            <a:off x="1143838" y="266933"/>
            <a:ext cx="254848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新书推荐</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a:extLst>
              <a:ext uri="{FF2B5EF4-FFF2-40B4-BE49-F238E27FC236}">
                <a16:creationId xmlns:a16="http://schemas.microsoft.com/office/drawing/2014/main" id="{2DEF158D-36D2-A34E-81CC-CF384E0BD8D8}"/>
              </a:ext>
            </a:extLst>
          </p:cNvPr>
          <p:cNvSpPr txBox="1"/>
          <p:nvPr>
            <p:custDataLst>
              <p:tags r:id="rId1"/>
            </p:custDataLst>
          </p:nvPr>
        </p:nvSpPr>
        <p:spPr>
          <a:xfrm>
            <a:off x="2233349" y="3312253"/>
            <a:ext cx="7665031" cy="150021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en-US" dirty="0">
                <a:solidFill>
                  <a:srgbClr val="595959"/>
                </a:solidFill>
                <a:latin typeface="微软雅黑" panose="020B0503020204020204" pitchFamily="34" charset="-122"/>
              </a:rPr>
              <a:t>       </a:t>
            </a:r>
            <a:r>
              <a:rPr lang="zh-CN" altLang="en-US" dirty="0">
                <a:solidFill>
                  <a:srgbClr val="1369B2"/>
                </a:solidFill>
                <a:latin typeface="微软雅黑" panose="020B0503020204020204" pitchFamily="34" charset="-122"/>
              </a:rPr>
              <a:t> </a:t>
            </a:r>
            <a:r>
              <a:rPr lang="zh-CN" altLang="zh-CN" dirty="0">
                <a:solidFill>
                  <a:srgbClr val="1369B2"/>
                </a:solidFill>
                <a:latin typeface="微软雅黑" panose="020B0503020204020204" pitchFamily="34" charset="-122"/>
              </a:rPr>
              <a:t>实现</a:t>
            </a:r>
            <a:r>
              <a:rPr lang="en-US" altLang="zh-CN" dirty="0">
                <a:solidFill>
                  <a:srgbClr val="1369B2"/>
                </a:solidFill>
                <a:latin typeface="微软雅黑" panose="020B0503020204020204" pitchFamily="34" charset="-122"/>
              </a:rPr>
              <a:t>Controller</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在</a:t>
            </a:r>
            <a:r>
              <a:rPr lang="en-US" altLang="zh-CN" dirty="0" err="1">
                <a:solidFill>
                  <a:srgbClr val="595959"/>
                </a:solidFill>
                <a:latin typeface="微软雅黑" panose="020B0503020204020204" pitchFamily="34" charset="-122"/>
              </a:rPr>
              <a:t>com.itheima.controller</a:t>
            </a:r>
            <a:r>
              <a:rPr lang="zh-CN" altLang="zh-CN" dirty="0">
                <a:solidFill>
                  <a:srgbClr val="595959"/>
                </a:solidFill>
                <a:latin typeface="微软雅黑" panose="020B0503020204020204" pitchFamily="34" charset="-122"/>
              </a:rPr>
              <a:t>包中，创建图书控制器类</a:t>
            </a:r>
            <a:r>
              <a:rPr lang="en-US" altLang="zh-CN" dirty="0" err="1">
                <a:solidFill>
                  <a:srgbClr val="595959"/>
                </a:solidFill>
                <a:latin typeface="微软雅黑" panose="020B0503020204020204" pitchFamily="34" charset="-122"/>
              </a:rPr>
              <a:t>BookController</a:t>
            </a:r>
            <a:r>
              <a:rPr lang="zh-CN" altLang="zh-CN" dirty="0">
                <a:solidFill>
                  <a:srgbClr val="595959"/>
                </a:solidFill>
                <a:latin typeface="微软雅黑" panose="020B0503020204020204" pitchFamily="34" charset="-122"/>
              </a:rPr>
              <a:t>，在</a:t>
            </a:r>
            <a:r>
              <a:rPr lang="en-US" altLang="zh-CN" dirty="0" err="1">
                <a:solidFill>
                  <a:srgbClr val="595959"/>
                </a:solidFill>
                <a:latin typeface="微软雅黑" panose="020B0503020204020204" pitchFamily="34" charset="-122"/>
              </a:rPr>
              <a:t>BookController</a:t>
            </a:r>
            <a:r>
              <a:rPr lang="zh-CN" altLang="zh-CN" dirty="0">
                <a:solidFill>
                  <a:srgbClr val="595959"/>
                </a:solidFill>
                <a:latin typeface="微软雅黑" panose="020B0503020204020204" pitchFamily="34" charset="-122"/>
              </a:rPr>
              <a:t>类中定义方法</a:t>
            </a:r>
            <a:r>
              <a:rPr lang="en-US" altLang="zh-CN" dirty="0" err="1">
                <a:solidFill>
                  <a:srgbClr val="595959"/>
                </a:solidFill>
                <a:latin typeface="微软雅黑" panose="020B0503020204020204" pitchFamily="34" charset="-122"/>
              </a:rPr>
              <a:t>selectNewbooks</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，用于查询最新上架的图书，并将查询结果响应到新书推荐页面</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sp>
        <p:nvSpPr>
          <p:cNvPr id="14" name="圆角矩形 13">
            <a:extLst>
              <a:ext uri="{FF2B5EF4-FFF2-40B4-BE49-F238E27FC236}">
                <a16:creationId xmlns:a16="http://schemas.microsoft.com/office/drawing/2014/main" id="{A6910AD2-9B6E-1D42-A42A-89A5F00B2317}"/>
              </a:ext>
            </a:extLst>
          </p:cNvPr>
          <p:cNvSpPr/>
          <p:nvPr/>
        </p:nvSpPr>
        <p:spPr>
          <a:xfrm>
            <a:off x="1988895" y="2908580"/>
            <a:ext cx="8149515" cy="207490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a:extLst>
              <a:ext uri="{FF2B5EF4-FFF2-40B4-BE49-F238E27FC236}">
                <a16:creationId xmlns:a16="http://schemas.microsoft.com/office/drawing/2014/main" id="{D2DAC2AF-A085-BD4B-837A-D43F315FF4BD}"/>
              </a:ext>
            </a:extLst>
          </p:cNvPr>
          <p:cNvSpPr/>
          <p:nvPr/>
        </p:nvSpPr>
        <p:spPr>
          <a:xfrm>
            <a:off x="1938670" y="282961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a:extLst>
              <a:ext uri="{FF2B5EF4-FFF2-40B4-BE49-F238E27FC236}">
                <a16:creationId xmlns:a16="http://schemas.microsoft.com/office/drawing/2014/main" id="{55F28094-E3B5-2B48-916C-06A525F014F0}"/>
              </a:ext>
            </a:extLst>
          </p:cNvPr>
          <p:cNvSpPr/>
          <p:nvPr/>
        </p:nvSpPr>
        <p:spPr>
          <a:xfrm rot="10800000">
            <a:off x="9800611" y="466364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42347554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4" y="3013559"/>
            <a:ext cx="6990735" cy="830997"/>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系统概述</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272752" y="2808590"/>
            <a:ext cx="2133388" cy="1107996"/>
          </a:xfrm>
          <a:prstGeom prst="rect">
            <a:avLst/>
          </a:prstGeom>
          <a:noFill/>
        </p:spPr>
        <p:txBody>
          <a:bodyPr wrap="square" lIns="91443" tIns="45720" rIns="91443" bIns="45720" rtlCol="0">
            <a:spAutoFit/>
          </a:bodyPr>
          <a:lstStyle/>
          <a:p>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15</a:t>
            </a:r>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.1</a:t>
            </a:r>
          </a:p>
        </p:txBody>
      </p:sp>
    </p:spTree>
    <p:extLst>
      <p:ext uri="{BB962C8B-B14F-4D97-AF65-F5344CB8AC3E}">
        <p14:creationId xmlns:p14="http://schemas.microsoft.com/office/powerpoint/2010/main" val="23269680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2675808"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236510"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分页工具类的使用</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267580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新书推荐</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p>
        </p:txBody>
      </p:sp>
      <p:sp>
        <p:nvSpPr>
          <p:cNvPr id="8" name="文本框 18"/>
          <p:cNvSpPr txBox="1"/>
          <p:nvPr>
            <p:custDataLst>
              <p:tags r:id="rId2"/>
            </p:custDataLst>
          </p:nvPr>
        </p:nvSpPr>
        <p:spPr>
          <a:xfrm>
            <a:off x="2233349" y="3267548"/>
            <a:ext cx="7665031" cy="181374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在实际开发时，分页功能通常都会使用通用的工具类，或分页组件来实现，而这些工具类和组件一般不需要开发人员自己编写，只需学会使用即可。所以对于本书中的分页工具类，读者只需直接引入并掌握如何使用即可，而不需要自己编写</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sp>
        <p:nvSpPr>
          <p:cNvPr id="12" name="圆角矩形 11"/>
          <p:cNvSpPr/>
          <p:nvPr/>
        </p:nvSpPr>
        <p:spPr>
          <a:xfrm>
            <a:off x="1988895" y="2840580"/>
            <a:ext cx="8149515" cy="253230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938670" y="276161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9800611" y="503721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18436582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05</a:t>
            </a:r>
          </a:p>
        </p:txBody>
      </p:sp>
      <p:sp>
        <p:nvSpPr>
          <p:cNvPr id="13" name="Title 1"/>
          <p:cNvSpPr txBox="1"/>
          <p:nvPr/>
        </p:nvSpPr>
        <p:spPr>
          <a:xfrm>
            <a:off x="1143838" y="266933"/>
            <a:ext cx="254848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新书推荐</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a:extLst>
              <a:ext uri="{FF2B5EF4-FFF2-40B4-BE49-F238E27FC236}">
                <a16:creationId xmlns:a16="http://schemas.microsoft.com/office/drawing/2014/main" id="{2DEF158D-36D2-A34E-81CC-CF384E0BD8D8}"/>
              </a:ext>
            </a:extLst>
          </p:cNvPr>
          <p:cNvSpPr txBox="1"/>
          <p:nvPr>
            <p:custDataLst>
              <p:tags r:id="rId1"/>
            </p:custDataLst>
          </p:nvPr>
        </p:nvSpPr>
        <p:spPr>
          <a:xfrm>
            <a:off x="2233349" y="3312253"/>
            <a:ext cx="7665031" cy="150021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en-US" dirty="0">
                <a:solidFill>
                  <a:srgbClr val="595959"/>
                </a:solidFill>
                <a:latin typeface="微软雅黑" panose="020B0503020204020204" pitchFamily="34" charset="-122"/>
              </a:rPr>
              <a:t>       </a:t>
            </a:r>
            <a:r>
              <a:rPr lang="zh-CN" altLang="en-US" dirty="0">
                <a:solidFill>
                  <a:srgbClr val="1369B2"/>
                </a:solidFill>
                <a:latin typeface="微软雅黑" panose="020B0503020204020204" pitchFamily="34" charset="-122"/>
              </a:rPr>
              <a:t> </a:t>
            </a:r>
            <a:r>
              <a:rPr lang="zh-CN" altLang="zh-CN" dirty="0">
                <a:solidFill>
                  <a:srgbClr val="1369B2"/>
                </a:solidFill>
                <a:latin typeface="微软雅黑" panose="020B0503020204020204" pitchFamily="34" charset="-122"/>
              </a:rPr>
              <a:t>实现页面显示</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在</a:t>
            </a:r>
            <a:r>
              <a:rPr lang="en-US" altLang="zh-CN" dirty="0" err="1">
                <a:solidFill>
                  <a:srgbClr val="595959"/>
                </a:solidFill>
                <a:latin typeface="微软雅黑" panose="020B0503020204020204" pitchFamily="34" charset="-122"/>
              </a:rPr>
              <a:t>books_new.jsp</a:t>
            </a:r>
            <a:r>
              <a:rPr lang="zh-CN" altLang="zh-CN" dirty="0">
                <a:solidFill>
                  <a:srgbClr val="595959"/>
                </a:solidFill>
                <a:latin typeface="微软雅黑" panose="020B0503020204020204" pitchFamily="34" charset="-122"/>
              </a:rPr>
              <a:t>中接收响应的数据，响应的数据是一个集合对象，遍历该集合对象，将遍历出来的内容展示在页面的数据表格中</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sp>
        <p:nvSpPr>
          <p:cNvPr id="14" name="圆角矩形 13">
            <a:extLst>
              <a:ext uri="{FF2B5EF4-FFF2-40B4-BE49-F238E27FC236}">
                <a16:creationId xmlns:a16="http://schemas.microsoft.com/office/drawing/2014/main" id="{A6910AD2-9B6E-1D42-A42A-89A5F00B2317}"/>
              </a:ext>
            </a:extLst>
          </p:cNvPr>
          <p:cNvSpPr/>
          <p:nvPr/>
        </p:nvSpPr>
        <p:spPr>
          <a:xfrm>
            <a:off x="1988895" y="2908580"/>
            <a:ext cx="8149515" cy="207490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a:extLst>
              <a:ext uri="{FF2B5EF4-FFF2-40B4-BE49-F238E27FC236}">
                <a16:creationId xmlns:a16="http://schemas.microsoft.com/office/drawing/2014/main" id="{D2DAC2AF-A085-BD4B-837A-D43F315FF4BD}"/>
              </a:ext>
            </a:extLst>
          </p:cNvPr>
          <p:cNvSpPr/>
          <p:nvPr/>
        </p:nvSpPr>
        <p:spPr>
          <a:xfrm>
            <a:off x="1938670" y="282961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a:extLst>
              <a:ext uri="{FF2B5EF4-FFF2-40B4-BE49-F238E27FC236}">
                <a16:creationId xmlns:a16="http://schemas.microsoft.com/office/drawing/2014/main" id="{55F28094-E3B5-2B48-916C-06A525F014F0}"/>
              </a:ext>
            </a:extLst>
          </p:cNvPr>
          <p:cNvSpPr/>
          <p:nvPr/>
        </p:nvSpPr>
        <p:spPr>
          <a:xfrm rot="10800000">
            <a:off x="9800611" y="466364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3962116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392255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518912"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云借阅系统后台首页部分代码</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262950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新书推荐</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p>
        </p:txBody>
      </p:sp>
      <p:sp>
        <p:nvSpPr>
          <p:cNvPr id="8" name="文本框 18"/>
          <p:cNvSpPr txBox="1"/>
          <p:nvPr>
            <p:custDataLst>
              <p:tags r:id="rId2"/>
            </p:custDataLst>
          </p:nvPr>
        </p:nvSpPr>
        <p:spPr>
          <a:xfrm>
            <a:off x="4849791" y="1056926"/>
            <a:ext cx="6169307" cy="138533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zh-CN" sz="1600" dirty="0">
                <a:solidFill>
                  <a:srgbClr val="595959"/>
                </a:solidFill>
                <a:latin typeface="微软雅黑" panose="020B0503020204020204" pitchFamily="34" charset="-122"/>
              </a:rPr>
              <a:t>本系统设计时，后台首页的内容展示区默认展示新书推荐的内容，因此需要在后台首页的内容展示区引入新书推荐的路径。后台首页具体的代码实现如</a:t>
            </a:r>
            <a:r>
              <a:rPr lang="zh-CN" altLang="en-US" sz="1600" dirty="0">
                <a:solidFill>
                  <a:srgbClr val="595959"/>
                </a:solidFill>
                <a:latin typeface="微软雅黑" panose="020B0503020204020204" pitchFamily="34" charset="-122"/>
              </a:rPr>
              <a:t>下</a:t>
            </a:r>
            <a:r>
              <a:rPr lang="zh-CN" altLang="zh-CN" sz="1600" dirty="0">
                <a:solidFill>
                  <a:srgbClr val="595959"/>
                </a:solidFill>
                <a:latin typeface="微软雅黑" panose="020B0503020204020204" pitchFamily="34" charset="-122"/>
              </a:rPr>
              <a:t>所示</a:t>
            </a:r>
            <a:r>
              <a:rPr lang="zh-CN" altLang="en-US" sz="1600" dirty="0">
                <a:solidFill>
                  <a:srgbClr val="595959"/>
                </a:solidFill>
                <a:latin typeface="微软雅黑" panose="020B0503020204020204" pitchFamily="34" charset="-122"/>
              </a:rPr>
              <a:t>。</a:t>
            </a:r>
            <a:endParaRPr lang="en-US" altLang="zh-CN" sz="1600" dirty="0">
              <a:solidFill>
                <a:srgbClr val="595959"/>
              </a:solidFill>
              <a:latin typeface="微软雅黑" panose="020B0503020204020204" pitchFamily="34" charset="-122"/>
            </a:endParaRPr>
          </a:p>
        </p:txBody>
      </p:sp>
      <p:pic>
        <p:nvPicPr>
          <p:cNvPr id="13" name="图片 12">
            <a:extLst>
              <a:ext uri="{FF2B5EF4-FFF2-40B4-BE49-F238E27FC236}">
                <a16:creationId xmlns:a16="http://schemas.microsoft.com/office/drawing/2014/main" id="{EE13E845-C230-774D-BB87-5268253F2331}"/>
              </a:ext>
            </a:extLst>
          </p:cNvPr>
          <p:cNvPicPr>
            <a:picLocks noChangeAspect="1"/>
          </p:cNvPicPr>
          <p:nvPr/>
        </p:nvPicPr>
        <p:blipFill>
          <a:blip r:embed="rId5"/>
          <a:stretch>
            <a:fillRect/>
          </a:stretch>
        </p:blipFill>
        <p:spPr>
          <a:xfrm>
            <a:off x="2451913" y="2569577"/>
            <a:ext cx="7332167" cy="2264787"/>
          </a:xfrm>
          <a:prstGeom prst="rect">
            <a:avLst/>
          </a:prstGeom>
        </p:spPr>
      </p:pic>
      <p:sp>
        <p:nvSpPr>
          <p:cNvPr id="2" name="文本框 1">
            <a:extLst>
              <a:ext uri="{FF2B5EF4-FFF2-40B4-BE49-F238E27FC236}">
                <a16:creationId xmlns:a16="http://schemas.microsoft.com/office/drawing/2014/main" id="{7487BE6D-5BD9-6640-9C99-A05B33E95D34}"/>
              </a:ext>
            </a:extLst>
          </p:cNvPr>
          <p:cNvSpPr txBox="1"/>
          <p:nvPr/>
        </p:nvSpPr>
        <p:spPr>
          <a:xfrm>
            <a:off x="2847674" y="2543851"/>
            <a:ext cx="6704911" cy="2264787"/>
          </a:xfrm>
          <a:prstGeom prst="rect">
            <a:avLst/>
          </a:prstGeom>
          <a:noFill/>
        </p:spPr>
        <p:txBody>
          <a:bodyPr wrap="square" rtlCol="0">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 </a:t>
            </a:r>
            <a:r>
              <a:rPr lang="zh-CN" altLang="zh-CN" sz="1600" dirty="0">
                <a:solidFill>
                  <a:srgbClr val="595959"/>
                </a:solidFill>
                <a:latin typeface="微软雅黑" panose="020B0503020204020204" pitchFamily="34" charset="-122"/>
                <a:ea typeface="微软雅黑" panose="020B0503020204020204" pitchFamily="34" charset="-122"/>
                <a:cs typeface="+mn-ea"/>
              </a:rPr>
              <a:t>内容展示区域</a:t>
            </a:r>
            <a:r>
              <a:rPr lang="en-US" altLang="zh-CN" sz="1600" dirty="0">
                <a:solidFill>
                  <a:srgbClr val="595959"/>
                </a:solidFill>
                <a:latin typeface="微软雅黑" panose="020B0503020204020204" pitchFamily="34" charset="-122"/>
                <a:ea typeface="微软雅黑" panose="020B0503020204020204" pitchFamily="34" charset="-122"/>
                <a:cs typeface="+mn-ea"/>
              </a:rPr>
              <a:t> --&gt;&lt;div class="content-wrapper"&gt;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&lt;iframe width="100%" id="iframe" name="iframe"</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onload="</a:t>
            </a:r>
            <a:r>
              <a:rPr lang="en-US" altLang="zh-CN" sz="1600" dirty="0" err="1">
                <a:solidFill>
                  <a:srgbClr val="595959"/>
                </a:solidFill>
                <a:latin typeface="微软雅黑" panose="020B0503020204020204" pitchFamily="34" charset="-122"/>
                <a:ea typeface="微软雅黑" panose="020B0503020204020204" pitchFamily="34" charset="-122"/>
                <a:cs typeface="+mn-ea"/>
              </a:rPr>
              <a:t>SetIFrameHeight</a:t>
            </a:r>
            <a:r>
              <a:rPr lang="en-US" altLang="zh-CN" sz="1600" dirty="0">
                <a:solidFill>
                  <a:srgbClr val="595959"/>
                </a:solidFill>
                <a:latin typeface="微软雅黑" panose="020B0503020204020204" pitchFamily="34" charset="-122"/>
                <a:ea typeface="微软雅黑" panose="020B0503020204020204" pitchFamily="34" charset="-122"/>
                <a:cs typeface="+mn-ea"/>
              </a:rPr>
              <a:t>()" frameborder="0"      </a:t>
            </a:r>
            <a:r>
              <a:rPr lang="en-US" altLang="zh-CN" sz="1600" dirty="0" err="1">
                <a:solidFill>
                  <a:srgbClr val="1369B2"/>
                </a:solidFill>
                <a:latin typeface="微软雅黑" panose="020B0503020204020204" pitchFamily="34" charset="-122"/>
                <a:ea typeface="微软雅黑" panose="020B0503020204020204" pitchFamily="34" charset="-122"/>
                <a:cs typeface="+mn-ea"/>
              </a:rPr>
              <a:t>src</a:t>
            </a:r>
            <a:r>
              <a:rPr lang="en-US" altLang="zh-CN" sz="1600" dirty="0">
                <a:solidFill>
                  <a:srgbClr val="1369B2"/>
                </a:solidFill>
                <a:latin typeface="微软雅黑" panose="020B0503020204020204" pitchFamily="34" charset="-122"/>
                <a:ea typeface="微软雅黑" panose="020B0503020204020204" pitchFamily="34" charset="-122"/>
                <a:cs typeface="+mn-ea"/>
              </a:rPr>
              <a:t>="${</a:t>
            </a:r>
            <a:r>
              <a:rPr lang="en-US" altLang="zh-CN" sz="1600" dirty="0" err="1">
                <a:solidFill>
                  <a:srgbClr val="1369B2"/>
                </a:solidFill>
                <a:latin typeface="微软雅黑" panose="020B0503020204020204" pitchFamily="34" charset="-122"/>
                <a:ea typeface="微软雅黑" panose="020B0503020204020204" pitchFamily="34" charset="-122"/>
                <a:cs typeface="+mn-ea"/>
              </a:rPr>
              <a:t>pageContext.request.contextPath</a:t>
            </a:r>
            <a:r>
              <a:rPr lang="en-US" altLang="zh-CN" sz="1600" dirty="0">
                <a:solidFill>
                  <a:srgbClr val="1369B2"/>
                </a:solidFill>
                <a:latin typeface="微软雅黑" panose="020B0503020204020204" pitchFamily="34" charset="-122"/>
                <a:ea typeface="微软雅黑" panose="020B0503020204020204" pitchFamily="34" charset="-122"/>
                <a:cs typeface="+mn-ea"/>
              </a:rPr>
              <a:t>}/book/</a:t>
            </a:r>
            <a:r>
              <a:rPr lang="en-US" altLang="zh-CN" sz="1600" dirty="0" err="1">
                <a:solidFill>
                  <a:srgbClr val="1369B2"/>
                </a:solidFill>
                <a:latin typeface="微软雅黑" panose="020B0503020204020204" pitchFamily="34" charset="-122"/>
                <a:ea typeface="微软雅黑" panose="020B0503020204020204" pitchFamily="34" charset="-122"/>
                <a:cs typeface="+mn-ea"/>
              </a:rPr>
              <a:t>selectNewbooks</a:t>
            </a:r>
            <a:r>
              <a:rPr lang="en-US" altLang="zh-CN" sz="1600" dirty="0">
                <a:solidFill>
                  <a:srgbClr val="1369B2"/>
                </a:solidFill>
                <a:latin typeface="微软雅黑" panose="020B0503020204020204" pitchFamily="34" charset="-122"/>
                <a:ea typeface="微软雅黑" panose="020B0503020204020204" pitchFamily="34" charset="-122"/>
                <a:cs typeface="+mn-ea"/>
              </a:rPr>
              <a:t>"&gt;</a:t>
            </a:r>
            <a:endParaRPr lang="zh-CN" altLang="zh-CN" sz="1600" dirty="0">
              <a:solidFill>
                <a:srgbClr val="1369B2"/>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&lt;/iframe&gt;&lt;/div&gt;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3" name="文本框 2">
            <a:extLst>
              <a:ext uri="{FF2B5EF4-FFF2-40B4-BE49-F238E27FC236}">
                <a16:creationId xmlns:a16="http://schemas.microsoft.com/office/drawing/2014/main" id="{0C3B7B42-F213-824F-9460-15B138DF6355}"/>
              </a:ext>
            </a:extLst>
          </p:cNvPr>
          <p:cNvSpPr txBox="1"/>
          <p:nvPr/>
        </p:nvSpPr>
        <p:spPr>
          <a:xfrm>
            <a:off x="1172537" y="4838218"/>
            <a:ext cx="9962309" cy="1289905"/>
          </a:xfrm>
          <a:prstGeom prst="rect">
            <a:avLst/>
          </a:prstGeom>
          <a:noFill/>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cs typeface="+mn-ea"/>
              </a:rPr>
              <a:t>        </a:t>
            </a:r>
            <a:r>
              <a:rPr lang="en-US" altLang="zh-CN" dirty="0" err="1">
                <a:solidFill>
                  <a:srgbClr val="595959"/>
                </a:solidFill>
                <a:latin typeface="微软雅黑" panose="020B0503020204020204" pitchFamily="34" charset="-122"/>
                <a:ea typeface="微软雅黑" panose="020B0503020204020204" pitchFamily="34" charset="-122"/>
                <a:cs typeface="+mn-ea"/>
              </a:rPr>
              <a:t>main.jsp</a:t>
            </a:r>
            <a:r>
              <a:rPr lang="zh-CN" altLang="zh-CN" dirty="0">
                <a:solidFill>
                  <a:srgbClr val="595959"/>
                </a:solidFill>
                <a:latin typeface="微软雅黑" panose="020B0503020204020204" pitchFamily="34" charset="-122"/>
                <a:ea typeface="微软雅黑" panose="020B0503020204020204" pitchFamily="34" charset="-122"/>
                <a:cs typeface="+mn-ea"/>
              </a:rPr>
              <a:t>中编写了如上代码，在</a:t>
            </a:r>
            <a:r>
              <a:rPr lang="en-US" altLang="zh-CN" dirty="0" err="1">
                <a:solidFill>
                  <a:srgbClr val="595959"/>
                </a:solidFill>
                <a:latin typeface="微软雅黑" panose="020B0503020204020204" pitchFamily="34" charset="-122"/>
                <a:ea typeface="微软雅黑" panose="020B0503020204020204" pitchFamily="34" charset="-122"/>
                <a:cs typeface="+mn-ea"/>
              </a:rPr>
              <a:t>main.jsp</a:t>
            </a:r>
            <a:r>
              <a:rPr lang="zh-CN" altLang="zh-CN" dirty="0">
                <a:solidFill>
                  <a:srgbClr val="595959"/>
                </a:solidFill>
                <a:latin typeface="微软雅黑" panose="020B0503020204020204" pitchFamily="34" charset="-122"/>
                <a:ea typeface="微软雅黑" panose="020B0503020204020204" pitchFamily="34" charset="-122"/>
                <a:cs typeface="+mn-ea"/>
              </a:rPr>
              <a:t>加载时会向</a:t>
            </a:r>
            <a:r>
              <a:rPr lang="en-US" altLang="zh-CN" dirty="0">
                <a:solidFill>
                  <a:srgbClr val="595959"/>
                </a:solidFill>
                <a:latin typeface="微软雅黑" panose="020B0503020204020204" pitchFamily="34" charset="-122"/>
                <a:ea typeface="微软雅黑" panose="020B0503020204020204" pitchFamily="34" charset="-122"/>
                <a:cs typeface="+mn-ea"/>
              </a:rPr>
              <a:t>&lt;iframe &gt;</a:t>
            </a:r>
            <a:r>
              <a:rPr lang="zh-CN" altLang="zh-CN" dirty="0">
                <a:solidFill>
                  <a:srgbClr val="595959"/>
                </a:solidFill>
                <a:latin typeface="微软雅黑" panose="020B0503020204020204" pitchFamily="34" charset="-122"/>
                <a:ea typeface="微软雅黑" panose="020B0503020204020204" pitchFamily="34" charset="-122"/>
                <a:cs typeface="+mn-ea"/>
              </a:rPr>
              <a:t>元素中</a:t>
            </a:r>
            <a:r>
              <a:rPr lang="en-US" altLang="zh-CN" dirty="0" err="1">
                <a:solidFill>
                  <a:srgbClr val="595959"/>
                </a:solidFill>
                <a:latin typeface="微软雅黑" panose="020B0503020204020204" pitchFamily="34" charset="-122"/>
                <a:ea typeface="微软雅黑" panose="020B0503020204020204" pitchFamily="34" charset="-122"/>
                <a:cs typeface="+mn-ea"/>
              </a:rPr>
              <a:t>src</a:t>
            </a:r>
            <a:r>
              <a:rPr lang="zh-CN" altLang="zh-CN" dirty="0">
                <a:solidFill>
                  <a:srgbClr val="595959"/>
                </a:solidFill>
                <a:latin typeface="微软雅黑" panose="020B0503020204020204" pitchFamily="34" charset="-122"/>
                <a:ea typeface="微软雅黑" panose="020B0503020204020204" pitchFamily="34" charset="-122"/>
                <a:cs typeface="+mn-ea"/>
              </a:rPr>
              <a:t>对应的</a:t>
            </a:r>
            <a:r>
              <a:rPr lang="en-US" altLang="zh-CN" dirty="0">
                <a:solidFill>
                  <a:srgbClr val="595959"/>
                </a:solidFill>
                <a:latin typeface="微软雅黑" panose="020B0503020204020204" pitchFamily="34" charset="-122"/>
                <a:ea typeface="微软雅黑" panose="020B0503020204020204" pitchFamily="34" charset="-122"/>
                <a:cs typeface="+mn-ea"/>
              </a:rPr>
              <a:t>URL</a:t>
            </a:r>
            <a:r>
              <a:rPr lang="zh-CN" altLang="zh-CN" dirty="0">
                <a:solidFill>
                  <a:srgbClr val="595959"/>
                </a:solidFill>
                <a:latin typeface="微软雅黑" panose="020B0503020204020204" pitchFamily="34" charset="-122"/>
                <a:ea typeface="微软雅黑" panose="020B0503020204020204" pitchFamily="34" charset="-122"/>
                <a:cs typeface="+mn-ea"/>
              </a:rPr>
              <a:t>发送请求，并将请求的响应展示在该行内框架中。由于请求的</a:t>
            </a:r>
            <a:r>
              <a:rPr lang="en-US" altLang="zh-CN" dirty="0">
                <a:solidFill>
                  <a:srgbClr val="595959"/>
                </a:solidFill>
                <a:latin typeface="微软雅黑" panose="020B0503020204020204" pitchFamily="34" charset="-122"/>
                <a:ea typeface="微软雅黑" panose="020B0503020204020204" pitchFamily="34" charset="-122"/>
                <a:cs typeface="+mn-ea"/>
              </a:rPr>
              <a:t>URL</a:t>
            </a:r>
            <a:r>
              <a:rPr lang="zh-CN" altLang="zh-CN" dirty="0">
                <a:solidFill>
                  <a:srgbClr val="595959"/>
                </a:solidFill>
                <a:latin typeface="微软雅黑" panose="020B0503020204020204" pitchFamily="34" charset="-122"/>
                <a:ea typeface="微软雅黑" panose="020B0503020204020204" pitchFamily="34" charset="-122"/>
                <a:cs typeface="+mn-ea"/>
              </a:rPr>
              <a:t>是查询新书推荐，所以</a:t>
            </a:r>
            <a:r>
              <a:rPr lang="en-US" altLang="zh-CN" dirty="0" err="1">
                <a:solidFill>
                  <a:srgbClr val="595959"/>
                </a:solidFill>
                <a:latin typeface="微软雅黑" panose="020B0503020204020204" pitchFamily="34" charset="-122"/>
                <a:ea typeface="微软雅黑" panose="020B0503020204020204" pitchFamily="34" charset="-122"/>
                <a:cs typeface="+mn-ea"/>
              </a:rPr>
              <a:t>main.jsp</a:t>
            </a:r>
            <a:r>
              <a:rPr lang="zh-CN" altLang="zh-CN" dirty="0">
                <a:solidFill>
                  <a:srgbClr val="595959"/>
                </a:solidFill>
                <a:latin typeface="微软雅黑" panose="020B0503020204020204" pitchFamily="34" charset="-122"/>
                <a:ea typeface="微软雅黑" panose="020B0503020204020204" pitchFamily="34" charset="-122"/>
                <a:cs typeface="+mn-ea"/>
              </a:rPr>
              <a:t>加载完内容展示区显示的就是新书推荐的内容</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31263647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06</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5306389"/>
          </a:xfrm>
          <a:prstGeom prst="rect">
            <a:avLst/>
          </a:prstGeom>
          <a:noFill/>
          <a:ln>
            <a:noFill/>
          </a:ln>
        </p:spPr>
        <p:txBody>
          <a:bodyPr wrap="square" rtlCol="0">
            <a:spAutoFit/>
          </a:bodyPr>
          <a:lstStyle/>
          <a:p>
            <a:pPr lvl="0">
              <a:lnSpc>
                <a:spcPct val="150000"/>
              </a:lnSpc>
            </a:pPr>
            <a:r>
              <a:rPr lang="zh-CN" altLang="zh-CN" sz="1600" dirty="0">
                <a:solidFill>
                  <a:srgbClr val="1369B2"/>
                </a:solidFill>
                <a:latin typeface="Microsoft YaHei" panose="020B0503020204020204" pitchFamily="34" charset="-122"/>
                <a:ea typeface="Microsoft YaHei" panose="020B0503020204020204" pitchFamily="34" charset="-122"/>
                <a:cs typeface="+mn-ea"/>
              </a:rPr>
              <a:t>测试新书推荐功能</a:t>
            </a:r>
            <a:r>
              <a:rPr lang="zh-CN" altLang="en-US" sz="1600" dirty="0">
                <a:solidFill>
                  <a:srgbClr val="595959"/>
                </a:solidFill>
                <a:latin typeface="Microsoft YaHei" panose="020B0503020204020204" pitchFamily="34" charset="-122"/>
                <a:ea typeface="Microsoft YaHei" panose="020B0503020204020204" pitchFamily="34" charset="-122"/>
                <a:cs typeface="+mn-ea"/>
              </a:rPr>
              <a:t>：启动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cloudlibrary</a:t>
            </a:r>
            <a:r>
              <a:rPr lang="zh-CN" altLang="en-US" sz="1600" dirty="0">
                <a:solidFill>
                  <a:srgbClr val="595959"/>
                </a:solidFill>
                <a:latin typeface="Microsoft YaHei" panose="020B0503020204020204" pitchFamily="34" charset="-122"/>
                <a:ea typeface="Microsoft YaHei" panose="020B0503020204020204" pitchFamily="34" charset="-122"/>
                <a:cs typeface="+mn-ea"/>
              </a:rPr>
              <a:t>项目，使用账号</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itheima@itcasst.cn</a:t>
            </a:r>
            <a:r>
              <a:rPr lang="zh-CN" altLang="en-US" sz="1600" dirty="0">
                <a:solidFill>
                  <a:srgbClr val="595959"/>
                </a:solidFill>
                <a:latin typeface="Microsoft YaHei" panose="020B0503020204020204" pitchFamily="34" charset="-122"/>
                <a:ea typeface="Microsoft YaHei" panose="020B0503020204020204" pitchFamily="34" charset="-122"/>
                <a:cs typeface="+mn-ea"/>
              </a:rPr>
              <a:t>登录图书管理系统，此时，后台首页显示效果如图所示。</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zh-CN" altLang="zh-CN" dirty="0">
                <a:solidFill>
                  <a:srgbClr val="595959"/>
                </a:solidFill>
                <a:latin typeface="Microsoft YaHei" panose="020B0503020204020204" pitchFamily="34" charset="-122"/>
                <a:ea typeface="Microsoft YaHei" panose="020B0503020204020204" pitchFamily="34" charset="-122"/>
                <a:cs typeface="+mn-ea"/>
              </a:rPr>
              <a:t>从图</a:t>
            </a:r>
            <a:r>
              <a:rPr lang="zh-CN" altLang="en-US" dirty="0">
                <a:solidFill>
                  <a:srgbClr val="595959"/>
                </a:solidFill>
                <a:latin typeface="Microsoft YaHei" panose="020B0503020204020204" pitchFamily="34" charset="-122"/>
                <a:ea typeface="Microsoft YaHei" panose="020B0503020204020204" pitchFamily="34" charset="-122"/>
                <a:cs typeface="+mn-ea"/>
              </a:rPr>
              <a:t>中</a:t>
            </a:r>
            <a:r>
              <a:rPr lang="zh-CN" altLang="zh-CN" dirty="0">
                <a:solidFill>
                  <a:srgbClr val="595959"/>
                </a:solidFill>
                <a:latin typeface="Microsoft YaHei" panose="020B0503020204020204" pitchFamily="34" charset="-122"/>
                <a:ea typeface="Microsoft YaHei" panose="020B0503020204020204" pitchFamily="34" charset="-122"/>
                <a:cs typeface="+mn-ea"/>
              </a:rPr>
              <a:t>可以看出，最新上架的</a:t>
            </a:r>
            <a:r>
              <a:rPr lang="en-US" altLang="zh-CN" dirty="0">
                <a:solidFill>
                  <a:srgbClr val="595959"/>
                </a:solidFill>
                <a:latin typeface="Microsoft YaHei" panose="020B0503020204020204" pitchFamily="34" charset="-122"/>
                <a:ea typeface="Microsoft YaHei" panose="020B0503020204020204" pitchFamily="34" charset="-122"/>
                <a:cs typeface="+mn-ea"/>
              </a:rPr>
              <a:t>5</a:t>
            </a:r>
            <a:r>
              <a:rPr lang="zh-CN" altLang="zh-CN" dirty="0">
                <a:solidFill>
                  <a:srgbClr val="595959"/>
                </a:solidFill>
                <a:latin typeface="Microsoft YaHei" panose="020B0503020204020204" pitchFamily="34" charset="-122"/>
                <a:ea typeface="Microsoft YaHei" panose="020B0503020204020204" pitchFamily="34" charset="-122"/>
                <a:cs typeface="+mn-ea"/>
              </a:rPr>
              <a:t>本图书的信息全部展示在页面。至此，新书推荐的图书查询功能已经完成</a:t>
            </a:r>
            <a:r>
              <a:rPr lang="zh-CN" altLang="en-US" dirty="0">
                <a:solidFill>
                  <a:srgbClr val="595959"/>
                </a:solidFill>
                <a:latin typeface="Microsoft YaHei" panose="020B0503020204020204" pitchFamily="34" charset="-122"/>
                <a:ea typeface="Microsoft YaHei" panose="020B0503020204020204" pitchFamily="34" charset="-122"/>
                <a:cs typeface="+mn-ea"/>
              </a:rPr>
              <a:t>。</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新书推荐</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8" name="图片 7">
            <a:extLst>
              <a:ext uri="{FF2B5EF4-FFF2-40B4-BE49-F238E27FC236}">
                <a16:creationId xmlns:a16="http://schemas.microsoft.com/office/drawing/2014/main" id="{4AB6AD11-F041-C64A-A11D-081C7FB177E4}"/>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296856" y="2431756"/>
            <a:ext cx="5905018" cy="2614806"/>
          </a:xfrm>
          <a:prstGeom prst="rect">
            <a:avLst/>
          </a:prstGeom>
          <a:noFill/>
          <a:ln>
            <a:noFill/>
          </a:ln>
        </p:spPr>
      </p:pic>
    </p:spTree>
    <p:extLst>
      <p:ext uri="{BB962C8B-B14F-4D97-AF65-F5344CB8AC3E}">
        <p14:creationId xmlns:p14="http://schemas.microsoft.com/office/powerpoint/2010/main" val="6165217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143838" y="266933"/>
            <a:ext cx="31767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新书推荐</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a:extLst>
              <a:ext uri="{FF2B5EF4-FFF2-40B4-BE49-F238E27FC236}">
                <a16:creationId xmlns:a16="http://schemas.microsoft.com/office/drawing/2014/main" id="{915BD9FE-5EB7-084D-A33A-B090AD4E2F46}"/>
              </a:ext>
            </a:extLst>
          </p:cNvPr>
          <p:cNvPicPr>
            <a:picLocks noChangeAspect="1"/>
          </p:cNvPicPr>
          <p:nvPr/>
        </p:nvPicPr>
        <p:blipFill>
          <a:blip r:embed="rId5"/>
          <a:stretch>
            <a:fillRect/>
          </a:stretch>
        </p:blipFill>
        <p:spPr>
          <a:xfrm>
            <a:off x="4252702" y="2382190"/>
            <a:ext cx="6071915" cy="3127359"/>
          </a:xfrm>
          <a:prstGeom prst="rect">
            <a:avLst/>
          </a:prstGeom>
        </p:spPr>
      </p:pic>
      <p:sp>
        <p:nvSpPr>
          <p:cNvPr id="12" name="矩形 11">
            <a:extLst>
              <a:ext uri="{FF2B5EF4-FFF2-40B4-BE49-F238E27FC236}">
                <a16:creationId xmlns:a16="http://schemas.microsoft.com/office/drawing/2014/main" id="{6D1D8E9B-ABC6-8847-ABF1-A15C352FD4F1}"/>
              </a:ext>
            </a:extLst>
          </p:cNvPr>
          <p:cNvSpPr/>
          <p:nvPr/>
        </p:nvSpPr>
        <p:spPr>
          <a:xfrm>
            <a:off x="4570427" y="2356429"/>
            <a:ext cx="6071916" cy="3003451"/>
          </a:xfrm>
          <a:prstGeom prst="rect">
            <a:avLst/>
          </a:prstGeom>
        </p:spPr>
        <p:txBody>
          <a:bodyPr wrap="square">
            <a:spAutoFit/>
          </a:bodyPr>
          <a:lstStyle/>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@Select("SELECT * FROM book where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book_id</a:t>
            </a:r>
            <a:r>
              <a:rPr lang="en-US" altLang="zh-CN" sz="1600" dirty="0">
                <a:solidFill>
                  <a:srgbClr val="595959"/>
                </a:solidFill>
                <a:latin typeface="Microsoft YaHei" panose="020B0503020204020204" pitchFamily="34" charset="-122"/>
                <a:ea typeface="Microsoft YaHei" panose="020B0503020204020204" pitchFamily="34" charset="-122"/>
                <a:cs typeface="+mn-ea"/>
              </a:rPr>
              <a:t>=#{id}")</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ResultMap</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bookMap</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根据</a:t>
            </a:r>
            <a:r>
              <a:rPr lang="en-US" altLang="zh-CN" sz="1600" dirty="0">
                <a:solidFill>
                  <a:srgbClr val="595959"/>
                </a:solidFill>
                <a:latin typeface="Microsoft YaHei" panose="020B0503020204020204" pitchFamily="34" charset="-122"/>
                <a:ea typeface="Microsoft YaHei" panose="020B0503020204020204" pitchFamily="34" charset="-122"/>
                <a:cs typeface="+mn-ea"/>
              </a:rPr>
              <a:t>id</a:t>
            </a:r>
            <a:r>
              <a:rPr lang="zh-CN" altLang="zh-CN" sz="1600" dirty="0">
                <a:solidFill>
                  <a:srgbClr val="595959"/>
                </a:solidFill>
                <a:latin typeface="Microsoft YaHei" panose="020B0503020204020204" pitchFamily="34" charset="-122"/>
                <a:ea typeface="Microsoft YaHei" panose="020B0503020204020204" pitchFamily="34" charset="-122"/>
                <a:cs typeface="+mn-ea"/>
              </a:rPr>
              <a:t>查询图书信息</a:t>
            </a: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Book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findById</a:t>
            </a:r>
            <a:r>
              <a:rPr lang="en-US" altLang="zh-CN" sz="1600" dirty="0">
                <a:solidFill>
                  <a:srgbClr val="595959"/>
                </a:solidFill>
                <a:latin typeface="Microsoft YaHei" panose="020B0503020204020204" pitchFamily="34" charset="-122"/>
                <a:ea typeface="Microsoft YaHei" panose="020B0503020204020204" pitchFamily="34" charset="-122"/>
                <a:cs typeface="+mn-ea"/>
              </a:rPr>
              <a:t>(String id);</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编辑图书信息</a:t>
            </a: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Integer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editBook</a:t>
            </a:r>
            <a:r>
              <a:rPr lang="en-US" altLang="zh-CN" sz="1600" dirty="0">
                <a:solidFill>
                  <a:srgbClr val="595959"/>
                </a:solidFill>
                <a:latin typeface="Microsoft YaHei" panose="020B0503020204020204" pitchFamily="34" charset="-122"/>
                <a:ea typeface="Microsoft YaHei" panose="020B0503020204020204" pitchFamily="34" charset="-122"/>
                <a:cs typeface="+mn-ea"/>
              </a:rPr>
              <a:t>(Book book);</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8" name="Chevron 3">
            <a:extLst>
              <a:ext uri="{FF2B5EF4-FFF2-40B4-BE49-F238E27FC236}">
                <a16:creationId xmlns:a16="http://schemas.microsoft.com/office/drawing/2014/main" id="{752E1A36-329A-FF43-9690-B55E23D7C780}"/>
              </a:ext>
            </a:extLst>
          </p:cNvPr>
          <p:cNvSpPr/>
          <p:nvPr>
            <p:custDataLst>
              <p:tags r:id="rId1"/>
            </p:custDataLst>
          </p:nvPr>
        </p:nvSpPr>
        <p:spPr>
          <a:xfrm>
            <a:off x="892518" y="1091196"/>
            <a:ext cx="1817168"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4" name="文本框 1">
            <a:extLst>
              <a:ext uri="{FF2B5EF4-FFF2-40B4-BE49-F238E27FC236}">
                <a16:creationId xmlns:a16="http://schemas.microsoft.com/office/drawing/2014/main" id="{C21D04FC-C865-E142-801B-43CB25E3943A}"/>
              </a:ext>
            </a:extLst>
          </p:cNvPr>
          <p:cNvSpPr txBox="1"/>
          <p:nvPr/>
        </p:nvSpPr>
        <p:spPr>
          <a:xfrm>
            <a:off x="1172537" y="1217734"/>
            <a:ext cx="1210588"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借阅图书</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5" name="圆角矩形 14">
            <a:extLst>
              <a:ext uri="{FF2B5EF4-FFF2-40B4-BE49-F238E27FC236}">
                <a16:creationId xmlns:a16="http://schemas.microsoft.com/office/drawing/2014/main" id="{900AC92D-0FAD-5E44-B43F-3530D6B0A4E4}"/>
              </a:ext>
            </a:extLst>
          </p:cNvPr>
          <p:cNvSpPr/>
          <p:nvPr/>
        </p:nvSpPr>
        <p:spPr>
          <a:xfrm>
            <a:off x="961515" y="1955770"/>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6" name="文本框 10">
            <a:extLst>
              <a:ext uri="{FF2B5EF4-FFF2-40B4-BE49-F238E27FC236}">
                <a16:creationId xmlns:a16="http://schemas.microsoft.com/office/drawing/2014/main" id="{457A804E-4316-0541-940D-0EB06DB618E5}"/>
              </a:ext>
            </a:extLst>
          </p:cNvPr>
          <p:cNvSpPr txBox="1"/>
          <p:nvPr/>
        </p:nvSpPr>
        <p:spPr>
          <a:xfrm flipH="1">
            <a:off x="1050639" y="2091478"/>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19" name="1">
            <a:extLst>
              <a:ext uri="{FF2B5EF4-FFF2-40B4-BE49-F238E27FC236}">
                <a16:creationId xmlns:a16="http://schemas.microsoft.com/office/drawing/2014/main" id="{E0156768-3104-A940-B3FC-53B9F0577635}"/>
              </a:ext>
            </a:extLst>
          </p:cNvPr>
          <p:cNvSpPr txBox="1"/>
          <p:nvPr>
            <p:custDataLst>
              <p:tags r:id="rId2"/>
            </p:custDataLst>
          </p:nvPr>
        </p:nvSpPr>
        <p:spPr>
          <a:xfrm>
            <a:off x="965326" y="2979599"/>
            <a:ext cx="2796445" cy="2634119"/>
          </a:xfrm>
          <a:prstGeom prst="rect">
            <a:avLst/>
          </a:prstGeom>
          <a:noFill/>
          <a:ln>
            <a:noFill/>
          </a:ln>
        </p:spPr>
        <p:txBody>
          <a:bodyPr wrap="square" rtlCol="0">
            <a:spAutoFit/>
          </a:bodyPr>
          <a:lstStyle/>
          <a:p>
            <a:pPr lvl="0">
              <a:lnSpc>
                <a:spcPct val="150000"/>
              </a:lnSpc>
            </a:pPr>
            <a:r>
              <a:rPr lang="zh-CN" altLang="zh-CN" sz="1600" dirty="0">
                <a:solidFill>
                  <a:srgbClr val="1369B2"/>
                </a:solidFill>
                <a:latin typeface="Microsoft YaHei" panose="020B0503020204020204" pitchFamily="34" charset="-122"/>
                <a:ea typeface="Microsoft YaHei" panose="020B0503020204020204" pitchFamily="34" charset="-122"/>
                <a:cs typeface="+mn-ea"/>
              </a:rPr>
              <a:t>实现</a:t>
            </a:r>
            <a:r>
              <a:rPr lang="en-US" altLang="zh-CN" sz="1600" dirty="0">
                <a:solidFill>
                  <a:srgbClr val="1369B2"/>
                </a:solidFill>
                <a:latin typeface="Microsoft YaHei" panose="020B0503020204020204" pitchFamily="34" charset="-122"/>
                <a:ea typeface="Microsoft YaHei" panose="020B0503020204020204" pitchFamily="34" charset="-122"/>
                <a:cs typeface="+mn-ea"/>
              </a:rPr>
              <a:t>DAO</a:t>
            </a:r>
            <a:r>
              <a:rPr lang="zh-CN" altLang="zh-CN" sz="1600" dirty="0">
                <a:solidFill>
                  <a:srgbClr val="1369B2"/>
                </a:solidFill>
                <a:latin typeface="Microsoft YaHei" panose="020B0503020204020204" pitchFamily="34" charset="-122"/>
                <a:ea typeface="Microsoft YaHei" panose="020B0503020204020204" pitchFamily="34" charset="-122"/>
                <a:cs typeface="+mn-ea"/>
              </a:rPr>
              <a:t>层</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借阅图书功能包含根据</a:t>
            </a:r>
            <a:r>
              <a:rPr lang="en-US" altLang="zh-CN" sz="1600" dirty="0">
                <a:solidFill>
                  <a:srgbClr val="595959"/>
                </a:solidFill>
                <a:latin typeface="Microsoft YaHei" panose="020B0503020204020204" pitchFamily="34" charset="-122"/>
                <a:ea typeface="Microsoft YaHei" panose="020B0503020204020204" pitchFamily="34" charset="-122"/>
                <a:cs typeface="+mn-ea"/>
              </a:rPr>
              <a:t>id</a:t>
            </a:r>
            <a:r>
              <a:rPr lang="zh-CN" altLang="zh-CN" sz="1600" dirty="0">
                <a:solidFill>
                  <a:srgbClr val="595959"/>
                </a:solidFill>
                <a:latin typeface="Microsoft YaHei" panose="020B0503020204020204" pitchFamily="34" charset="-122"/>
                <a:ea typeface="Microsoft YaHei" panose="020B0503020204020204" pitchFamily="34" charset="-122"/>
                <a:cs typeface="+mn-ea"/>
              </a:rPr>
              <a:t>查询图书信息和借阅图书</a:t>
            </a:r>
            <a:r>
              <a:rPr lang="en-US" altLang="zh-CN" sz="1600" dirty="0">
                <a:solidFill>
                  <a:srgbClr val="595959"/>
                </a:solidFill>
                <a:latin typeface="Microsoft YaHei" panose="020B0503020204020204" pitchFamily="34" charset="-122"/>
                <a:ea typeface="Microsoft YaHei" panose="020B0503020204020204" pitchFamily="34" charset="-122"/>
                <a:cs typeface="+mn-ea"/>
              </a:rPr>
              <a:t>2</a:t>
            </a:r>
            <a:r>
              <a:rPr lang="zh-CN" altLang="zh-CN" sz="1600" dirty="0">
                <a:solidFill>
                  <a:srgbClr val="595959"/>
                </a:solidFill>
                <a:latin typeface="Microsoft YaHei" panose="020B0503020204020204" pitchFamily="34" charset="-122"/>
                <a:ea typeface="Microsoft YaHei" panose="020B0503020204020204" pitchFamily="34" charset="-122"/>
                <a:cs typeface="+mn-ea"/>
              </a:rPr>
              <a:t>个操作，其中借阅图书其实就是更新图书信息中的借阅的相关字段。在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BookMapper</a:t>
            </a:r>
            <a:r>
              <a:rPr lang="zh-CN" altLang="zh-CN" sz="1600" dirty="0">
                <a:solidFill>
                  <a:srgbClr val="595959"/>
                </a:solidFill>
                <a:latin typeface="Microsoft YaHei" panose="020B0503020204020204" pitchFamily="34" charset="-122"/>
                <a:ea typeface="Microsoft YaHei" panose="020B0503020204020204" pitchFamily="34" charset="-122"/>
                <a:cs typeface="+mn-ea"/>
              </a:rPr>
              <a:t>接口中新增</a:t>
            </a:r>
            <a:r>
              <a:rPr lang="en-US" altLang="zh-CN" sz="1600" dirty="0">
                <a:solidFill>
                  <a:srgbClr val="595959"/>
                </a:solidFill>
                <a:latin typeface="Microsoft YaHei" panose="020B0503020204020204" pitchFamily="34" charset="-122"/>
                <a:ea typeface="Microsoft YaHei" panose="020B0503020204020204" pitchFamily="34" charset="-122"/>
                <a:cs typeface="+mn-ea"/>
              </a:rPr>
              <a:t>2</a:t>
            </a:r>
            <a:r>
              <a:rPr lang="zh-CN" altLang="zh-CN" sz="1600" dirty="0">
                <a:solidFill>
                  <a:srgbClr val="595959"/>
                </a:solidFill>
                <a:latin typeface="Microsoft YaHei" panose="020B0503020204020204" pitchFamily="34" charset="-122"/>
                <a:ea typeface="Microsoft YaHei" panose="020B0503020204020204" pitchFamily="34" charset="-122"/>
                <a:cs typeface="+mn-ea"/>
              </a:rPr>
              <a:t>个方法</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findById</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和</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editBook</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Tree>
    <p:extLst>
      <p:ext uri="{BB962C8B-B14F-4D97-AF65-F5344CB8AC3E}">
        <p14:creationId xmlns:p14="http://schemas.microsoft.com/office/powerpoint/2010/main" val="38458143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02</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4896277"/>
          </a:xfrm>
          <a:prstGeom prst="rect">
            <a:avLst/>
          </a:prstGeom>
          <a:noFill/>
          <a:ln>
            <a:noFill/>
          </a:ln>
        </p:spPr>
        <p:txBody>
          <a:bodyPr wrap="square" rtlCol="0">
            <a:spAutoFit/>
          </a:bodyPr>
          <a:lstStyle/>
          <a:p>
            <a:pPr lvl="0">
              <a:lnSpc>
                <a:spcPct val="150000"/>
              </a:lnSpc>
            </a:pPr>
            <a:r>
              <a:rPr lang="zh-CN" altLang="zh-CN" sz="1600" dirty="0">
                <a:solidFill>
                  <a:srgbClr val="1369B2"/>
                </a:solidFill>
                <a:latin typeface="Microsoft YaHei" panose="020B0503020204020204" pitchFamily="34" charset="-122"/>
                <a:ea typeface="Microsoft YaHei" panose="020B0503020204020204" pitchFamily="34" charset="-122"/>
                <a:cs typeface="+mn-ea"/>
              </a:rPr>
              <a:t>实现</a:t>
            </a:r>
            <a:r>
              <a:rPr lang="en-US" altLang="zh-CN" sz="1600" dirty="0">
                <a:solidFill>
                  <a:srgbClr val="1369B2"/>
                </a:solidFill>
                <a:latin typeface="Microsoft YaHei" panose="020B0503020204020204" pitchFamily="34" charset="-122"/>
                <a:ea typeface="Microsoft YaHei" panose="020B0503020204020204" pitchFamily="34" charset="-122"/>
                <a:cs typeface="+mn-ea"/>
              </a:rPr>
              <a:t>Service</a:t>
            </a:r>
            <a:r>
              <a:rPr lang="zh-CN" altLang="zh-CN" sz="1600" dirty="0">
                <a:solidFill>
                  <a:srgbClr val="1369B2"/>
                </a:solidFill>
                <a:latin typeface="Microsoft YaHei" panose="020B0503020204020204" pitchFamily="34" charset="-122"/>
                <a:ea typeface="Microsoft YaHei" panose="020B0503020204020204" pitchFamily="34" charset="-122"/>
                <a:cs typeface="+mn-ea"/>
              </a:rPr>
              <a:t>层</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在文件</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BookService.java</a:t>
            </a:r>
            <a:r>
              <a:rPr lang="zh-CN" altLang="en-US" sz="1600" dirty="0">
                <a:solidFill>
                  <a:srgbClr val="595959"/>
                </a:solidFill>
                <a:latin typeface="Microsoft YaHei" panose="020B0503020204020204" pitchFamily="34" charset="-122"/>
                <a:ea typeface="Microsoft YaHei" panose="020B0503020204020204" pitchFamily="34" charset="-122"/>
                <a:cs typeface="+mn-ea"/>
              </a:rPr>
              <a:t>中</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BookService</a:t>
            </a:r>
            <a:r>
              <a:rPr lang="zh-CN" altLang="zh-CN" sz="1600" dirty="0">
                <a:solidFill>
                  <a:srgbClr val="595959"/>
                </a:solidFill>
                <a:latin typeface="Microsoft YaHei" panose="020B0503020204020204" pitchFamily="34" charset="-122"/>
                <a:ea typeface="Microsoft YaHei" panose="020B0503020204020204" pitchFamily="34" charset="-122"/>
                <a:cs typeface="+mn-ea"/>
              </a:rPr>
              <a:t>接口中新增</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findById</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方法，根据</a:t>
            </a:r>
            <a:r>
              <a:rPr lang="en-US" altLang="zh-CN" sz="1600" dirty="0">
                <a:solidFill>
                  <a:srgbClr val="595959"/>
                </a:solidFill>
                <a:latin typeface="Microsoft YaHei" panose="020B0503020204020204" pitchFamily="34" charset="-122"/>
                <a:ea typeface="Microsoft YaHei" panose="020B0503020204020204" pitchFamily="34" charset="-122"/>
                <a:cs typeface="+mn-ea"/>
              </a:rPr>
              <a:t>id</a:t>
            </a:r>
            <a:r>
              <a:rPr lang="zh-CN" altLang="zh-CN" sz="1600" dirty="0">
                <a:solidFill>
                  <a:srgbClr val="595959"/>
                </a:solidFill>
                <a:latin typeface="Microsoft YaHei" panose="020B0503020204020204" pitchFamily="34" charset="-122"/>
                <a:ea typeface="Microsoft YaHei" panose="020B0503020204020204" pitchFamily="34" charset="-122"/>
                <a:cs typeface="+mn-ea"/>
              </a:rPr>
              <a:t>查询图书信息；新增</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borrowBook</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方法，用于借阅图书</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zh-CN" altLang="zh-CN" dirty="0">
                <a:solidFill>
                  <a:srgbClr val="595959"/>
                </a:solidFill>
                <a:latin typeface="Microsoft YaHei" panose="020B0503020204020204" pitchFamily="34" charset="-122"/>
                <a:ea typeface="Microsoft YaHei" panose="020B0503020204020204" pitchFamily="34" charset="-122"/>
                <a:cs typeface="+mn-ea"/>
              </a:rPr>
              <a:t>在</a:t>
            </a:r>
            <a:r>
              <a:rPr lang="en-US" altLang="zh-CN" dirty="0" err="1">
                <a:solidFill>
                  <a:srgbClr val="595959"/>
                </a:solidFill>
                <a:latin typeface="Microsoft YaHei" panose="020B0503020204020204" pitchFamily="34" charset="-122"/>
                <a:ea typeface="Microsoft YaHei" panose="020B0503020204020204" pitchFamily="34" charset="-122"/>
                <a:cs typeface="+mn-ea"/>
              </a:rPr>
              <a:t>BookServiceImpl</a:t>
            </a:r>
            <a:r>
              <a:rPr lang="zh-CN" altLang="zh-CN" dirty="0">
                <a:solidFill>
                  <a:srgbClr val="595959"/>
                </a:solidFill>
                <a:latin typeface="Microsoft YaHei" panose="020B0503020204020204" pitchFamily="34" charset="-122"/>
                <a:ea typeface="Microsoft YaHei" panose="020B0503020204020204" pitchFamily="34" charset="-122"/>
                <a:cs typeface="+mn-ea"/>
              </a:rPr>
              <a:t>类中重写</a:t>
            </a:r>
            <a:r>
              <a:rPr lang="en-US" altLang="zh-CN" dirty="0" err="1">
                <a:solidFill>
                  <a:srgbClr val="595959"/>
                </a:solidFill>
                <a:latin typeface="Microsoft YaHei" panose="020B0503020204020204" pitchFamily="34" charset="-122"/>
                <a:ea typeface="Microsoft YaHei" panose="020B0503020204020204" pitchFamily="34" charset="-122"/>
                <a:cs typeface="+mn-ea"/>
              </a:rPr>
              <a:t>BookService</a:t>
            </a:r>
            <a:r>
              <a:rPr lang="zh-CN" altLang="zh-CN" dirty="0">
                <a:solidFill>
                  <a:srgbClr val="595959"/>
                </a:solidFill>
                <a:latin typeface="Microsoft YaHei" panose="020B0503020204020204" pitchFamily="34" charset="-122"/>
                <a:ea typeface="Microsoft YaHei" panose="020B0503020204020204" pitchFamily="34" charset="-122"/>
                <a:cs typeface="+mn-ea"/>
              </a:rPr>
              <a:t>接口的</a:t>
            </a:r>
            <a:r>
              <a:rPr lang="en-US" altLang="zh-CN" dirty="0" err="1">
                <a:solidFill>
                  <a:srgbClr val="595959"/>
                </a:solidFill>
                <a:latin typeface="Microsoft YaHei" panose="020B0503020204020204" pitchFamily="34" charset="-122"/>
                <a:ea typeface="Microsoft YaHei" panose="020B0503020204020204" pitchFamily="34" charset="-122"/>
                <a:cs typeface="+mn-ea"/>
              </a:rPr>
              <a:t>findById</a:t>
            </a:r>
            <a:r>
              <a:rPr lang="en-US" altLang="zh-CN" dirty="0">
                <a:solidFill>
                  <a:srgbClr val="595959"/>
                </a:solidFill>
                <a:latin typeface="Microsoft YaHei" panose="020B0503020204020204" pitchFamily="34" charset="-122"/>
                <a:ea typeface="Microsoft YaHei" panose="020B0503020204020204" pitchFamily="34" charset="-122"/>
                <a:cs typeface="+mn-ea"/>
              </a:rPr>
              <a:t>()</a:t>
            </a:r>
            <a:r>
              <a:rPr lang="zh-CN" altLang="zh-CN" dirty="0">
                <a:solidFill>
                  <a:srgbClr val="595959"/>
                </a:solidFill>
                <a:latin typeface="Microsoft YaHei" panose="020B0503020204020204" pitchFamily="34" charset="-122"/>
                <a:ea typeface="Microsoft YaHei" panose="020B0503020204020204" pitchFamily="34" charset="-122"/>
                <a:cs typeface="+mn-ea"/>
              </a:rPr>
              <a:t>方法和</a:t>
            </a:r>
            <a:r>
              <a:rPr lang="en-US" altLang="zh-CN" dirty="0" err="1">
                <a:solidFill>
                  <a:srgbClr val="595959"/>
                </a:solidFill>
                <a:latin typeface="Microsoft YaHei" panose="020B0503020204020204" pitchFamily="34" charset="-122"/>
                <a:ea typeface="Microsoft YaHei" panose="020B0503020204020204" pitchFamily="34" charset="-122"/>
                <a:cs typeface="+mn-ea"/>
              </a:rPr>
              <a:t>borrowBook</a:t>
            </a:r>
            <a:r>
              <a:rPr lang="en-US" altLang="zh-CN" dirty="0">
                <a:solidFill>
                  <a:srgbClr val="595959"/>
                </a:solidFill>
                <a:latin typeface="Microsoft YaHei" panose="020B0503020204020204" pitchFamily="34" charset="-122"/>
                <a:ea typeface="Microsoft YaHei" panose="020B0503020204020204" pitchFamily="34" charset="-122"/>
                <a:cs typeface="+mn-ea"/>
              </a:rPr>
              <a:t>()</a:t>
            </a:r>
            <a:r>
              <a:rPr lang="zh-CN" altLang="zh-CN" dirty="0">
                <a:solidFill>
                  <a:srgbClr val="595959"/>
                </a:solidFill>
                <a:latin typeface="Microsoft YaHei" panose="020B0503020204020204" pitchFamily="34" charset="-122"/>
                <a:ea typeface="Microsoft YaHei" panose="020B0503020204020204" pitchFamily="34" charset="-122"/>
                <a:cs typeface="+mn-ea"/>
              </a:rPr>
              <a:t>方法 </a:t>
            </a:r>
            <a:r>
              <a:rPr lang="zh-CN" altLang="en-US" dirty="0">
                <a:solidFill>
                  <a:srgbClr val="595959"/>
                </a:solidFill>
                <a:latin typeface="Microsoft YaHei" panose="020B0503020204020204" pitchFamily="34" charset="-122"/>
                <a:ea typeface="Microsoft YaHei" panose="020B0503020204020204" pitchFamily="34" charset="-122"/>
                <a:cs typeface="+mn-ea"/>
              </a:rPr>
              <a:t>（省略）。</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新书推荐</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a:extLst>
              <a:ext uri="{FF2B5EF4-FFF2-40B4-BE49-F238E27FC236}">
                <a16:creationId xmlns:a16="http://schemas.microsoft.com/office/drawing/2014/main" id="{915BD9FE-5EB7-084D-A33A-B090AD4E2F46}"/>
              </a:ext>
            </a:extLst>
          </p:cNvPr>
          <p:cNvPicPr>
            <a:picLocks noChangeAspect="1"/>
          </p:cNvPicPr>
          <p:nvPr/>
        </p:nvPicPr>
        <p:blipFill>
          <a:blip r:embed="rId4"/>
          <a:stretch>
            <a:fillRect/>
          </a:stretch>
        </p:blipFill>
        <p:spPr>
          <a:xfrm>
            <a:off x="2486203" y="2581153"/>
            <a:ext cx="7332167" cy="2187617"/>
          </a:xfrm>
          <a:prstGeom prst="rect">
            <a:avLst/>
          </a:prstGeom>
        </p:spPr>
      </p:pic>
      <p:sp>
        <p:nvSpPr>
          <p:cNvPr id="12" name="矩形 11">
            <a:extLst>
              <a:ext uri="{FF2B5EF4-FFF2-40B4-BE49-F238E27FC236}">
                <a16:creationId xmlns:a16="http://schemas.microsoft.com/office/drawing/2014/main" id="{6D1D8E9B-ABC6-8847-ABF1-A15C352FD4F1}"/>
              </a:ext>
            </a:extLst>
          </p:cNvPr>
          <p:cNvSpPr/>
          <p:nvPr/>
        </p:nvSpPr>
        <p:spPr>
          <a:xfrm>
            <a:off x="3463310" y="2831568"/>
            <a:ext cx="4951485" cy="1705403"/>
          </a:xfrm>
          <a:prstGeom prst="rect">
            <a:avLst/>
          </a:prstGeom>
        </p:spPr>
        <p:txBody>
          <a:bodyPr wrap="square">
            <a:spAutoFit/>
          </a:bodyPr>
          <a:lstStyle/>
          <a:p>
            <a:pPr lvl="0">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a:t>
            </a:r>
            <a:r>
              <a:rPr lang="zh-CN" altLang="zh-CN" dirty="0">
                <a:solidFill>
                  <a:srgbClr val="595959"/>
                </a:solidFill>
                <a:latin typeface="Microsoft YaHei" panose="020B0503020204020204" pitchFamily="34" charset="-122"/>
                <a:ea typeface="Microsoft YaHei" panose="020B0503020204020204" pitchFamily="34" charset="-122"/>
                <a:cs typeface="+mn-ea"/>
              </a:rPr>
              <a:t>根据</a:t>
            </a:r>
            <a:r>
              <a:rPr lang="en-US" altLang="zh-CN" dirty="0">
                <a:solidFill>
                  <a:srgbClr val="595959"/>
                </a:solidFill>
                <a:latin typeface="Microsoft YaHei" panose="020B0503020204020204" pitchFamily="34" charset="-122"/>
                <a:ea typeface="Microsoft YaHei" panose="020B0503020204020204" pitchFamily="34" charset="-122"/>
                <a:cs typeface="+mn-ea"/>
              </a:rPr>
              <a:t>id</a:t>
            </a:r>
            <a:r>
              <a:rPr lang="zh-CN" altLang="zh-CN" dirty="0">
                <a:solidFill>
                  <a:srgbClr val="595959"/>
                </a:solidFill>
                <a:latin typeface="Microsoft YaHei" panose="020B0503020204020204" pitchFamily="34" charset="-122"/>
                <a:ea typeface="Microsoft YaHei" panose="020B0503020204020204" pitchFamily="34" charset="-122"/>
                <a:cs typeface="+mn-ea"/>
              </a:rPr>
              <a:t>查询图书信息</a:t>
            </a:r>
          </a:p>
          <a:p>
            <a:pPr>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Book </a:t>
            </a:r>
            <a:r>
              <a:rPr lang="en-US" altLang="zh-CN" dirty="0" err="1">
                <a:solidFill>
                  <a:srgbClr val="595959"/>
                </a:solidFill>
                <a:latin typeface="Microsoft YaHei" panose="020B0503020204020204" pitchFamily="34" charset="-122"/>
                <a:ea typeface="Microsoft YaHei" panose="020B0503020204020204" pitchFamily="34" charset="-122"/>
                <a:cs typeface="+mn-ea"/>
              </a:rPr>
              <a:t>findById</a:t>
            </a:r>
            <a:r>
              <a:rPr lang="en-US" altLang="zh-CN" dirty="0">
                <a:solidFill>
                  <a:srgbClr val="595959"/>
                </a:solidFill>
                <a:latin typeface="Microsoft YaHei" panose="020B0503020204020204" pitchFamily="34" charset="-122"/>
                <a:ea typeface="Microsoft YaHei" panose="020B0503020204020204" pitchFamily="34" charset="-122"/>
                <a:cs typeface="+mn-ea"/>
              </a:rPr>
              <a:t>(String id);</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a:t>
            </a:r>
            <a:r>
              <a:rPr lang="zh-CN" altLang="zh-CN" dirty="0">
                <a:solidFill>
                  <a:srgbClr val="595959"/>
                </a:solidFill>
                <a:latin typeface="Microsoft YaHei" panose="020B0503020204020204" pitchFamily="34" charset="-122"/>
                <a:ea typeface="Microsoft YaHei" panose="020B0503020204020204" pitchFamily="34" charset="-122"/>
                <a:cs typeface="+mn-ea"/>
              </a:rPr>
              <a:t>借阅图书</a:t>
            </a:r>
          </a:p>
          <a:p>
            <a:pPr>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Integer </a:t>
            </a:r>
            <a:r>
              <a:rPr lang="en-US" altLang="zh-CN" dirty="0" err="1">
                <a:solidFill>
                  <a:srgbClr val="595959"/>
                </a:solidFill>
                <a:latin typeface="Microsoft YaHei" panose="020B0503020204020204" pitchFamily="34" charset="-122"/>
                <a:ea typeface="Microsoft YaHei" panose="020B0503020204020204" pitchFamily="34" charset="-122"/>
                <a:cs typeface="+mn-ea"/>
              </a:rPr>
              <a:t>borrowBook</a:t>
            </a:r>
            <a:r>
              <a:rPr lang="en-US" altLang="zh-CN" dirty="0">
                <a:solidFill>
                  <a:srgbClr val="595959"/>
                </a:solidFill>
                <a:latin typeface="Microsoft YaHei" panose="020B0503020204020204" pitchFamily="34" charset="-122"/>
                <a:ea typeface="Microsoft YaHei" panose="020B0503020204020204" pitchFamily="34" charset="-122"/>
                <a:cs typeface="+mn-ea"/>
              </a:rPr>
              <a:t>(Book book);</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p:txBody>
      </p:sp>
    </p:spTree>
    <p:extLst>
      <p:ext uri="{BB962C8B-B14F-4D97-AF65-F5344CB8AC3E}">
        <p14:creationId xmlns:p14="http://schemas.microsoft.com/office/powerpoint/2010/main" val="15117768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03</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1156792"/>
          </a:xfrm>
          <a:prstGeom prst="rect">
            <a:avLst/>
          </a:prstGeom>
          <a:noFill/>
          <a:ln>
            <a:noFill/>
          </a:ln>
        </p:spPr>
        <p:txBody>
          <a:bodyPr wrap="square" rtlCol="0">
            <a:spAutoFit/>
          </a:bodyPr>
          <a:lstStyle/>
          <a:p>
            <a:pPr>
              <a:lnSpc>
                <a:spcPct val="150000"/>
              </a:lnSpc>
            </a:pPr>
            <a:r>
              <a:rPr lang="zh-CN" altLang="zh-CN" sz="1600" dirty="0">
                <a:solidFill>
                  <a:srgbClr val="1369B2"/>
                </a:solidFill>
                <a:latin typeface="Microsoft YaHei" panose="020B0503020204020204" pitchFamily="34" charset="-122"/>
                <a:ea typeface="Microsoft YaHei" panose="020B0503020204020204" pitchFamily="34" charset="-122"/>
                <a:cs typeface="+mn-ea"/>
              </a:rPr>
              <a:t>实现</a:t>
            </a:r>
            <a:r>
              <a:rPr lang="en-US" altLang="zh-CN" sz="1600" dirty="0">
                <a:solidFill>
                  <a:srgbClr val="1369B2"/>
                </a:solidFill>
                <a:latin typeface="Microsoft YaHei" panose="020B0503020204020204" pitchFamily="34" charset="-122"/>
                <a:ea typeface="Microsoft YaHei" panose="020B0503020204020204" pitchFamily="34" charset="-122"/>
                <a:cs typeface="+mn-ea"/>
              </a:rPr>
              <a:t>Controller</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为了将页面操作结果和提示信息一起响应给页面，可定义一个类，将页面操作结果和提示信息作为该类的属性，如果</a:t>
            </a:r>
            <a:r>
              <a:rPr lang="en-US" altLang="zh-CN" sz="1600" dirty="0">
                <a:solidFill>
                  <a:srgbClr val="595959"/>
                </a:solidFill>
                <a:latin typeface="Microsoft YaHei" panose="020B0503020204020204" pitchFamily="34" charset="-122"/>
                <a:ea typeface="Microsoft YaHei" panose="020B0503020204020204" pitchFamily="34" charset="-122"/>
                <a:cs typeface="+mn-ea"/>
              </a:rPr>
              <a:t>Controller</a:t>
            </a:r>
            <a:r>
              <a:rPr lang="zh-CN" altLang="zh-CN" sz="1600" dirty="0">
                <a:solidFill>
                  <a:srgbClr val="595959"/>
                </a:solidFill>
                <a:latin typeface="Microsoft YaHei" panose="020B0503020204020204" pitchFamily="34" charset="-122"/>
                <a:ea typeface="Microsoft YaHei" panose="020B0503020204020204" pitchFamily="34" charset="-122"/>
                <a:cs typeface="+mn-ea"/>
              </a:rPr>
              <a:t>层需要向页面传递信息时，将内容封装在该类的对象中返回即可</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a:solidFill>
                  <a:srgbClr val="595959"/>
                </a:solidFill>
                <a:latin typeface="Microsoft YaHei" panose="020B0503020204020204" pitchFamily="34" charset="-122"/>
                <a:ea typeface="Microsoft YaHei" panose="020B0503020204020204" pitchFamily="34" charset="-122"/>
                <a:cs typeface="+mn-ea"/>
              </a:rPr>
              <a:t>entity</a:t>
            </a:r>
            <a:r>
              <a:rPr lang="zh-CN" altLang="zh-CN" sz="1600" dirty="0">
                <a:solidFill>
                  <a:srgbClr val="595959"/>
                </a:solidFill>
                <a:latin typeface="Microsoft YaHei" panose="020B0503020204020204" pitchFamily="34" charset="-122"/>
                <a:ea typeface="Microsoft YaHei" panose="020B0503020204020204" pitchFamily="34" charset="-122"/>
                <a:cs typeface="+mn-ea"/>
              </a:rPr>
              <a:t>包下创建一个结果信息类</a:t>
            </a:r>
            <a:r>
              <a:rPr lang="en-US" altLang="zh-CN" sz="1600" dirty="0">
                <a:solidFill>
                  <a:srgbClr val="595959"/>
                </a:solidFill>
                <a:latin typeface="Microsoft YaHei" panose="020B0503020204020204" pitchFamily="34" charset="-122"/>
                <a:ea typeface="Microsoft YaHei" panose="020B0503020204020204" pitchFamily="34" charset="-122"/>
                <a:cs typeface="+mn-ea"/>
              </a:rPr>
              <a:t>Result</a:t>
            </a:r>
            <a:r>
              <a:rPr lang="zh-CN" altLang="zh-CN" sz="1600" dirty="0">
                <a:solidFill>
                  <a:srgbClr val="595959"/>
                </a:solidFill>
                <a:latin typeface="Microsoft YaHei" panose="020B0503020204020204" pitchFamily="34" charset="-122"/>
                <a:ea typeface="Microsoft YaHei" panose="020B0503020204020204" pitchFamily="34" charset="-122"/>
                <a:cs typeface="+mn-ea"/>
              </a:rPr>
              <a:t>，具体代码如下所示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新书推荐</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a:extLst>
              <a:ext uri="{FF2B5EF4-FFF2-40B4-BE49-F238E27FC236}">
                <a16:creationId xmlns:a16="http://schemas.microsoft.com/office/drawing/2014/main" id="{915BD9FE-5EB7-084D-A33A-B090AD4E2F46}"/>
              </a:ext>
            </a:extLst>
          </p:cNvPr>
          <p:cNvPicPr>
            <a:picLocks noChangeAspect="1"/>
          </p:cNvPicPr>
          <p:nvPr/>
        </p:nvPicPr>
        <p:blipFill>
          <a:blip r:embed="rId4"/>
          <a:stretch>
            <a:fillRect/>
          </a:stretch>
        </p:blipFill>
        <p:spPr>
          <a:xfrm>
            <a:off x="2486203" y="2465403"/>
            <a:ext cx="7332167" cy="3633714"/>
          </a:xfrm>
          <a:prstGeom prst="rect">
            <a:avLst/>
          </a:prstGeom>
        </p:spPr>
      </p:pic>
      <p:sp>
        <p:nvSpPr>
          <p:cNvPr id="12" name="矩形 11">
            <a:extLst>
              <a:ext uri="{FF2B5EF4-FFF2-40B4-BE49-F238E27FC236}">
                <a16:creationId xmlns:a16="http://schemas.microsoft.com/office/drawing/2014/main" id="{6D1D8E9B-ABC6-8847-ABF1-A15C352FD4F1}"/>
              </a:ext>
            </a:extLst>
          </p:cNvPr>
          <p:cNvSpPr/>
          <p:nvPr/>
        </p:nvSpPr>
        <p:spPr>
          <a:xfrm>
            <a:off x="2965598" y="2380152"/>
            <a:ext cx="6965480" cy="3742115"/>
          </a:xfrm>
          <a:prstGeom prst="rect">
            <a:avLst/>
          </a:prstGeom>
        </p:spPr>
        <p:txBody>
          <a:bodyPr wrap="square">
            <a:spAutoFit/>
          </a:bodyPr>
          <a:lstStyle/>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public class Result&lt;T&gt; implements Serializable{</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private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boolean</a:t>
            </a:r>
            <a:r>
              <a:rPr lang="en-US" altLang="zh-CN" sz="1600" dirty="0">
                <a:solidFill>
                  <a:srgbClr val="595959"/>
                </a:solidFill>
                <a:latin typeface="Microsoft YaHei" panose="020B0503020204020204" pitchFamily="34" charset="-122"/>
                <a:ea typeface="Microsoft YaHei" panose="020B0503020204020204" pitchFamily="34" charset="-122"/>
                <a:cs typeface="+mn-ea"/>
              </a:rPr>
              <a:t> success; 	//</a:t>
            </a:r>
            <a:r>
              <a:rPr lang="zh-CN" altLang="zh-CN" sz="1600" dirty="0">
                <a:solidFill>
                  <a:srgbClr val="595959"/>
                </a:solidFill>
                <a:latin typeface="Microsoft YaHei" panose="020B0503020204020204" pitchFamily="34" charset="-122"/>
                <a:ea typeface="Microsoft YaHei" panose="020B0503020204020204" pitchFamily="34" charset="-122"/>
                <a:cs typeface="+mn-ea"/>
              </a:rPr>
              <a:t>标识是否成功操作</a:t>
            </a:r>
          </a:p>
          <a:p>
            <a:pPr>
              <a:lnSpc>
                <a:spcPct val="150000"/>
              </a:lnSpc>
            </a:pP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private String message; 	</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需要传递的信息</a:t>
            </a:r>
          </a:p>
          <a:p>
            <a:pPr>
              <a:lnSpc>
                <a:spcPct val="150000"/>
              </a:lnSpc>
            </a:pP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private T data;         		//</a:t>
            </a:r>
            <a:r>
              <a:rPr lang="zh-CN" altLang="zh-CN" sz="1600" dirty="0">
                <a:solidFill>
                  <a:srgbClr val="595959"/>
                </a:solidFill>
                <a:latin typeface="Microsoft YaHei" panose="020B0503020204020204" pitchFamily="34" charset="-122"/>
                <a:ea typeface="Microsoft YaHei" panose="020B0503020204020204" pitchFamily="34" charset="-122"/>
                <a:cs typeface="+mn-ea"/>
              </a:rPr>
              <a:t>需要传递的数据</a:t>
            </a:r>
          </a:p>
          <a:p>
            <a:pPr>
              <a:lnSpc>
                <a:spcPct val="150000"/>
              </a:lnSpc>
            </a:pP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public Result(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boolean</a:t>
            </a:r>
            <a:r>
              <a:rPr lang="en-US" altLang="zh-CN" sz="1600" dirty="0">
                <a:solidFill>
                  <a:srgbClr val="595959"/>
                </a:solidFill>
                <a:latin typeface="Microsoft YaHei" panose="020B0503020204020204" pitchFamily="34" charset="-122"/>
                <a:ea typeface="Microsoft YaHei" panose="020B0503020204020204" pitchFamily="34" charset="-122"/>
                <a:cs typeface="+mn-ea"/>
              </a:rPr>
              <a:t> success, String message)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super();</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this.success</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success;this.message</a:t>
            </a:r>
            <a:r>
              <a:rPr lang="en-US" altLang="zh-CN" sz="1600" dirty="0">
                <a:solidFill>
                  <a:srgbClr val="595959"/>
                </a:solidFill>
                <a:latin typeface="Microsoft YaHei" panose="020B0503020204020204" pitchFamily="34" charset="-122"/>
                <a:ea typeface="Microsoft YaHei" panose="020B0503020204020204" pitchFamily="34" charset="-122"/>
                <a:cs typeface="+mn-ea"/>
              </a:rPr>
              <a:t> = message;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public Result(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boolean</a:t>
            </a:r>
            <a:r>
              <a:rPr lang="en-US" altLang="zh-CN" sz="1600" dirty="0">
                <a:solidFill>
                  <a:srgbClr val="595959"/>
                </a:solidFill>
                <a:latin typeface="Microsoft YaHei" panose="020B0503020204020204" pitchFamily="34" charset="-122"/>
                <a:ea typeface="Microsoft YaHei" panose="020B0503020204020204" pitchFamily="34" charset="-122"/>
                <a:cs typeface="+mn-ea"/>
              </a:rPr>
              <a:t> success, String message, T data)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this.success</a:t>
            </a:r>
            <a:r>
              <a:rPr lang="en-US" altLang="zh-CN" sz="1600" dirty="0">
                <a:solidFill>
                  <a:srgbClr val="595959"/>
                </a:solidFill>
                <a:latin typeface="Microsoft YaHei" panose="020B0503020204020204" pitchFamily="34" charset="-122"/>
                <a:ea typeface="Microsoft YaHei" panose="020B0503020204020204" pitchFamily="34" charset="-122"/>
                <a:cs typeface="+mn-ea"/>
              </a:rPr>
              <a:t> =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success;this.message</a:t>
            </a:r>
            <a:r>
              <a:rPr lang="en-US" altLang="zh-CN" sz="1600" dirty="0">
                <a:solidFill>
                  <a:srgbClr val="595959"/>
                </a:solidFill>
                <a:latin typeface="Microsoft YaHei" panose="020B0503020204020204" pitchFamily="34" charset="-122"/>
                <a:ea typeface="Microsoft YaHei" panose="020B0503020204020204" pitchFamily="34" charset="-122"/>
                <a:cs typeface="+mn-ea"/>
              </a:rPr>
              <a:t> = message;</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this.data</a:t>
            </a:r>
            <a:r>
              <a:rPr lang="en-US" altLang="zh-CN" sz="1600" dirty="0">
                <a:solidFill>
                  <a:srgbClr val="595959"/>
                </a:solidFill>
                <a:latin typeface="Microsoft YaHei" panose="020B0503020204020204" pitchFamily="34" charset="-122"/>
                <a:ea typeface="Microsoft YaHei" panose="020B0503020204020204" pitchFamily="34" charset="-122"/>
                <a:cs typeface="+mn-ea"/>
              </a:rPr>
              <a:t> = data;	}//</a:t>
            </a:r>
            <a:r>
              <a:rPr lang="zh-CN" altLang="en-US" sz="1600" dirty="0">
                <a:solidFill>
                  <a:srgbClr val="595959"/>
                </a:solidFill>
                <a:latin typeface="Microsoft YaHei" panose="020B0503020204020204" pitchFamily="34" charset="-122"/>
                <a:ea typeface="Microsoft YaHei" panose="020B0503020204020204" pitchFamily="34" charset="-122"/>
                <a:cs typeface="+mn-ea"/>
              </a:rPr>
              <a:t> 省略</a:t>
            </a:r>
            <a:r>
              <a:rPr lang="en-US" altLang="zh-CN" sz="1600" dirty="0">
                <a:solidFill>
                  <a:srgbClr val="595959"/>
                </a:solidFill>
                <a:latin typeface="Microsoft YaHei" panose="020B0503020204020204" pitchFamily="34" charset="-122"/>
                <a:ea typeface="Microsoft YaHei" panose="020B0503020204020204" pitchFamily="34" charset="-122"/>
                <a:cs typeface="+mn-ea"/>
              </a:rPr>
              <a:t>getter/setter</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a:t>
            </a: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2" name="文本框 1">
            <a:extLst>
              <a:ext uri="{FF2B5EF4-FFF2-40B4-BE49-F238E27FC236}">
                <a16:creationId xmlns:a16="http://schemas.microsoft.com/office/drawing/2014/main" id="{E12E6D9B-5635-2B43-B4CD-DCD3DFDFEEEF}"/>
              </a:ext>
            </a:extLst>
          </p:cNvPr>
          <p:cNvSpPr txBox="1"/>
          <p:nvPr/>
        </p:nvSpPr>
        <p:spPr>
          <a:xfrm>
            <a:off x="1006996" y="6103347"/>
            <a:ext cx="10162570" cy="418128"/>
          </a:xfrm>
          <a:prstGeom prst="rect">
            <a:avLst/>
          </a:prstGeom>
          <a:noFill/>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BookController</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类中新增根据</a:t>
            </a:r>
            <a:r>
              <a:rPr lang="en-US" altLang="zh-CN" sz="1600" dirty="0">
                <a:solidFill>
                  <a:srgbClr val="595959"/>
                </a:solidFill>
                <a:latin typeface="Microsoft YaHei" panose="020B0503020204020204" pitchFamily="34" charset="-122"/>
                <a:ea typeface="Microsoft YaHei" panose="020B0503020204020204" pitchFamily="34" charset="-122"/>
                <a:cs typeface="+mn-ea"/>
              </a:rPr>
              <a:t>id</a:t>
            </a:r>
            <a:r>
              <a:rPr lang="zh-CN" altLang="zh-CN" sz="1600" dirty="0">
                <a:solidFill>
                  <a:srgbClr val="595959"/>
                </a:solidFill>
                <a:latin typeface="Microsoft YaHei" panose="020B0503020204020204" pitchFamily="34" charset="-122"/>
                <a:ea typeface="Microsoft YaHei" panose="020B0503020204020204" pitchFamily="34" charset="-122"/>
                <a:cs typeface="+mn-ea"/>
              </a:rPr>
              <a:t>查询图书的方法</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findById</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，新增借阅图书的方法</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borrowBook</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en-US" sz="1600" dirty="0">
                <a:solidFill>
                  <a:srgbClr val="595959"/>
                </a:solidFill>
                <a:latin typeface="Microsoft YaHei" panose="020B0503020204020204" pitchFamily="34" charset="-122"/>
                <a:ea typeface="Microsoft YaHei" panose="020B0503020204020204" pitchFamily="34" charset="-122"/>
                <a:cs typeface="+mn-ea"/>
              </a:rPr>
              <a:t>。（省略）</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p:txBody>
      </p:sp>
    </p:spTree>
    <p:extLst>
      <p:ext uri="{BB962C8B-B14F-4D97-AF65-F5344CB8AC3E}">
        <p14:creationId xmlns:p14="http://schemas.microsoft.com/office/powerpoint/2010/main" val="4852601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04</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1526123"/>
          </a:xfrm>
          <a:prstGeom prst="rect">
            <a:avLst/>
          </a:prstGeom>
          <a:noFill/>
          <a:ln>
            <a:noFill/>
          </a:ln>
        </p:spPr>
        <p:txBody>
          <a:bodyPr wrap="square" rtlCol="0">
            <a:spAutoFit/>
          </a:bodyPr>
          <a:lstStyle/>
          <a:p>
            <a:pPr lvl="0">
              <a:lnSpc>
                <a:spcPct val="150000"/>
              </a:lnSpc>
            </a:pPr>
            <a:r>
              <a:rPr lang="zh-CN" altLang="zh-CN" sz="1600" dirty="0">
                <a:solidFill>
                  <a:srgbClr val="1369B2"/>
                </a:solidFill>
                <a:latin typeface="Microsoft YaHei" panose="020B0503020204020204" pitchFamily="34" charset="-122"/>
                <a:ea typeface="Microsoft YaHei" panose="020B0503020204020204" pitchFamily="34" charset="-122"/>
                <a:cs typeface="+mn-ea"/>
              </a:rPr>
              <a:t>实现页面显示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books_new.jsp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页面</a:t>
            </a:r>
            <a:r>
              <a:rPr lang="zh-CN" altLang="en-US" sz="1600" dirty="0">
                <a:solidFill>
                  <a:srgbClr val="595959"/>
                </a:solidFill>
                <a:latin typeface="Microsoft YaHei" panose="020B0503020204020204" pitchFamily="34" charset="-122"/>
                <a:ea typeface="Microsoft YaHei" panose="020B0503020204020204" pitchFamily="34" charset="-122"/>
                <a:cs typeface="+mn-ea"/>
              </a:rPr>
              <a:t>代码</a:t>
            </a:r>
            <a:r>
              <a:rPr lang="zh-CN" altLang="zh-CN" sz="1600" dirty="0">
                <a:solidFill>
                  <a:srgbClr val="595959"/>
                </a:solidFill>
                <a:latin typeface="Microsoft YaHei" panose="020B0503020204020204" pitchFamily="34" charset="-122"/>
                <a:ea typeface="Microsoft YaHei" panose="020B0503020204020204" pitchFamily="34" charset="-122"/>
                <a:cs typeface="+mn-ea"/>
              </a:rPr>
              <a:t>中绑定鼠标单击事件，单击按钮时，将调用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my.js</a:t>
            </a:r>
            <a:r>
              <a:rPr lang="zh-CN" altLang="zh-CN" sz="1600" dirty="0">
                <a:solidFill>
                  <a:srgbClr val="595959"/>
                </a:solidFill>
                <a:latin typeface="Microsoft YaHei" panose="020B0503020204020204" pitchFamily="34" charset="-122"/>
                <a:ea typeface="Microsoft YaHei" panose="020B0503020204020204" pitchFamily="34" charset="-122"/>
                <a:cs typeface="+mn-ea"/>
              </a:rPr>
              <a:t>文件中的</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findBookById</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findBookById</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方法中会发起异步请求，并将响应数据回显到</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book_modal.jsp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页面的模态对话框中。</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books_new.jsp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页面中的“借阅”按钮新增代码如下所示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新书推荐</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a:extLst>
              <a:ext uri="{FF2B5EF4-FFF2-40B4-BE49-F238E27FC236}">
                <a16:creationId xmlns:a16="http://schemas.microsoft.com/office/drawing/2014/main" id="{915BD9FE-5EB7-084D-A33A-B090AD4E2F46}"/>
              </a:ext>
            </a:extLst>
          </p:cNvPr>
          <p:cNvPicPr>
            <a:picLocks noChangeAspect="1"/>
          </p:cNvPicPr>
          <p:nvPr/>
        </p:nvPicPr>
        <p:blipFill>
          <a:blip r:embed="rId4"/>
          <a:stretch>
            <a:fillRect/>
          </a:stretch>
        </p:blipFill>
        <p:spPr>
          <a:xfrm>
            <a:off x="2486203" y="3252484"/>
            <a:ext cx="7332167" cy="2187617"/>
          </a:xfrm>
          <a:prstGeom prst="rect">
            <a:avLst/>
          </a:prstGeom>
        </p:spPr>
      </p:pic>
      <p:sp>
        <p:nvSpPr>
          <p:cNvPr id="12" name="矩形 11">
            <a:extLst>
              <a:ext uri="{FF2B5EF4-FFF2-40B4-BE49-F238E27FC236}">
                <a16:creationId xmlns:a16="http://schemas.microsoft.com/office/drawing/2014/main" id="{6D1D8E9B-ABC6-8847-ABF1-A15C352FD4F1}"/>
              </a:ext>
            </a:extLst>
          </p:cNvPr>
          <p:cNvSpPr/>
          <p:nvPr/>
        </p:nvSpPr>
        <p:spPr>
          <a:xfrm>
            <a:off x="2863572" y="3236681"/>
            <a:ext cx="6685542" cy="2120902"/>
          </a:xfrm>
          <a:prstGeom prst="rect">
            <a:avLst/>
          </a:prstGeom>
        </p:spPr>
        <p:txBody>
          <a:bodyPr wrap="square">
            <a:spAutoFit/>
          </a:bodyPr>
          <a:lstStyle/>
          <a:p>
            <a:pPr lvl="0">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&lt;button type="button" class="</a:t>
            </a:r>
            <a:r>
              <a:rPr lang="en-US" altLang="zh-CN" dirty="0" err="1">
                <a:solidFill>
                  <a:srgbClr val="595959"/>
                </a:solidFill>
                <a:latin typeface="Microsoft YaHei" panose="020B0503020204020204" pitchFamily="34" charset="-122"/>
                <a:ea typeface="Microsoft YaHei" panose="020B0503020204020204" pitchFamily="34" charset="-122"/>
                <a:cs typeface="+mn-ea"/>
              </a:rPr>
              <a:t>btn</a:t>
            </a:r>
            <a:r>
              <a:rPr lang="en-US" altLang="zh-CN" dirty="0">
                <a:solidFill>
                  <a:srgbClr val="595959"/>
                </a:solidFill>
                <a:latin typeface="Microsoft YaHei" panose="020B0503020204020204" pitchFamily="34" charset="-122"/>
                <a:ea typeface="Microsoft YaHei" panose="020B0503020204020204" pitchFamily="34" charset="-122"/>
                <a:cs typeface="+mn-ea"/>
              </a:rPr>
              <a:t> </a:t>
            </a:r>
            <a:r>
              <a:rPr lang="en-US" altLang="zh-CN" dirty="0" err="1">
                <a:solidFill>
                  <a:srgbClr val="595959"/>
                </a:solidFill>
                <a:latin typeface="Microsoft YaHei" panose="020B0503020204020204" pitchFamily="34" charset="-122"/>
                <a:ea typeface="Microsoft YaHei" panose="020B0503020204020204" pitchFamily="34" charset="-122"/>
                <a:cs typeface="+mn-ea"/>
              </a:rPr>
              <a:t>bg</a:t>
            </a:r>
            <a:r>
              <a:rPr lang="en-US" altLang="zh-CN" dirty="0">
                <a:solidFill>
                  <a:srgbClr val="595959"/>
                </a:solidFill>
                <a:latin typeface="Microsoft YaHei" panose="020B0503020204020204" pitchFamily="34" charset="-122"/>
                <a:ea typeface="Microsoft YaHei" panose="020B0503020204020204" pitchFamily="34" charset="-122"/>
                <a:cs typeface="+mn-ea"/>
              </a:rPr>
              <a:t>-olive </a:t>
            </a:r>
            <a:r>
              <a:rPr lang="en-US" altLang="zh-CN" dirty="0" err="1">
                <a:solidFill>
                  <a:srgbClr val="595959"/>
                </a:solidFill>
                <a:latin typeface="Microsoft YaHei" panose="020B0503020204020204" pitchFamily="34" charset="-122"/>
                <a:ea typeface="Microsoft YaHei" panose="020B0503020204020204" pitchFamily="34" charset="-122"/>
                <a:cs typeface="+mn-ea"/>
              </a:rPr>
              <a:t>btn-xs</a:t>
            </a:r>
            <a:r>
              <a:rPr lang="en-US" altLang="zh-CN" dirty="0">
                <a:solidFill>
                  <a:srgbClr val="595959"/>
                </a:solidFill>
                <a:latin typeface="Microsoft YaHei" panose="020B0503020204020204" pitchFamily="34" charset="-122"/>
                <a:ea typeface="Microsoft YaHei" panose="020B0503020204020204" pitchFamily="34" charset="-122"/>
                <a:cs typeface="+mn-ea"/>
              </a:rPr>
              <a:t>" data-toggle="modal"</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 data-target="#</a:t>
            </a:r>
            <a:r>
              <a:rPr lang="en-US" altLang="zh-CN" dirty="0" err="1">
                <a:solidFill>
                  <a:srgbClr val="595959"/>
                </a:solidFill>
                <a:latin typeface="Microsoft YaHei" panose="020B0503020204020204" pitchFamily="34" charset="-122"/>
                <a:ea typeface="Microsoft YaHei" panose="020B0503020204020204" pitchFamily="34" charset="-122"/>
                <a:cs typeface="+mn-ea"/>
              </a:rPr>
              <a:t>borrowModal</a:t>
            </a:r>
            <a:r>
              <a:rPr lang="en-US" altLang="zh-CN" dirty="0">
                <a:solidFill>
                  <a:srgbClr val="595959"/>
                </a:solidFill>
                <a:latin typeface="Microsoft YaHei" panose="020B0503020204020204" pitchFamily="34" charset="-122"/>
                <a:ea typeface="Microsoft YaHei" panose="020B0503020204020204" pitchFamily="34" charset="-122"/>
                <a:cs typeface="+mn-ea"/>
              </a:rPr>
              <a:t>"</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        onclick="</a:t>
            </a:r>
            <a:r>
              <a:rPr lang="en-US" altLang="zh-CN" dirty="0" err="1">
                <a:solidFill>
                  <a:srgbClr val="595959"/>
                </a:solidFill>
                <a:latin typeface="Microsoft YaHei" panose="020B0503020204020204" pitchFamily="34" charset="-122"/>
                <a:ea typeface="Microsoft YaHei" panose="020B0503020204020204" pitchFamily="34" charset="-122"/>
                <a:cs typeface="+mn-ea"/>
              </a:rPr>
              <a:t>findBookById</a:t>
            </a:r>
            <a:r>
              <a:rPr lang="en-US" altLang="zh-CN" dirty="0">
                <a:solidFill>
                  <a:srgbClr val="595959"/>
                </a:solidFill>
                <a:latin typeface="Microsoft YaHei" panose="020B0503020204020204" pitchFamily="34" charset="-122"/>
                <a:ea typeface="Microsoft YaHei" panose="020B0503020204020204" pitchFamily="34" charset="-122"/>
                <a:cs typeface="+mn-ea"/>
              </a:rPr>
              <a:t>(${</a:t>
            </a:r>
            <a:r>
              <a:rPr lang="en-US" altLang="zh-CN" dirty="0" err="1">
                <a:solidFill>
                  <a:srgbClr val="595959"/>
                </a:solidFill>
                <a:latin typeface="Microsoft YaHei" panose="020B0503020204020204" pitchFamily="34" charset="-122"/>
                <a:ea typeface="Microsoft YaHei" panose="020B0503020204020204" pitchFamily="34" charset="-122"/>
                <a:cs typeface="+mn-ea"/>
              </a:rPr>
              <a:t>book.id</a:t>
            </a:r>
            <a:r>
              <a:rPr lang="en-US" altLang="zh-CN" dirty="0">
                <a:solidFill>
                  <a:srgbClr val="595959"/>
                </a:solidFill>
                <a:latin typeface="Microsoft YaHei" panose="020B0503020204020204" pitchFamily="34" charset="-122"/>
                <a:ea typeface="Microsoft YaHei" panose="020B0503020204020204" pitchFamily="34" charset="-122"/>
                <a:cs typeface="+mn-ea"/>
              </a:rPr>
              <a:t>},'borrow')"&gt; </a:t>
            </a:r>
            <a:r>
              <a:rPr lang="zh-CN" altLang="zh-CN" dirty="0">
                <a:solidFill>
                  <a:srgbClr val="595959"/>
                </a:solidFill>
                <a:latin typeface="Microsoft YaHei" panose="020B0503020204020204" pitchFamily="34" charset="-122"/>
                <a:ea typeface="Microsoft YaHei" panose="020B0503020204020204" pitchFamily="34" charset="-122"/>
                <a:cs typeface="+mn-ea"/>
              </a:rPr>
              <a:t>借阅</a:t>
            </a:r>
          </a:p>
          <a:p>
            <a:pPr>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&lt;/button&gt;</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p:txBody>
      </p:sp>
    </p:spTree>
    <p:extLst>
      <p:ext uri="{BB962C8B-B14F-4D97-AF65-F5344CB8AC3E}">
        <p14:creationId xmlns:p14="http://schemas.microsoft.com/office/powerpoint/2010/main" val="20965288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05</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5588774"/>
          </a:xfrm>
          <a:prstGeom prst="rect">
            <a:avLst/>
          </a:prstGeom>
          <a:noFill/>
          <a:ln>
            <a:noFill/>
          </a:ln>
        </p:spPr>
        <p:txBody>
          <a:bodyPr wrap="square" rtlCol="0">
            <a:spAutoFit/>
          </a:bodyPr>
          <a:lstStyle/>
          <a:p>
            <a:pPr lvl="0">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启动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cloudlibrary</a:t>
            </a:r>
            <a:r>
              <a:rPr lang="zh-CN" altLang="zh-CN" sz="1600" dirty="0">
                <a:solidFill>
                  <a:srgbClr val="595959"/>
                </a:solidFill>
                <a:latin typeface="Microsoft YaHei" panose="020B0503020204020204" pitchFamily="34" charset="-122"/>
                <a:ea typeface="Microsoft YaHei" panose="020B0503020204020204" pitchFamily="34" charset="-122"/>
                <a:cs typeface="+mn-ea"/>
              </a:rPr>
              <a:t>项目，登录系统，对《边城》进行借阅，单击图书《边城》右侧的“借阅”按钮，弹出图书信息模态对话框，如图所示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zh-CN" altLang="en-US" sz="1600" dirty="0">
                <a:solidFill>
                  <a:srgbClr val="595959"/>
                </a:solidFill>
                <a:latin typeface="Microsoft YaHei" panose="020B0503020204020204" pitchFamily="34" charset="-122"/>
                <a:ea typeface="Microsoft YaHei" panose="020B0503020204020204" pitchFamily="34" charset="-122"/>
                <a:cs typeface="+mn-ea"/>
              </a:rPr>
              <a:t>上</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图中，填写图书归还时间。由于“保存”按钮绑定了</a:t>
            </a:r>
            <a:r>
              <a:rPr lang="en-US" altLang="zh-CN" sz="1600" dirty="0">
                <a:solidFill>
                  <a:srgbClr val="595959"/>
                </a:solidFill>
                <a:latin typeface="Microsoft YaHei" panose="020B0503020204020204" pitchFamily="34" charset="-122"/>
                <a:ea typeface="Microsoft YaHei" panose="020B0503020204020204" pitchFamily="34" charset="-122"/>
                <a:cs typeface="+mn-ea"/>
              </a:rPr>
              <a:t>onclick</a:t>
            </a:r>
            <a:r>
              <a:rPr lang="zh-CN" altLang="zh-CN" sz="1600" dirty="0">
                <a:solidFill>
                  <a:srgbClr val="595959"/>
                </a:solidFill>
                <a:latin typeface="Microsoft YaHei" panose="020B0503020204020204" pitchFamily="34" charset="-122"/>
                <a:ea typeface="Microsoft YaHei" panose="020B0503020204020204" pitchFamily="34" charset="-122"/>
                <a:cs typeface="+mn-ea"/>
              </a:rPr>
              <a:t>事件，触发事件后，程序会执行</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my.js</a:t>
            </a:r>
            <a:r>
              <a:rPr lang="zh-CN" altLang="zh-CN" sz="1600" dirty="0">
                <a:solidFill>
                  <a:srgbClr val="595959"/>
                </a:solidFill>
                <a:latin typeface="Microsoft YaHei" panose="020B0503020204020204" pitchFamily="34" charset="-122"/>
                <a:ea typeface="Microsoft YaHei" panose="020B0503020204020204" pitchFamily="34" charset="-122"/>
                <a:cs typeface="+mn-ea"/>
              </a:rPr>
              <a:t>文件中的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borrow()</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a:t>
            </a:r>
            <a:r>
              <a:rPr lang="en-US" altLang="zh-CN" sz="1600" dirty="0">
                <a:solidFill>
                  <a:srgbClr val="595959"/>
                </a:solidFill>
                <a:latin typeface="Microsoft YaHei" panose="020B0503020204020204" pitchFamily="34" charset="-122"/>
                <a:ea typeface="Microsoft YaHei" panose="020B0503020204020204" pitchFamily="34" charset="-122"/>
                <a:cs typeface="+mn-ea"/>
              </a:rPr>
              <a:t>borrow()</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方法会将</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book_modal.jsp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中的表单数据，提交到映射路径为“</a:t>
            </a:r>
            <a:r>
              <a:rPr lang="en-US" altLang="zh-CN" sz="1600" dirty="0">
                <a:solidFill>
                  <a:srgbClr val="595959"/>
                </a:solidFill>
                <a:latin typeface="Microsoft YaHei" panose="020B0503020204020204" pitchFamily="34" charset="-122"/>
                <a:ea typeface="Microsoft YaHei" panose="020B0503020204020204" pitchFamily="34" charset="-122"/>
                <a:cs typeface="+mn-ea"/>
              </a:rPr>
              <a:t>/book/</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borrowBook</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”的控制器，如果借阅成功，</a:t>
            </a:r>
            <a:r>
              <a:rPr lang="en-US" altLang="zh-CN" sz="1600" dirty="0">
                <a:solidFill>
                  <a:srgbClr val="595959"/>
                </a:solidFill>
                <a:latin typeface="Microsoft YaHei" panose="020B0503020204020204" pitchFamily="34" charset="-122"/>
                <a:ea typeface="Microsoft YaHei" panose="020B0503020204020204" pitchFamily="34" charset="-122"/>
                <a:cs typeface="+mn-ea"/>
              </a:rPr>
              <a:t>borrow()</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方法会异步查询所有的图书信息</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新书推荐</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8" name="图片 7">
            <a:extLst>
              <a:ext uri="{FF2B5EF4-FFF2-40B4-BE49-F238E27FC236}">
                <a16:creationId xmlns:a16="http://schemas.microsoft.com/office/drawing/2014/main" id="{510458B0-6F22-A54E-8A37-24E680DA5F69}"/>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273384" y="2364823"/>
            <a:ext cx="5708570" cy="2438670"/>
          </a:xfrm>
          <a:prstGeom prst="rect">
            <a:avLst/>
          </a:prstGeom>
          <a:noFill/>
          <a:ln>
            <a:noFill/>
          </a:ln>
          <a:effectLst/>
        </p:spPr>
      </p:pic>
    </p:spTree>
    <p:extLst>
      <p:ext uri="{BB962C8B-B14F-4D97-AF65-F5344CB8AC3E}">
        <p14:creationId xmlns:p14="http://schemas.microsoft.com/office/powerpoint/2010/main" val="35360811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304287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568332"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图书的归还时间限制</a:t>
            </a:r>
            <a:r>
              <a:rPr lang="zh-CN" altLang="zh-CN" sz="2000" dirty="0">
                <a:solidFill>
                  <a:srgbClr val="1369B2"/>
                </a:solidFill>
                <a:latin typeface="微软雅黑" panose="020B0503020204020204" pitchFamily="34" charset="-122"/>
                <a:ea typeface="微软雅黑" panose="020B0503020204020204" pitchFamily="34" charset="-122"/>
              </a:rPr>
              <a:t> </a:t>
            </a:r>
          </a:p>
        </p:txBody>
      </p:sp>
      <p:sp>
        <p:nvSpPr>
          <p:cNvPr id="11" name="Title 1"/>
          <p:cNvSpPr txBox="1"/>
          <p:nvPr/>
        </p:nvSpPr>
        <p:spPr>
          <a:xfrm>
            <a:off x="1143838" y="266933"/>
            <a:ext cx="253691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新书推荐</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p>
        </p:txBody>
      </p:sp>
      <p:sp>
        <p:nvSpPr>
          <p:cNvPr id="8" name="文本框 18"/>
          <p:cNvSpPr txBox="1"/>
          <p:nvPr>
            <p:custDataLst>
              <p:tags r:id="rId2"/>
            </p:custDataLst>
          </p:nvPr>
        </p:nvSpPr>
        <p:spPr>
          <a:xfrm>
            <a:off x="1171558" y="2145957"/>
            <a:ext cx="9892682" cy="423198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1369B2"/>
                </a:solidFill>
                <a:latin typeface="微软雅黑" panose="020B0503020204020204" pitchFamily="34" charset="-122"/>
              </a:rPr>
              <a:t>需要注意的是</a:t>
            </a:r>
            <a:r>
              <a:rPr lang="zh-CN" altLang="zh-CN" dirty="0">
                <a:solidFill>
                  <a:srgbClr val="595959"/>
                </a:solidFill>
                <a:latin typeface="微软雅黑" panose="020B0503020204020204" pitchFamily="34" charset="-122"/>
              </a:rPr>
              <a:t>，图书的归还时间不能早于借阅当天，填写好归还时间后，单击“保存”按钮，弹出借阅成功提示框，如图所示</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r>
              <a:rPr lang="zh-CN" altLang="en-US" dirty="0">
                <a:solidFill>
                  <a:srgbClr val="595959"/>
                </a:solidFill>
                <a:latin typeface="微软雅黑" panose="020B0503020204020204" pitchFamily="34" charset="-122"/>
              </a:rPr>
              <a:t>        </a:t>
            </a:r>
            <a:endParaRPr lang="en-US" altLang="zh-CN" dirty="0">
              <a:solidFill>
                <a:srgbClr val="595959"/>
              </a:solidFill>
              <a:latin typeface="微软雅黑" panose="020B0503020204020204" pitchFamily="34" charset="-122"/>
            </a:endParaRPr>
          </a:p>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从</a:t>
            </a:r>
            <a:r>
              <a:rPr lang="zh-CN" altLang="en-US" dirty="0">
                <a:solidFill>
                  <a:srgbClr val="595959"/>
                </a:solidFill>
                <a:latin typeface="微软雅黑" panose="020B0503020204020204" pitchFamily="34" charset="-122"/>
              </a:rPr>
              <a:t>上</a:t>
            </a:r>
            <a:r>
              <a:rPr lang="zh-CN" altLang="zh-CN" dirty="0">
                <a:solidFill>
                  <a:srgbClr val="595959"/>
                </a:solidFill>
                <a:latin typeface="微软雅黑" panose="020B0503020204020204" pitchFamily="34" charset="-122"/>
              </a:rPr>
              <a:t>图能看出来，页面提示图书借阅成</a:t>
            </a:r>
            <a:r>
              <a:rPr lang="zh-CN" altLang="en-US" dirty="0">
                <a:solidFill>
                  <a:srgbClr val="595959"/>
                </a:solidFill>
                <a:latin typeface="微软雅黑" panose="020B0503020204020204" pitchFamily="34" charset="-122"/>
              </a:rPr>
              <a:t>功。</a:t>
            </a:r>
            <a:r>
              <a:rPr lang="zh-CN" altLang="zh-CN" dirty="0">
                <a:solidFill>
                  <a:srgbClr val="595959"/>
                </a:solidFill>
                <a:latin typeface="微软雅黑" panose="020B0503020204020204" pitchFamily="34" charset="-122"/>
              </a:rPr>
              <a:t> </a:t>
            </a:r>
            <a:endParaRPr lang="en-US" altLang="zh-CN" dirty="0">
              <a:solidFill>
                <a:srgbClr val="595959"/>
              </a:solidFill>
              <a:latin typeface="微软雅黑" panose="020B0503020204020204" pitchFamily="34" charset="-122"/>
            </a:endParaRPr>
          </a:p>
        </p:txBody>
      </p:sp>
      <p:pic>
        <p:nvPicPr>
          <p:cNvPr id="7" name="图片 6">
            <a:extLst>
              <a:ext uri="{FF2B5EF4-FFF2-40B4-BE49-F238E27FC236}">
                <a16:creationId xmlns:a16="http://schemas.microsoft.com/office/drawing/2014/main" id="{9CA41447-983D-5C47-8BB2-B27559A601D1}"/>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3377877" y="3115790"/>
            <a:ext cx="5430456" cy="2254865"/>
          </a:xfrm>
          <a:prstGeom prst="rect">
            <a:avLst/>
          </a:prstGeom>
          <a:noFill/>
          <a:ln>
            <a:noFill/>
          </a:ln>
        </p:spPr>
      </p:pic>
    </p:spTree>
    <p:extLst>
      <p:ext uri="{BB962C8B-B14F-4D97-AF65-F5344CB8AC3E}">
        <p14:creationId xmlns:p14="http://schemas.microsoft.com/office/powerpoint/2010/main" val="13117609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39" y="266933"/>
            <a:ext cx="317670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15.1.1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系统功能介绍</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5816722" y="2535138"/>
            <a:ext cx="5430275" cy="90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了解云借阅</a:t>
            </a:r>
            <a:r>
              <a:rPr lang="zh-CN" altLang="en-US" dirty="0">
                <a:solidFill>
                  <a:srgbClr val="1369B2"/>
                </a:solidFill>
                <a:latin typeface="微软雅黑" panose="020B0503020204020204" pitchFamily="34" charset="-122"/>
                <a:ea typeface="微软雅黑" panose="020B0503020204020204" pitchFamily="34" charset="-122"/>
              </a:rPr>
              <a:t>系统的功能</a:t>
            </a:r>
            <a:r>
              <a:rPr lang="zh-CN" altLang="en-US" dirty="0">
                <a:solidFill>
                  <a:srgbClr val="595959"/>
                </a:solidFill>
                <a:latin typeface="微软雅黑" panose="020B0503020204020204" pitchFamily="34" charset="-122"/>
                <a:ea typeface="微软雅黑" panose="020B0503020204020204" pitchFamily="34" charset="-122"/>
              </a:rPr>
              <a:t>，能够说出云借阅系统是干什么的</a:t>
            </a: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4564902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304287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568332"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图书的归还时间限制</a:t>
            </a:r>
            <a:r>
              <a:rPr lang="zh-CN" altLang="zh-CN" sz="2000" dirty="0">
                <a:solidFill>
                  <a:srgbClr val="1369B2"/>
                </a:solidFill>
                <a:latin typeface="微软雅黑" panose="020B0503020204020204" pitchFamily="34" charset="-122"/>
                <a:ea typeface="微软雅黑" panose="020B0503020204020204" pitchFamily="34" charset="-122"/>
              </a:rPr>
              <a:t> </a:t>
            </a:r>
          </a:p>
        </p:txBody>
      </p:sp>
      <p:sp>
        <p:nvSpPr>
          <p:cNvPr id="11" name="Title 1"/>
          <p:cNvSpPr txBox="1"/>
          <p:nvPr/>
        </p:nvSpPr>
        <p:spPr>
          <a:xfrm>
            <a:off x="1143838" y="266933"/>
            <a:ext cx="253691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新书推荐</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p>
        </p:txBody>
      </p:sp>
      <p:sp>
        <p:nvSpPr>
          <p:cNvPr id="8" name="文本框 18"/>
          <p:cNvSpPr txBox="1"/>
          <p:nvPr>
            <p:custDataLst>
              <p:tags r:id="rId2"/>
            </p:custDataLst>
          </p:nvPr>
        </p:nvSpPr>
        <p:spPr>
          <a:xfrm>
            <a:off x="1171558" y="2145957"/>
            <a:ext cx="9892682" cy="423198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由于尚未完成查询所有的图书信息的功能，此时单击“确定”按钮内容显示区域将出现</a:t>
            </a:r>
            <a:r>
              <a:rPr lang="en-US" altLang="zh-CN" dirty="0">
                <a:solidFill>
                  <a:srgbClr val="595959"/>
                </a:solidFill>
                <a:latin typeface="微软雅黑" panose="020B0503020204020204" pitchFamily="34" charset="-122"/>
              </a:rPr>
              <a:t>404</a:t>
            </a:r>
            <a:r>
              <a:rPr lang="zh-CN" altLang="zh-CN" dirty="0">
                <a:solidFill>
                  <a:srgbClr val="595959"/>
                </a:solidFill>
                <a:latin typeface="微软雅黑" panose="020B0503020204020204" pitchFamily="34" charset="-122"/>
              </a:rPr>
              <a:t>提示。再次单击菜单栏的“首页”链接查询出新书推荐的图书信息，页面显示如下图所示</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r>
              <a:rPr lang="zh-CN" altLang="zh-CN" dirty="0">
                <a:solidFill>
                  <a:srgbClr val="595959"/>
                </a:solidFill>
                <a:latin typeface="微软雅黑" panose="020B0503020204020204" pitchFamily="34" charset="-122"/>
              </a:rPr>
              <a:t>从</a:t>
            </a:r>
            <a:r>
              <a:rPr lang="zh-CN" altLang="en-US" dirty="0">
                <a:solidFill>
                  <a:srgbClr val="595959"/>
                </a:solidFill>
                <a:latin typeface="微软雅黑" panose="020B0503020204020204" pitchFamily="34" charset="-122"/>
              </a:rPr>
              <a:t>上</a:t>
            </a:r>
            <a:r>
              <a:rPr lang="zh-CN" altLang="zh-CN" dirty="0">
                <a:solidFill>
                  <a:srgbClr val="595959"/>
                </a:solidFill>
                <a:latin typeface="微软雅黑" panose="020B0503020204020204" pitchFamily="34" charset="-122"/>
              </a:rPr>
              <a:t>图可以看出，《边城》的“借阅”按钮变成了灰色，表明图书借阅功能已经完成</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en-US" altLang="zh-CN" dirty="0">
              <a:solidFill>
                <a:srgbClr val="595959"/>
              </a:solidFill>
              <a:latin typeface="微软雅黑" panose="020B0503020204020204" pitchFamily="34" charset="-122"/>
            </a:endParaRPr>
          </a:p>
        </p:txBody>
      </p:sp>
      <p:pic>
        <p:nvPicPr>
          <p:cNvPr id="12" name="图片 11">
            <a:extLst>
              <a:ext uri="{FF2B5EF4-FFF2-40B4-BE49-F238E27FC236}">
                <a16:creationId xmlns:a16="http://schemas.microsoft.com/office/drawing/2014/main" id="{00C869EE-0816-344A-B711-24C7C9AB283A}"/>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3458899" y="3196810"/>
            <a:ext cx="5418881" cy="2173843"/>
          </a:xfrm>
          <a:prstGeom prst="rect">
            <a:avLst/>
          </a:prstGeom>
          <a:noFill/>
          <a:ln>
            <a:noFill/>
          </a:ln>
        </p:spPr>
      </p:pic>
    </p:spTree>
    <p:extLst>
      <p:ext uri="{BB962C8B-B14F-4D97-AF65-F5344CB8AC3E}">
        <p14:creationId xmlns:p14="http://schemas.microsoft.com/office/powerpoint/2010/main" val="31420951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1862257"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1307217" cy="400110"/>
          </a:xfrm>
          <a:prstGeom prst="rect">
            <a:avLst/>
          </a:prstGeom>
          <a:noFill/>
        </p:spPr>
        <p:txBody>
          <a:bodyPr wrap="none" rtlCol="0">
            <a:spAutoFit/>
          </a:bodyPr>
          <a:lstStyle/>
          <a:p>
            <a:r>
              <a:rPr lang="en-US" altLang="zh-CN" sz="2000" dirty="0" err="1">
                <a:solidFill>
                  <a:srgbClr val="1369B2"/>
                </a:solidFill>
                <a:latin typeface="微软雅黑" panose="020B0503020204020204" pitchFamily="34" charset="-122"/>
                <a:ea typeface="微软雅黑" panose="020B0503020204020204" pitchFamily="34" charset="-122"/>
              </a:rPr>
              <a:t>my.js</a:t>
            </a:r>
            <a:r>
              <a:rPr lang="zh-CN" altLang="en-US" sz="2000" dirty="0">
                <a:solidFill>
                  <a:srgbClr val="1369B2"/>
                </a:solidFill>
                <a:latin typeface="微软雅黑" panose="020B0503020204020204" pitchFamily="34" charset="-122"/>
                <a:ea typeface="微软雅黑" panose="020B0503020204020204" pitchFamily="34" charset="-122"/>
              </a:rPr>
              <a:t>文件</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267580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新书推荐</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p>
        </p:txBody>
      </p:sp>
      <p:sp>
        <p:nvSpPr>
          <p:cNvPr id="8" name="文本框 18"/>
          <p:cNvSpPr txBox="1"/>
          <p:nvPr>
            <p:custDataLst>
              <p:tags r:id="rId2"/>
            </p:custDataLst>
          </p:nvPr>
        </p:nvSpPr>
        <p:spPr>
          <a:xfrm>
            <a:off x="2233349" y="3267548"/>
            <a:ext cx="7665031" cy="138547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页面引入的</a:t>
            </a:r>
            <a:r>
              <a:rPr lang="en-US" altLang="zh-CN" dirty="0" err="1">
                <a:solidFill>
                  <a:srgbClr val="595959"/>
                </a:solidFill>
                <a:latin typeface="微软雅黑" panose="020B0503020204020204" pitchFamily="34" charset="-122"/>
              </a:rPr>
              <a:t>my.js</a:t>
            </a:r>
            <a:r>
              <a:rPr lang="zh-CN" altLang="zh-CN" dirty="0">
                <a:solidFill>
                  <a:srgbClr val="595959"/>
                </a:solidFill>
                <a:latin typeface="微软雅黑" panose="020B0503020204020204" pitchFamily="34" charset="-122"/>
              </a:rPr>
              <a:t>文件中，包含了本系统的绝大部分的自定义</a:t>
            </a:r>
            <a:r>
              <a:rPr lang="en-US" altLang="zh-CN" dirty="0" err="1">
                <a:solidFill>
                  <a:srgbClr val="595959"/>
                </a:solidFill>
                <a:latin typeface="微软雅黑" panose="020B0503020204020204" pitchFamily="34" charset="-122"/>
              </a:rPr>
              <a:t>js</a:t>
            </a:r>
            <a:r>
              <a:rPr lang="zh-CN" altLang="zh-CN" dirty="0">
                <a:solidFill>
                  <a:srgbClr val="595959"/>
                </a:solidFill>
                <a:latin typeface="微软雅黑" panose="020B0503020204020204" pitchFamily="34" charset="-122"/>
              </a:rPr>
              <a:t>代码。</a:t>
            </a:r>
            <a:r>
              <a:rPr lang="en-US" altLang="zh-CN" dirty="0" err="1">
                <a:solidFill>
                  <a:srgbClr val="595959"/>
                </a:solidFill>
                <a:latin typeface="微软雅黑" panose="020B0503020204020204" pitchFamily="34" charset="-122"/>
              </a:rPr>
              <a:t>my.js</a:t>
            </a:r>
            <a:r>
              <a:rPr lang="zh-CN" altLang="zh-CN" dirty="0">
                <a:solidFill>
                  <a:srgbClr val="595959"/>
                </a:solidFill>
                <a:latin typeface="微软雅黑" panose="020B0503020204020204" pitchFamily="34" charset="-122"/>
              </a:rPr>
              <a:t>文件的</a:t>
            </a:r>
            <a:r>
              <a:rPr lang="en-US" altLang="zh-CN" dirty="0" err="1">
                <a:solidFill>
                  <a:srgbClr val="595959"/>
                </a:solidFill>
                <a:latin typeface="微软雅黑" panose="020B0503020204020204" pitchFamily="34" charset="-122"/>
              </a:rPr>
              <a:t>js</a:t>
            </a:r>
            <a:r>
              <a:rPr lang="zh-CN" altLang="zh-CN" dirty="0">
                <a:solidFill>
                  <a:srgbClr val="595959"/>
                </a:solidFill>
                <a:latin typeface="微软雅黑" panose="020B0503020204020204" pitchFamily="34" charset="-122"/>
              </a:rPr>
              <a:t>代码实现都不复杂，本章在讲解时将会着重讲解</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代码和页面的逻辑代码，对</a:t>
            </a:r>
            <a:r>
              <a:rPr lang="en-US" altLang="zh-CN" dirty="0" err="1">
                <a:solidFill>
                  <a:srgbClr val="595959"/>
                </a:solidFill>
                <a:latin typeface="微软雅黑" panose="020B0503020204020204" pitchFamily="34" charset="-122"/>
              </a:rPr>
              <a:t>my.js</a:t>
            </a:r>
            <a:r>
              <a:rPr lang="zh-CN" altLang="zh-CN" dirty="0">
                <a:solidFill>
                  <a:srgbClr val="595959"/>
                </a:solidFill>
                <a:latin typeface="微软雅黑" panose="020B0503020204020204" pitchFamily="34" charset="-122"/>
              </a:rPr>
              <a:t>文件中的代码不进行讲解</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sp>
        <p:nvSpPr>
          <p:cNvPr id="12" name="圆角矩形 11"/>
          <p:cNvSpPr/>
          <p:nvPr/>
        </p:nvSpPr>
        <p:spPr>
          <a:xfrm>
            <a:off x="1988895" y="2840581"/>
            <a:ext cx="8149515" cy="219663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938670" y="276161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9800611" y="4713127"/>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29100594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1995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图书借阅</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5816722" y="2535138"/>
            <a:ext cx="5430275" cy="90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掌握云借阅系统的</a:t>
            </a:r>
            <a:r>
              <a:rPr lang="zh-CN" altLang="en-US" dirty="0">
                <a:solidFill>
                  <a:srgbClr val="1369B2"/>
                </a:solidFill>
                <a:latin typeface="微软雅黑" panose="020B0503020204020204" pitchFamily="34" charset="-122"/>
                <a:ea typeface="微软雅黑" panose="020B0503020204020204" pitchFamily="34" charset="-122"/>
              </a:rPr>
              <a:t>图书借阅</a:t>
            </a:r>
            <a:r>
              <a:rPr lang="zh-CN" altLang="en-US" dirty="0">
                <a:solidFill>
                  <a:srgbClr val="595959"/>
                </a:solidFill>
                <a:latin typeface="微软雅黑" panose="020B0503020204020204" pitchFamily="34" charset="-122"/>
                <a:ea typeface="微软雅黑" panose="020B0503020204020204" pitchFamily="34" charset="-122"/>
              </a:rPr>
              <a:t>，能够在该系统中实现查询图书、新增图书、编辑图书和借阅图书功能</a:t>
            </a: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4274530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278823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236510"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图书借阅模块内容</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267580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图书借阅</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p>
        </p:txBody>
      </p:sp>
      <p:sp>
        <p:nvSpPr>
          <p:cNvPr id="8" name="文本框 18"/>
          <p:cNvSpPr txBox="1"/>
          <p:nvPr>
            <p:custDataLst>
              <p:tags r:id="rId2"/>
            </p:custDataLst>
          </p:nvPr>
        </p:nvSpPr>
        <p:spPr>
          <a:xfrm>
            <a:off x="1781934" y="3151800"/>
            <a:ext cx="8519534" cy="214940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图书借阅模块包括查询图书、新增图书、编辑图书和借阅图书这</a:t>
            </a:r>
            <a:r>
              <a:rPr lang="en-US" altLang="zh-CN" dirty="0">
                <a:solidFill>
                  <a:srgbClr val="595959"/>
                </a:solidFill>
                <a:latin typeface="微软雅黑" panose="020B0503020204020204" pitchFamily="34" charset="-122"/>
              </a:rPr>
              <a:t>4</a:t>
            </a:r>
            <a:r>
              <a:rPr lang="zh-CN" altLang="zh-CN" dirty="0">
                <a:solidFill>
                  <a:srgbClr val="595959"/>
                </a:solidFill>
                <a:latin typeface="微软雅黑" panose="020B0503020204020204" pitchFamily="34" charset="-122"/>
              </a:rPr>
              <a:t>个功能，其中，图书借阅功能和新书推荐模块中的图书借阅功能执行的是同样的代码，在此，就不进行重复讲解。新增图书和编辑图书是管理员角色才有的权限，当普通用户登录时，不会展示和开放对应的功能。接下来，分别对查询图书、新增图书和编辑图书这</a:t>
            </a:r>
            <a:r>
              <a:rPr lang="en-US" altLang="zh-CN" dirty="0">
                <a:solidFill>
                  <a:srgbClr val="595959"/>
                </a:solidFill>
                <a:latin typeface="微软雅黑" panose="020B0503020204020204" pitchFamily="34" charset="-122"/>
              </a:rPr>
              <a:t>3</a:t>
            </a:r>
            <a:r>
              <a:rPr lang="zh-CN" altLang="zh-CN" dirty="0">
                <a:solidFill>
                  <a:srgbClr val="595959"/>
                </a:solidFill>
                <a:latin typeface="微软雅黑" panose="020B0503020204020204" pitchFamily="34" charset="-122"/>
              </a:rPr>
              <a:t>个功能的实现进行讲解</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sp>
        <p:nvSpPr>
          <p:cNvPr id="12" name="圆角矩形 11"/>
          <p:cNvSpPr/>
          <p:nvPr/>
        </p:nvSpPr>
        <p:spPr>
          <a:xfrm>
            <a:off x="1537480" y="2805855"/>
            <a:ext cx="8983907" cy="279968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487255" y="272688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194149" y="5268713"/>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19545045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1758085"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1210588"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查询图书</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267580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图书借阅</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p>
        </p:txBody>
      </p:sp>
      <p:sp>
        <p:nvSpPr>
          <p:cNvPr id="8" name="文本框 18"/>
          <p:cNvSpPr txBox="1"/>
          <p:nvPr>
            <p:custDataLst>
              <p:tags r:id="rId2"/>
            </p:custDataLst>
          </p:nvPr>
        </p:nvSpPr>
        <p:spPr>
          <a:xfrm>
            <a:off x="1781934" y="3151800"/>
            <a:ext cx="8519534" cy="214940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查询图书时，用户可以根据条件查询所有未下架的图书信息，如果没有输入查询条件，就查询所有图书信息。由于数据库中的数据可能有很多，如果让这些数据在一个页面中全部显示出来，势必会使页面数据的可读性变得很差，所以本系统将查询的数据进行分页，每页默认展示</a:t>
            </a:r>
            <a:r>
              <a:rPr lang="en-US" altLang="zh-CN" dirty="0">
                <a:solidFill>
                  <a:srgbClr val="595959"/>
                </a:solidFill>
                <a:latin typeface="微软雅黑" panose="020B0503020204020204" pitchFamily="34" charset="-122"/>
              </a:rPr>
              <a:t>10</a:t>
            </a:r>
            <a:r>
              <a:rPr lang="zh-CN" altLang="zh-CN" dirty="0">
                <a:solidFill>
                  <a:srgbClr val="595959"/>
                </a:solidFill>
                <a:latin typeface="微软雅黑" panose="020B0503020204020204" pitchFamily="34" charset="-122"/>
              </a:rPr>
              <a:t>条数据</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sp>
        <p:nvSpPr>
          <p:cNvPr id="12" name="圆角矩形 11"/>
          <p:cNvSpPr/>
          <p:nvPr/>
        </p:nvSpPr>
        <p:spPr>
          <a:xfrm>
            <a:off x="1537480" y="2805855"/>
            <a:ext cx="8983907" cy="279968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487255" y="272688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194149" y="5268713"/>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16805947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325850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749471"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访问图书借阅页面效果</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267580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图书借阅</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p>
        </p:txBody>
      </p:sp>
      <p:sp>
        <p:nvSpPr>
          <p:cNvPr id="8" name="文本框 18"/>
          <p:cNvSpPr txBox="1"/>
          <p:nvPr>
            <p:custDataLst>
              <p:tags r:id="rId2"/>
            </p:custDataLst>
          </p:nvPr>
        </p:nvSpPr>
        <p:spPr>
          <a:xfrm>
            <a:off x="1172537" y="2075355"/>
            <a:ext cx="9927585" cy="214940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zh-CN" dirty="0">
                <a:solidFill>
                  <a:srgbClr val="595959"/>
                </a:solidFill>
                <a:latin typeface="微软雅黑" panose="020B0503020204020204" pitchFamily="34" charset="-122"/>
              </a:rPr>
              <a:t>登录系统后，在浏览器中输入地址</a:t>
            </a:r>
            <a:r>
              <a:rPr lang="en-US" altLang="zh-CN" dirty="0">
                <a:solidFill>
                  <a:srgbClr val="595959"/>
                </a:solidFill>
                <a:latin typeface="微软雅黑" panose="020B0503020204020204" pitchFamily="34" charset="-122"/>
              </a:rPr>
              <a:t>http://localhost:8080/</a:t>
            </a:r>
            <a:r>
              <a:rPr lang="en-US" altLang="zh-CN" dirty="0" err="1">
                <a:solidFill>
                  <a:srgbClr val="595959"/>
                </a:solidFill>
                <a:latin typeface="微软雅黑" panose="020B0503020204020204" pitchFamily="34" charset="-122"/>
              </a:rPr>
              <a:t>cloudlibrary</a:t>
            </a:r>
            <a:r>
              <a:rPr lang="en-US" altLang="zh-CN" dirty="0">
                <a:solidFill>
                  <a:srgbClr val="595959"/>
                </a:solidFill>
                <a:latin typeface="微软雅黑" panose="020B0503020204020204" pitchFamily="34" charset="-122"/>
              </a:rPr>
              <a:t>/admin/</a:t>
            </a:r>
            <a:r>
              <a:rPr lang="en-US" altLang="zh-CN" dirty="0" err="1">
                <a:solidFill>
                  <a:srgbClr val="595959"/>
                </a:solidFill>
                <a:latin typeface="微软雅黑" panose="020B0503020204020204" pitchFamily="34" charset="-122"/>
              </a:rPr>
              <a:t>books.jsp</a:t>
            </a:r>
            <a:r>
              <a:rPr lang="zh-CN" altLang="zh-CN" dirty="0">
                <a:solidFill>
                  <a:srgbClr val="595959"/>
                </a:solidFill>
                <a:latin typeface="微软雅黑" panose="020B0503020204020204" pitchFamily="34" charset="-122"/>
              </a:rPr>
              <a:t>，访问图书借阅页面，显示效果如图所示</a:t>
            </a:r>
            <a:r>
              <a:rPr lang="zh-CN" altLang="en-US" dirty="0">
                <a:solidFill>
                  <a:srgbClr val="595959"/>
                </a:solidFill>
                <a:latin typeface="微软雅黑" panose="020B0503020204020204" pitchFamily="34" charset="-122"/>
              </a:rPr>
              <a:t>。</a:t>
            </a:r>
            <a:endParaRPr lang="en-US" altLang="zh-CN" dirty="0">
              <a:solidFill>
                <a:srgbClr val="595959"/>
              </a:solidFill>
              <a:latin typeface="微软雅黑" panose="020B0503020204020204" pitchFamily="34" charset="-122"/>
            </a:endParaRPr>
          </a:p>
          <a:p>
            <a:pPr lvl="0">
              <a:lnSpc>
                <a:spcPct val="150000"/>
              </a:lnSpc>
            </a:pPr>
            <a:endParaRPr lang="en-US" altLang="zh-CN" dirty="0">
              <a:solidFill>
                <a:srgbClr val="595959"/>
              </a:solidFill>
              <a:latin typeface="微软雅黑" panose="020B0503020204020204" pitchFamily="34" charset="-122"/>
            </a:endParaRPr>
          </a:p>
          <a:p>
            <a:pPr lvl="0">
              <a:lnSpc>
                <a:spcPct val="150000"/>
              </a:lnSpc>
            </a:pPr>
            <a:endParaRPr lang="en-US" altLang="zh-CN" dirty="0">
              <a:solidFill>
                <a:srgbClr val="595959"/>
              </a:solidFill>
              <a:latin typeface="微软雅黑" panose="020B0503020204020204" pitchFamily="34" charset="-122"/>
            </a:endParaRPr>
          </a:p>
          <a:p>
            <a:pPr lvl="0">
              <a:lnSpc>
                <a:spcPct val="150000"/>
              </a:lnSpc>
            </a:pPr>
            <a:endParaRPr lang="en-US" altLang="zh-CN" dirty="0">
              <a:solidFill>
                <a:srgbClr val="595959"/>
              </a:solidFill>
              <a:latin typeface="微软雅黑" panose="020B0503020204020204" pitchFamily="34" charset="-122"/>
            </a:endParaRPr>
          </a:p>
          <a:p>
            <a:pPr lvl="0">
              <a:lnSpc>
                <a:spcPct val="150000"/>
              </a:lnSpc>
            </a:pPr>
            <a:endParaRPr lang="en-US" altLang="zh-CN" dirty="0">
              <a:solidFill>
                <a:srgbClr val="595959"/>
              </a:solidFill>
              <a:latin typeface="微软雅黑" panose="020B0503020204020204" pitchFamily="34" charset="-122"/>
            </a:endParaRPr>
          </a:p>
          <a:p>
            <a:pPr lvl="0">
              <a:lnSpc>
                <a:spcPct val="150000"/>
              </a:lnSpc>
            </a:pPr>
            <a:endParaRPr lang="en-US" altLang="zh-CN" dirty="0">
              <a:solidFill>
                <a:srgbClr val="595959"/>
              </a:solidFill>
              <a:latin typeface="微软雅黑" panose="020B0503020204020204" pitchFamily="34" charset="-122"/>
            </a:endParaRPr>
          </a:p>
          <a:p>
            <a:pPr lvl="0">
              <a:lnSpc>
                <a:spcPct val="150000"/>
              </a:lnSpc>
            </a:pPr>
            <a:r>
              <a:rPr lang="zh-CN" altLang="zh-CN" dirty="0">
                <a:solidFill>
                  <a:srgbClr val="595959"/>
                </a:solidFill>
                <a:latin typeface="微软雅黑" panose="020B0503020204020204" pitchFamily="34" charset="-122"/>
              </a:rPr>
              <a:t>从图</a:t>
            </a:r>
            <a:r>
              <a:rPr lang="zh-CN" altLang="en-US" dirty="0">
                <a:solidFill>
                  <a:srgbClr val="595959"/>
                </a:solidFill>
                <a:latin typeface="微软雅黑" panose="020B0503020204020204" pitchFamily="34" charset="-122"/>
              </a:rPr>
              <a:t>中</a:t>
            </a:r>
            <a:r>
              <a:rPr lang="zh-CN" altLang="zh-CN" dirty="0">
                <a:solidFill>
                  <a:srgbClr val="595959"/>
                </a:solidFill>
                <a:latin typeface="微软雅黑" panose="020B0503020204020204" pitchFamily="34" charset="-122"/>
              </a:rPr>
              <a:t>可以看出，图书借阅页面的查询条件包括图书名称、图书作者和出版社。用户在查询图书信息时，可以输入相应的查询条件进行查询，如果不输入任何条件，则系统会展示所有图书信息</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pic>
        <p:nvPicPr>
          <p:cNvPr id="13" name="图片 12">
            <a:extLst>
              <a:ext uri="{FF2B5EF4-FFF2-40B4-BE49-F238E27FC236}">
                <a16:creationId xmlns:a16="http://schemas.microsoft.com/office/drawing/2014/main" id="{37BA592C-14FD-3F44-B55E-A0F09697DB85}"/>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4151022" y="3159828"/>
            <a:ext cx="3843655" cy="1718945"/>
          </a:xfrm>
          <a:prstGeom prst="rect">
            <a:avLst/>
          </a:prstGeom>
          <a:noFill/>
          <a:ln>
            <a:noFill/>
          </a:ln>
          <a:effectLst/>
        </p:spPr>
      </p:pic>
    </p:spTree>
    <p:extLst>
      <p:ext uri="{BB962C8B-B14F-4D97-AF65-F5344CB8AC3E}">
        <p14:creationId xmlns:p14="http://schemas.microsoft.com/office/powerpoint/2010/main" val="33021732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1156792"/>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查询图书功能的具体实现步骤如下。</a:t>
            </a:r>
            <a:r>
              <a:rPr lang="zh-CN" altLang="zh-CN" sz="1600" dirty="0">
                <a:solidFill>
                  <a:srgbClr val="1369B2"/>
                </a:solidFill>
                <a:latin typeface="Microsoft YaHei" panose="020B0503020204020204" pitchFamily="34" charset="-122"/>
                <a:ea typeface="Microsoft YaHei" panose="020B0503020204020204" pitchFamily="34" charset="-122"/>
                <a:cs typeface="+mn-ea"/>
              </a:rPr>
              <a:t>实现</a:t>
            </a:r>
            <a:r>
              <a:rPr lang="en-US" altLang="zh-CN" sz="1600" dirty="0">
                <a:solidFill>
                  <a:srgbClr val="1369B2"/>
                </a:solidFill>
                <a:latin typeface="Microsoft YaHei" panose="020B0503020204020204" pitchFamily="34" charset="-122"/>
                <a:ea typeface="Microsoft YaHei" panose="020B0503020204020204" pitchFamily="34" charset="-122"/>
                <a:cs typeface="+mn-ea"/>
              </a:rPr>
              <a:t>DAO</a:t>
            </a:r>
            <a:r>
              <a:rPr lang="zh-CN" altLang="zh-CN" sz="1600" dirty="0">
                <a:solidFill>
                  <a:srgbClr val="1369B2"/>
                </a:solidFill>
                <a:latin typeface="Microsoft YaHei" panose="020B0503020204020204" pitchFamily="34" charset="-122"/>
                <a:ea typeface="Microsoft YaHei" panose="020B0503020204020204" pitchFamily="34" charset="-122"/>
                <a:cs typeface="+mn-ea"/>
              </a:rPr>
              <a:t>层</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由于不能预测用户是有条件查询还是无条件查询，查询时候统一将查询条件封装到</a:t>
            </a:r>
            <a:r>
              <a:rPr lang="en-US" altLang="zh-CN" sz="1600" dirty="0">
                <a:solidFill>
                  <a:srgbClr val="595959"/>
                </a:solidFill>
                <a:latin typeface="Microsoft YaHei" panose="020B0503020204020204" pitchFamily="34" charset="-122"/>
                <a:ea typeface="Microsoft YaHei" panose="020B0503020204020204" pitchFamily="34" charset="-122"/>
                <a:cs typeface="+mn-ea"/>
              </a:rPr>
              <a:t>Book</a:t>
            </a:r>
            <a:r>
              <a:rPr lang="zh-CN" altLang="zh-CN" sz="1600" dirty="0">
                <a:solidFill>
                  <a:srgbClr val="595959"/>
                </a:solidFill>
                <a:latin typeface="Microsoft YaHei" panose="020B0503020204020204" pitchFamily="34" charset="-122"/>
                <a:ea typeface="Microsoft YaHei" panose="020B0503020204020204" pitchFamily="34" charset="-122"/>
                <a:cs typeface="+mn-ea"/>
              </a:rPr>
              <a:t>对象中，最后根据查询条件是否为空进行查询语句的动态拼接。在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BookMapper</a:t>
            </a:r>
            <a:r>
              <a:rPr lang="zh-CN" altLang="zh-CN" sz="1600" dirty="0">
                <a:solidFill>
                  <a:srgbClr val="595959"/>
                </a:solidFill>
                <a:latin typeface="Microsoft YaHei" panose="020B0503020204020204" pitchFamily="34" charset="-122"/>
                <a:ea typeface="Microsoft YaHei" panose="020B0503020204020204" pitchFamily="34" charset="-122"/>
                <a:cs typeface="+mn-ea"/>
              </a:rPr>
              <a:t>接口中新增查询方法</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searchBooks</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图书借阅</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a:extLst>
              <a:ext uri="{FF2B5EF4-FFF2-40B4-BE49-F238E27FC236}">
                <a16:creationId xmlns:a16="http://schemas.microsoft.com/office/drawing/2014/main" id="{915BD9FE-5EB7-084D-A33A-B090AD4E2F46}"/>
              </a:ext>
            </a:extLst>
          </p:cNvPr>
          <p:cNvPicPr>
            <a:picLocks noChangeAspect="1"/>
          </p:cNvPicPr>
          <p:nvPr/>
        </p:nvPicPr>
        <p:blipFill>
          <a:blip r:embed="rId4"/>
          <a:stretch>
            <a:fillRect/>
          </a:stretch>
        </p:blipFill>
        <p:spPr>
          <a:xfrm>
            <a:off x="2486203" y="2414876"/>
            <a:ext cx="7332167" cy="4078522"/>
          </a:xfrm>
          <a:prstGeom prst="rect">
            <a:avLst/>
          </a:prstGeom>
        </p:spPr>
      </p:pic>
      <p:sp>
        <p:nvSpPr>
          <p:cNvPr id="12" name="矩形 11">
            <a:extLst>
              <a:ext uri="{FF2B5EF4-FFF2-40B4-BE49-F238E27FC236}">
                <a16:creationId xmlns:a16="http://schemas.microsoft.com/office/drawing/2014/main" id="{6D1D8E9B-ABC6-8847-ABF1-A15C352FD4F1}"/>
              </a:ext>
            </a:extLst>
          </p:cNvPr>
          <p:cNvSpPr/>
          <p:nvPr/>
        </p:nvSpPr>
        <p:spPr>
          <a:xfrm>
            <a:off x="2863572" y="2368575"/>
            <a:ext cx="6685542" cy="4111447"/>
          </a:xfrm>
          <a:prstGeom prst="rect">
            <a:avLst/>
          </a:prstGeom>
        </p:spPr>
        <p:txBody>
          <a:bodyPr wrap="square">
            <a:spAutoFit/>
          </a:bodyPr>
          <a:lstStyle/>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@Select({"&lt;script&gt;"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"SELECT * FROM book " +"where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book_status</a:t>
            </a:r>
            <a:r>
              <a:rPr lang="en-US" altLang="zh-CN" sz="1600" dirty="0">
                <a:solidFill>
                  <a:srgbClr val="595959"/>
                </a:solidFill>
                <a:latin typeface="Microsoft YaHei" panose="020B0503020204020204" pitchFamily="34" charset="-122"/>
                <a:ea typeface="Microsoft YaHei" panose="020B0503020204020204" pitchFamily="34" charset="-122"/>
                <a:cs typeface="+mn-ea"/>
              </a:rPr>
              <a:t> !='3'"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"&lt;if test=\"name != null\"&gt;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AND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book_name</a:t>
            </a:r>
            <a:r>
              <a:rPr lang="en-US" altLang="zh-CN" sz="1600" dirty="0">
                <a:solidFill>
                  <a:srgbClr val="595959"/>
                </a:solidFill>
                <a:latin typeface="Microsoft YaHei" panose="020B0503020204020204" pitchFamily="34" charset="-122"/>
                <a:ea typeface="Microsoft YaHei" panose="020B0503020204020204" pitchFamily="34" charset="-122"/>
                <a:cs typeface="+mn-ea"/>
              </a:rPr>
              <a:t>  like  CONCAT('%',#{name},'%')&lt;/if&gt;"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"&lt;if test=\"press != null\"&gt;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AND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book_press</a:t>
            </a:r>
            <a:r>
              <a:rPr lang="en-US" altLang="zh-CN" sz="1600" dirty="0">
                <a:solidFill>
                  <a:srgbClr val="595959"/>
                </a:solidFill>
                <a:latin typeface="Microsoft YaHei" panose="020B0503020204020204" pitchFamily="34" charset="-122"/>
                <a:ea typeface="Microsoft YaHei" panose="020B0503020204020204" pitchFamily="34" charset="-122"/>
                <a:cs typeface="+mn-ea"/>
              </a:rPr>
              <a:t> like  CONCAT('%', #{press},'%') &lt;/if&gt;"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"&lt;if test=\"author != null\"&gt;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AND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book_author</a:t>
            </a:r>
            <a:r>
              <a:rPr lang="en-US" altLang="zh-CN" sz="1600" dirty="0">
                <a:solidFill>
                  <a:srgbClr val="595959"/>
                </a:solidFill>
                <a:latin typeface="Microsoft YaHei" panose="020B0503020204020204" pitchFamily="34" charset="-122"/>
                <a:ea typeface="Microsoft YaHei" panose="020B0503020204020204" pitchFamily="34" charset="-122"/>
                <a:cs typeface="+mn-ea"/>
              </a:rPr>
              <a:t> like  CONCAT('%', #{author},'%')&lt;/if&gt;" +"order by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book_status</a:t>
            </a:r>
            <a:r>
              <a:rPr lang="en-US" altLang="zh-CN" sz="1600" dirty="0">
                <a:solidFill>
                  <a:srgbClr val="595959"/>
                </a:solidFill>
                <a:latin typeface="Microsoft YaHei" panose="020B0503020204020204" pitchFamily="34" charset="-122"/>
                <a:ea typeface="Microsoft YaHei" panose="020B0503020204020204" pitchFamily="34" charset="-122"/>
                <a:cs typeface="+mn-ea"/>
              </a:rPr>
              <a:t>" +"&lt;/script&gt;”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ResultMap</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bookMap</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Page&lt;Book&gt;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searchBooks</a:t>
            </a:r>
            <a:r>
              <a:rPr lang="en-US" altLang="zh-CN" sz="1600" dirty="0">
                <a:solidFill>
                  <a:srgbClr val="595959"/>
                </a:solidFill>
                <a:latin typeface="Microsoft YaHei" panose="020B0503020204020204" pitchFamily="34" charset="-122"/>
                <a:ea typeface="Microsoft YaHei" panose="020B0503020204020204" pitchFamily="34" charset="-122"/>
                <a:cs typeface="+mn-ea"/>
              </a:rPr>
              <a:t>(Book book); //</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查询图书</a:t>
            </a:r>
          </a:p>
        </p:txBody>
      </p:sp>
    </p:spTree>
    <p:extLst>
      <p:ext uri="{BB962C8B-B14F-4D97-AF65-F5344CB8AC3E}">
        <p14:creationId xmlns:p14="http://schemas.microsoft.com/office/powerpoint/2010/main" val="29120824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02</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1095821"/>
            <a:ext cx="8485746" cy="3003451"/>
          </a:xfrm>
          <a:prstGeom prst="rect">
            <a:avLst/>
          </a:prstGeom>
          <a:noFill/>
          <a:ln>
            <a:noFill/>
          </a:ln>
        </p:spPr>
        <p:txBody>
          <a:bodyPr wrap="square" rtlCol="0">
            <a:spAutoFit/>
          </a:bodyPr>
          <a:lstStyle/>
          <a:p>
            <a:pPr lvl="0">
              <a:lnSpc>
                <a:spcPct val="150000"/>
              </a:lnSpc>
            </a:pPr>
            <a:r>
              <a:rPr lang="zh-CN" altLang="zh-CN" sz="1600" dirty="0">
                <a:solidFill>
                  <a:srgbClr val="1369B2"/>
                </a:solidFill>
                <a:latin typeface="Microsoft YaHei" panose="020B0503020204020204" pitchFamily="34" charset="-122"/>
                <a:ea typeface="Microsoft YaHei" panose="020B0503020204020204" pitchFamily="34" charset="-122"/>
                <a:cs typeface="+mn-ea"/>
              </a:rPr>
              <a:t>实现</a:t>
            </a:r>
            <a:r>
              <a:rPr lang="en-US" altLang="zh-CN" sz="1600" dirty="0">
                <a:solidFill>
                  <a:srgbClr val="1369B2"/>
                </a:solidFill>
                <a:latin typeface="Microsoft YaHei" panose="020B0503020204020204" pitchFamily="34" charset="-122"/>
                <a:ea typeface="Microsoft YaHei" panose="020B0503020204020204" pitchFamily="34" charset="-122"/>
                <a:cs typeface="+mn-ea"/>
              </a:rPr>
              <a:t>Service</a:t>
            </a:r>
            <a:r>
              <a:rPr lang="zh-CN" altLang="zh-CN" sz="1600" dirty="0">
                <a:solidFill>
                  <a:srgbClr val="1369B2"/>
                </a:solidFill>
                <a:latin typeface="Microsoft YaHei" panose="020B0503020204020204" pitchFamily="34" charset="-122"/>
                <a:ea typeface="Microsoft YaHei" panose="020B0503020204020204" pitchFamily="34" charset="-122"/>
                <a:cs typeface="+mn-ea"/>
              </a:rPr>
              <a:t>层</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在文件</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BookService.java</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BookService</a:t>
            </a:r>
            <a:r>
              <a:rPr lang="zh-CN" altLang="zh-CN" sz="1600" dirty="0">
                <a:solidFill>
                  <a:srgbClr val="595959"/>
                </a:solidFill>
                <a:latin typeface="Microsoft YaHei" panose="020B0503020204020204" pitchFamily="34" charset="-122"/>
                <a:ea typeface="Microsoft YaHei" panose="020B0503020204020204" pitchFamily="34" charset="-122"/>
                <a:cs typeface="+mn-ea"/>
              </a:rPr>
              <a:t>接口中新增查询图书的方法</a:t>
            </a:r>
            <a:r>
              <a:rPr lang="en-US" altLang="zh-CN" sz="1600" dirty="0">
                <a:solidFill>
                  <a:srgbClr val="595959"/>
                </a:solidFill>
                <a:latin typeface="Microsoft YaHei" panose="020B0503020204020204" pitchFamily="34" charset="-122"/>
                <a:ea typeface="Microsoft YaHei" panose="020B0503020204020204" pitchFamily="34" charset="-122"/>
                <a:cs typeface="+mn-ea"/>
              </a:rPr>
              <a:t>search()</a:t>
            </a:r>
            <a:r>
              <a:rPr lang="zh-CN" altLang="zh-CN" sz="1600" dirty="0">
                <a:solidFill>
                  <a:srgbClr val="595959"/>
                </a:solidFill>
                <a:latin typeface="Microsoft YaHei" panose="020B0503020204020204" pitchFamily="34" charset="-122"/>
                <a:ea typeface="Microsoft YaHei" panose="020B0503020204020204" pitchFamily="34" charset="-122"/>
                <a:cs typeface="+mn-ea"/>
              </a:rPr>
              <a:t>，具体代码如下</a:t>
            </a:r>
            <a:r>
              <a:rPr lang="zh-CN" altLang="en-US" sz="1600" dirty="0">
                <a:solidFill>
                  <a:srgbClr val="595959"/>
                </a:solidFill>
                <a:latin typeface="Microsoft YaHei" panose="020B0503020204020204" pitchFamily="34" charset="-122"/>
                <a:ea typeface="Microsoft YaHei" panose="020B0503020204020204" pitchFamily="34" charset="-122"/>
                <a:cs typeface="+mn-ea"/>
              </a:rPr>
              <a:t>所示。</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BookServiceImpl</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类中重写</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BookService</a:t>
            </a:r>
            <a:r>
              <a:rPr lang="zh-CN" altLang="zh-CN" sz="1600" dirty="0">
                <a:solidFill>
                  <a:srgbClr val="595959"/>
                </a:solidFill>
                <a:latin typeface="Microsoft YaHei" panose="020B0503020204020204" pitchFamily="34" charset="-122"/>
                <a:ea typeface="Microsoft YaHei" panose="020B0503020204020204" pitchFamily="34" charset="-122"/>
                <a:cs typeface="+mn-ea"/>
              </a:rPr>
              <a:t>接口的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search()</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方法，具体代码如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图书借阅</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a:extLst>
              <a:ext uri="{FF2B5EF4-FFF2-40B4-BE49-F238E27FC236}">
                <a16:creationId xmlns:a16="http://schemas.microsoft.com/office/drawing/2014/main" id="{915BD9FE-5EB7-084D-A33A-B090AD4E2F46}"/>
              </a:ext>
            </a:extLst>
          </p:cNvPr>
          <p:cNvPicPr>
            <a:picLocks noChangeAspect="1"/>
          </p:cNvPicPr>
          <p:nvPr/>
        </p:nvPicPr>
        <p:blipFill>
          <a:blip r:embed="rId4"/>
          <a:stretch>
            <a:fillRect/>
          </a:stretch>
        </p:blipFill>
        <p:spPr>
          <a:xfrm>
            <a:off x="2486203" y="2218101"/>
            <a:ext cx="7332167" cy="1462643"/>
          </a:xfrm>
          <a:prstGeom prst="rect">
            <a:avLst/>
          </a:prstGeom>
        </p:spPr>
      </p:pic>
      <p:sp>
        <p:nvSpPr>
          <p:cNvPr id="12" name="矩形 11">
            <a:extLst>
              <a:ext uri="{FF2B5EF4-FFF2-40B4-BE49-F238E27FC236}">
                <a16:creationId xmlns:a16="http://schemas.microsoft.com/office/drawing/2014/main" id="{6D1D8E9B-ABC6-8847-ABF1-A15C352FD4F1}"/>
              </a:ext>
            </a:extLst>
          </p:cNvPr>
          <p:cNvSpPr/>
          <p:nvPr/>
        </p:nvSpPr>
        <p:spPr>
          <a:xfrm>
            <a:off x="2863572" y="2264399"/>
            <a:ext cx="6685542" cy="1289905"/>
          </a:xfrm>
          <a:prstGeom prst="rect">
            <a:avLst/>
          </a:prstGeom>
        </p:spPr>
        <p:txBody>
          <a:bodyPr wrap="square">
            <a:spAutoFit/>
          </a:bodyPr>
          <a:lstStyle/>
          <a:p>
            <a:pPr>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a:t>
            </a:r>
            <a:r>
              <a:rPr lang="zh-CN" altLang="zh-CN" dirty="0">
                <a:solidFill>
                  <a:srgbClr val="595959"/>
                </a:solidFill>
                <a:latin typeface="Microsoft YaHei" panose="020B0503020204020204" pitchFamily="34" charset="-122"/>
                <a:ea typeface="Microsoft YaHei" panose="020B0503020204020204" pitchFamily="34" charset="-122"/>
                <a:cs typeface="+mn-ea"/>
              </a:rPr>
              <a:t>分页查询图书</a:t>
            </a:r>
          </a:p>
          <a:p>
            <a:pPr>
              <a:lnSpc>
                <a:spcPct val="150000"/>
              </a:lnSpc>
            </a:pPr>
            <a:r>
              <a:rPr lang="en-US" altLang="zh-CN" dirty="0" err="1">
                <a:solidFill>
                  <a:srgbClr val="595959"/>
                </a:solidFill>
                <a:latin typeface="Microsoft YaHei" panose="020B0503020204020204" pitchFamily="34" charset="-122"/>
                <a:ea typeface="Microsoft YaHei" panose="020B0503020204020204" pitchFamily="34" charset="-122"/>
                <a:cs typeface="+mn-ea"/>
              </a:rPr>
              <a:t>PageResult</a:t>
            </a:r>
            <a:r>
              <a:rPr lang="en-US" altLang="zh-CN" dirty="0">
                <a:solidFill>
                  <a:srgbClr val="595959"/>
                </a:solidFill>
                <a:latin typeface="Microsoft YaHei" panose="020B0503020204020204" pitchFamily="34" charset="-122"/>
                <a:ea typeface="Microsoft YaHei" panose="020B0503020204020204" pitchFamily="34" charset="-122"/>
                <a:cs typeface="+mn-ea"/>
              </a:rPr>
              <a:t> search(Book book, </a:t>
            </a:r>
          </a:p>
          <a:p>
            <a:pPr>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	Integer </a:t>
            </a:r>
            <a:r>
              <a:rPr lang="en-US" altLang="zh-CN" dirty="0" err="1">
                <a:solidFill>
                  <a:srgbClr val="595959"/>
                </a:solidFill>
                <a:latin typeface="Microsoft YaHei" panose="020B0503020204020204" pitchFamily="34" charset="-122"/>
                <a:ea typeface="Microsoft YaHei" panose="020B0503020204020204" pitchFamily="34" charset="-122"/>
                <a:cs typeface="+mn-ea"/>
              </a:rPr>
              <a:t>pageNum</a:t>
            </a:r>
            <a:r>
              <a:rPr lang="en-US" altLang="zh-CN" dirty="0">
                <a:solidFill>
                  <a:srgbClr val="595959"/>
                </a:solidFill>
                <a:latin typeface="Microsoft YaHei" panose="020B0503020204020204" pitchFamily="34" charset="-122"/>
                <a:ea typeface="Microsoft YaHei" panose="020B0503020204020204" pitchFamily="34" charset="-122"/>
                <a:cs typeface="+mn-ea"/>
              </a:rPr>
              <a:t>, Integer </a:t>
            </a:r>
            <a:r>
              <a:rPr lang="en-US" altLang="zh-CN" dirty="0" err="1">
                <a:solidFill>
                  <a:srgbClr val="595959"/>
                </a:solidFill>
                <a:latin typeface="Microsoft YaHei" panose="020B0503020204020204" pitchFamily="34" charset="-122"/>
                <a:ea typeface="Microsoft YaHei" panose="020B0503020204020204" pitchFamily="34" charset="-122"/>
                <a:cs typeface="+mn-ea"/>
              </a:rPr>
              <a:t>pageSize</a:t>
            </a:r>
            <a:r>
              <a:rPr lang="en-US" altLang="zh-CN" dirty="0">
                <a:solidFill>
                  <a:srgbClr val="595959"/>
                </a:solidFill>
                <a:latin typeface="Microsoft YaHei" panose="020B0503020204020204" pitchFamily="34" charset="-122"/>
                <a:ea typeface="Microsoft YaHei" panose="020B0503020204020204" pitchFamily="34" charset="-122"/>
                <a:cs typeface="+mn-ea"/>
              </a:rPr>
              <a:t>);</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p:txBody>
      </p:sp>
      <p:pic>
        <p:nvPicPr>
          <p:cNvPr id="8" name="图片 7">
            <a:extLst>
              <a:ext uri="{FF2B5EF4-FFF2-40B4-BE49-F238E27FC236}">
                <a16:creationId xmlns:a16="http://schemas.microsoft.com/office/drawing/2014/main" id="{D1629C32-684F-F047-B8C4-7742C1F50DA4}"/>
              </a:ext>
            </a:extLst>
          </p:cNvPr>
          <p:cNvPicPr>
            <a:picLocks noChangeAspect="1"/>
          </p:cNvPicPr>
          <p:nvPr/>
        </p:nvPicPr>
        <p:blipFill>
          <a:blip r:embed="rId4"/>
          <a:stretch>
            <a:fillRect/>
          </a:stretch>
        </p:blipFill>
        <p:spPr>
          <a:xfrm>
            <a:off x="2511281" y="4139591"/>
            <a:ext cx="7332167" cy="2242233"/>
          </a:xfrm>
          <a:prstGeom prst="rect">
            <a:avLst/>
          </a:prstGeom>
        </p:spPr>
      </p:pic>
      <p:sp>
        <p:nvSpPr>
          <p:cNvPr id="14" name="矩形 13">
            <a:extLst>
              <a:ext uri="{FF2B5EF4-FFF2-40B4-BE49-F238E27FC236}">
                <a16:creationId xmlns:a16="http://schemas.microsoft.com/office/drawing/2014/main" id="{5DD210F9-8514-3745-B4AF-F4539BF0E2C3}"/>
              </a:ext>
            </a:extLst>
          </p:cNvPr>
          <p:cNvSpPr/>
          <p:nvPr/>
        </p:nvSpPr>
        <p:spPr>
          <a:xfrm>
            <a:off x="2448811" y="4083557"/>
            <a:ext cx="7690611" cy="2264787"/>
          </a:xfrm>
          <a:prstGeom prst="rect">
            <a:avLst/>
          </a:prstGeom>
        </p:spPr>
        <p:txBody>
          <a:bodyPr wrap="square">
            <a:spAutoFit/>
          </a:bodyPr>
          <a:lstStyle/>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public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PageResult</a:t>
            </a:r>
            <a:r>
              <a:rPr lang="en-US" altLang="zh-CN" sz="1600" dirty="0">
                <a:solidFill>
                  <a:srgbClr val="595959"/>
                </a:solidFill>
                <a:latin typeface="Microsoft YaHei" panose="020B0503020204020204" pitchFamily="34" charset="-122"/>
                <a:ea typeface="Microsoft YaHei" panose="020B0503020204020204" pitchFamily="34" charset="-122"/>
                <a:cs typeface="+mn-ea"/>
              </a:rPr>
              <a:t> search(Book book, Integer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pageNum</a:t>
            </a:r>
            <a:r>
              <a:rPr lang="en-US" altLang="zh-CN" sz="1600" dirty="0">
                <a:solidFill>
                  <a:srgbClr val="595959"/>
                </a:solidFill>
                <a:latin typeface="Microsoft YaHei" panose="020B0503020204020204" pitchFamily="34" charset="-122"/>
                <a:ea typeface="Microsoft YaHei" panose="020B0503020204020204" pitchFamily="34" charset="-122"/>
                <a:cs typeface="+mn-ea"/>
              </a:rPr>
              <a:t>, Integer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pageSize</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 </a:t>
            </a:r>
            <a:r>
              <a:rPr lang="zh-CN" altLang="zh-CN" sz="1600" dirty="0">
                <a:solidFill>
                  <a:srgbClr val="595959"/>
                </a:solidFill>
                <a:latin typeface="Microsoft YaHei" panose="020B0503020204020204" pitchFamily="34" charset="-122"/>
                <a:ea typeface="Microsoft YaHei" panose="020B0503020204020204" pitchFamily="34" charset="-122"/>
                <a:cs typeface="+mn-ea"/>
              </a:rPr>
              <a:t>设置分页查询的参数，开始分页</a:t>
            </a: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PageHelper.startPage</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pageNum</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pageSize</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Page&lt;Book&gt; page=</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bookMapper.searchBooks</a:t>
            </a:r>
            <a:r>
              <a:rPr lang="en-US" altLang="zh-CN" sz="1600" dirty="0">
                <a:solidFill>
                  <a:srgbClr val="595959"/>
                </a:solidFill>
                <a:latin typeface="Microsoft YaHei" panose="020B0503020204020204" pitchFamily="34" charset="-122"/>
                <a:ea typeface="Microsoft YaHei" panose="020B0503020204020204" pitchFamily="34" charset="-122"/>
                <a:cs typeface="+mn-ea"/>
              </a:rPr>
              <a:t>(book);</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return new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PageResult</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page.getTotal</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page.getResult</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Tree>
    <p:extLst>
      <p:ext uri="{BB962C8B-B14F-4D97-AF65-F5344CB8AC3E}">
        <p14:creationId xmlns:p14="http://schemas.microsoft.com/office/powerpoint/2010/main" val="15827329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03</a:t>
            </a:r>
          </a:p>
        </p:txBody>
      </p:sp>
      <p:sp>
        <p:nvSpPr>
          <p:cNvPr id="13" name="Title 1"/>
          <p:cNvSpPr txBox="1"/>
          <p:nvPr/>
        </p:nvSpPr>
        <p:spPr>
          <a:xfrm>
            <a:off x="1143838" y="266933"/>
            <a:ext cx="254848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图书借阅</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a:extLst>
              <a:ext uri="{FF2B5EF4-FFF2-40B4-BE49-F238E27FC236}">
                <a16:creationId xmlns:a16="http://schemas.microsoft.com/office/drawing/2014/main" id="{2DEF158D-36D2-A34E-81CC-CF384E0BD8D8}"/>
              </a:ext>
            </a:extLst>
          </p:cNvPr>
          <p:cNvSpPr txBox="1"/>
          <p:nvPr>
            <p:custDataLst>
              <p:tags r:id="rId1"/>
            </p:custDataLst>
          </p:nvPr>
        </p:nvSpPr>
        <p:spPr>
          <a:xfrm>
            <a:off x="2233349" y="3439576"/>
            <a:ext cx="7665031" cy="101667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en-US" dirty="0">
                <a:solidFill>
                  <a:srgbClr val="595959"/>
                </a:solidFill>
                <a:latin typeface="微软雅黑" panose="020B0503020204020204" pitchFamily="34" charset="-122"/>
              </a:rPr>
              <a:t>       </a:t>
            </a:r>
            <a:r>
              <a:rPr lang="zh-CN" altLang="en-US" dirty="0">
                <a:solidFill>
                  <a:srgbClr val="1369B2"/>
                </a:solidFill>
                <a:latin typeface="微软雅黑" panose="020B0503020204020204" pitchFamily="34" charset="-122"/>
              </a:rPr>
              <a:t> </a:t>
            </a:r>
            <a:r>
              <a:rPr lang="zh-CN" altLang="zh-CN" dirty="0">
                <a:solidFill>
                  <a:srgbClr val="1369B2"/>
                </a:solidFill>
                <a:latin typeface="微软雅黑" panose="020B0503020204020204" pitchFamily="34" charset="-122"/>
              </a:rPr>
              <a:t>实现</a:t>
            </a:r>
            <a:r>
              <a:rPr lang="en-US" altLang="zh-CN" dirty="0">
                <a:solidFill>
                  <a:srgbClr val="1369B2"/>
                </a:solidFill>
                <a:latin typeface="微软雅黑" panose="020B0503020204020204" pitchFamily="34" charset="-122"/>
              </a:rPr>
              <a:t>Controller</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在</a:t>
            </a:r>
            <a:r>
              <a:rPr lang="en-US" altLang="zh-CN" dirty="0" err="1">
                <a:solidFill>
                  <a:srgbClr val="595959"/>
                </a:solidFill>
                <a:latin typeface="微软雅黑" panose="020B0503020204020204" pitchFamily="34" charset="-122"/>
              </a:rPr>
              <a:t>BookController</a:t>
            </a:r>
            <a:r>
              <a:rPr lang="zh-CN" altLang="zh-CN" dirty="0">
                <a:solidFill>
                  <a:srgbClr val="595959"/>
                </a:solidFill>
                <a:latin typeface="微软雅黑" panose="020B0503020204020204" pitchFamily="34" charset="-122"/>
              </a:rPr>
              <a:t>类中新增查询图书的方法</a:t>
            </a:r>
            <a:r>
              <a:rPr lang="en-US" altLang="zh-CN" dirty="0">
                <a:solidFill>
                  <a:srgbClr val="595959"/>
                </a:solidFill>
                <a:latin typeface="微软雅黑" panose="020B0503020204020204" pitchFamily="34" charset="-122"/>
              </a:rPr>
              <a:t>search()</a:t>
            </a:r>
            <a:r>
              <a:rPr lang="zh-CN" altLang="en-US" dirty="0">
                <a:solidFill>
                  <a:srgbClr val="595959"/>
                </a:solidFill>
                <a:latin typeface="微软雅黑" panose="020B0503020204020204" pitchFamily="34" charset="-122"/>
              </a:rPr>
              <a:t>，该示例代码省略。</a:t>
            </a:r>
            <a:endParaRPr lang="zh-CN" altLang="zh-CN" dirty="0">
              <a:solidFill>
                <a:srgbClr val="595959"/>
              </a:solidFill>
              <a:latin typeface="微软雅黑" panose="020B0503020204020204" pitchFamily="34" charset="-122"/>
            </a:endParaRPr>
          </a:p>
        </p:txBody>
      </p:sp>
      <p:sp>
        <p:nvSpPr>
          <p:cNvPr id="14" name="圆角矩形 13">
            <a:extLst>
              <a:ext uri="{FF2B5EF4-FFF2-40B4-BE49-F238E27FC236}">
                <a16:creationId xmlns:a16="http://schemas.microsoft.com/office/drawing/2014/main" id="{A6910AD2-9B6E-1D42-A42A-89A5F00B2317}"/>
              </a:ext>
            </a:extLst>
          </p:cNvPr>
          <p:cNvSpPr/>
          <p:nvPr/>
        </p:nvSpPr>
        <p:spPr>
          <a:xfrm>
            <a:off x="1988895" y="3001178"/>
            <a:ext cx="8149515" cy="175506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a:extLst>
              <a:ext uri="{FF2B5EF4-FFF2-40B4-BE49-F238E27FC236}">
                <a16:creationId xmlns:a16="http://schemas.microsoft.com/office/drawing/2014/main" id="{D2DAC2AF-A085-BD4B-837A-D43F315FF4BD}"/>
              </a:ext>
            </a:extLst>
          </p:cNvPr>
          <p:cNvSpPr/>
          <p:nvPr/>
        </p:nvSpPr>
        <p:spPr>
          <a:xfrm>
            <a:off x="1938670" y="292220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a:extLst>
              <a:ext uri="{FF2B5EF4-FFF2-40B4-BE49-F238E27FC236}">
                <a16:creationId xmlns:a16="http://schemas.microsoft.com/office/drawing/2014/main" id="{55F28094-E3B5-2B48-916C-06A525F014F0}"/>
              </a:ext>
            </a:extLst>
          </p:cNvPr>
          <p:cNvSpPr/>
          <p:nvPr/>
        </p:nvSpPr>
        <p:spPr>
          <a:xfrm rot="10800000">
            <a:off x="9800611" y="443215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39188078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04</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1095821"/>
            <a:ext cx="8485746" cy="5306389"/>
          </a:xfrm>
          <a:prstGeom prst="rect">
            <a:avLst/>
          </a:prstGeom>
          <a:noFill/>
          <a:ln>
            <a:noFill/>
          </a:ln>
        </p:spPr>
        <p:txBody>
          <a:bodyPr wrap="square" rtlCol="0">
            <a:spAutoFit/>
          </a:bodyPr>
          <a:lstStyle/>
          <a:p>
            <a:pPr lvl="0">
              <a:lnSpc>
                <a:spcPct val="150000"/>
              </a:lnSpc>
            </a:pPr>
            <a:r>
              <a:rPr lang="zh-CN" altLang="zh-CN" sz="1600" dirty="0">
                <a:solidFill>
                  <a:srgbClr val="1369B2"/>
                </a:solidFill>
                <a:latin typeface="Microsoft YaHei" panose="020B0503020204020204" pitchFamily="34" charset="-122"/>
                <a:ea typeface="Microsoft YaHei" panose="020B0503020204020204" pitchFamily="34" charset="-122"/>
                <a:cs typeface="+mn-ea"/>
              </a:rPr>
              <a:t>实现页面效果</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在后台首页</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main.jsp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的导航侧栏中，配置“图书借阅”超链接的目标路径，配置代码如下所示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zh-CN" altLang="zh-CN" dirty="0">
                <a:solidFill>
                  <a:srgbClr val="595959"/>
                </a:solidFill>
                <a:latin typeface="Microsoft YaHei" panose="020B0503020204020204" pitchFamily="34" charset="-122"/>
                <a:ea typeface="Microsoft YaHei" panose="020B0503020204020204" pitchFamily="34" charset="-122"/>
                <a:cs typeface="+mn-ea"/>
              </a:rPr>
              <a:t>编写了如上代码，当单击“图书借阅”超链接时，会向</a:t>
            </a:r>
            <a:r>
              <a:rPr lang="en-US" altLang="zh-CN" dirty="0">
                <a:solidFill>
                  <a:srgbClr val="595959"/>
                </a:solidFill>
                <a:latin typeface="Microsoft YaHei" panose="020B0503020204020204" pitchFamily="34" charset="-122"/>
                <a:ea typeface="Microsoft YaHei" panose="020B0503020204020204" pitchFamily="34" charset="-122"/>
                <a:cs typeface="+mn-ea"/>
              </a:rPr>
              <a:t>URL</a:t>
            </a:r>
            <a:r>
              <a:rPr lang="zh-CN" altLang="zh-CN" dirty="0">
                <a:solidFill>
                  <a:srgbClr val="595959"/>
                </a:solidFill>
                <a:latin typeface="Microsoft YaHei" panose="020B0503020204020204" pitchFamily="34" charset="-122"/>
                <a:ea typeface="Microsoft YaHei" panose="020B0503020204020204" pitchFamily="34" charset="-122"/>
                <a:cs typeface="+mn-ea"/>
              </a:rPr>
              <a:t>为“</a:t>
            </a:r>
            <a:r>
              <a:rPr lang="en-US" altLang="zh-CN" dirty="0">
                <a:solidFill>
                  <a:srgbClr val="595959"/>
                </a:solidFill>
                <a:latin typeface="Microsoft YaHei" panose="020B0503020204020204" pitchFamily="34" charset="-122"/>
                <a:ea typeface="Microsoft YaHei" panose="020B0503020204020204" pitchFamily="34" charset="-122"/>
                <a:cs typeface="+mn-ea"/>
              </a:rPr>
              <a:t>/book/search</a:t>
            </a:r>
            <a:r>
              <a:rPr lang="zh-CN" altLang="zh-CN" dirty="0">
                <a:solidFill>
                  <a:srgbClr val="595959"/>
                </a:solidFill>
                <a:latin typeface="Microsoft YaHei" panose="020B0503020204020204" pitchFamily="34" charset="-122"/>
                <a:ea typeface="Microsoft YaHei" panose="020B0503020204020204" pitchFamily="34" charset="-122"/>
                <a:cs typeface="+mn-ea"/>
              </a:rPr>
              <a:t>”的控制器发送请求，查询出当前未下架的图书信息</a:t>
            </a:r>
            <a:r>
              <a:rPr lang="zh-CN" altLang="en-US" dirty="0">
                <a:solidFill>
                  <a:srgbClr val="595959"/>
                </a:solidFill>
                <a:latin typeface="Microsoft YaHei" panose="020B0503020204020204" pitchFamily="34" charset="-122"/>
                <a:ea typeface="Microsoft YaHei" panose="020B0503020204020204" pitchFamily="34" charset="-122"/>
                <a:cs typeface="+mn-ea"/>
              </a:rPr>
              <a:t>。</a:t>
            </a:r>
            <a:endParaRPr lang="en-US" altLang="zh-CN"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图书借阅</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a:extLst>
              <a:ext uri="{FF2B5EF4-FFF2-40B4-BE49-F238E27FC236}">
                <a16:creationId xmlns:a16="http://schemas.microsoft.com/office/drawing/2014/main" id="{915BD9FE-5EB7-084D-A33A-B090AD4E2F46}"/>
              </a:ext>
            </a:extLst>
          </p:cNvPr>
          <p:cNvPicPr>
            <a:picLocks noChangeAspect="1"/>
          </p:cNvPicPr>
          <p:nvPr/>
        </p:nvPicPr>
        <p:blipFill>
          <a:blip r:embed="rId4"/>
          <a:stretch>
            <a:fillRect/>
          </a:stretch>
        </p:blipFill>
        <p:spPr>
          <a:xfrm>
            <a:off x="2486203" y="2218101"/>
            <a:ext cx="7332167" cy="3071529"/>
          </a:xfrm>
          <a:prstGeom prst="rect">
            <a:avLst/>
          </a:prstGeom>
        </p:spPr>
      </p:pic>
      <p:sp>
        <p:nvSpPr>
          <p:cNvPr id="12" name="矩形 11">
            <a:extLst>
              <a:ext uri="{FF2B5EF4-FFF2-40B4-BE49-F238E27FC236}">
                <a16:creationId xmlns:a16="http://schemas.microsoft.com/office/drawing/2014/main" id="{6D1D8E9B-ABC6-8847-ABF1-A15C352FD4F1}"/>
              </a:ext>
            </a:extLst>
          </p:cNvPr>
          <p:cNvSpPr/>
          <p:nvPr/>
        </p:nvSpPr>
        <p:spPr>
          <a:xfrm>
            <a:off x="2863572" y="2160224"/>
            <a:ext cx="6685542" cy="3003451"/>
          </a:xfrm>
          <a:prstGeom prst="rect">
            <a:avLst/>
          </a:prstGeom>
        </p:spPr>
        <p:txBody>
          <a:bodyPr wrap="square">
            <a:spAutoFit/>
          </a:bodyPr>
          <a:lstStyle/>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&lt;li &gt;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&lt;a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href</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pageContext.request.contextPath</a:t>
            </a:r>
            <a:r>
              <a:rPr lang="en-US" altLang="zh-CN" sz="1600" dirty="0">
                <a:solidFill>
                  <a:srgbClr val="595959"/>
                </a:solidFill>
                <a:latin typeface="Microsoft YaHei" panose="020B0503020204020204" pitchFamily="34" charset="-122"/>
                <a:ea typeface="Microsoft YaHei" panose="020B0503020204020204" pitchFamily="34" charset="-122"/>
                <a:cs typeface="+mn-ea"/>
              </a:rPr>
              <a:t>}/book/search"</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target="iframe"&gt;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i</a:t>
            </a:r>
            <a:r>
              <a:rPr lang="en-US" altLang="zh-CN" sz="1600" dirty="0">
                <a:solidFill>
                  <a:srgbClr val="595959"/>
                </a:solidFill>
                <a:latin typeface="Microsoft YaHei" panose="020B0503020204020204" pitchFamily="34" charset="-122"/>
                <a:ea typeface="Microsoft YaHei" panose="020B0503020204020204" pitchFamily="34" charset="-122"/>
                <a:cs typeface="+mn-ea"/>
              </a:rPr>
              <a:t> class="fa fa-circle-o"&gt;&lt;/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i</a:t>
            </a:r>
            <a:r>
              <a:rPr lang="en-US" altLang="zh-CN" sz="1600" dirty="0">
                <a:solidFill>
                  <a:srgbClr val="595959"/>
                </a:solidFill>
                <a:latin typeface="Microsoft YaHei" panose="020B0503020204020204" pitchFamily="34" charset="-122"/>
                <a:ea typeface="Microsoft YaHei" panose="020B0503020204020204" pitchFamily="34" charset="-122"/>
                <a:cs typeface="+mn-ea"/>
              </a:rPr>
              <a:t>&gt;</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图书借阅</a:t>
            </a: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&lt;/a&gt;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&lt;/li&gt;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Tree>
    <p:extLst>
      <p:ext uri="{BB962C8B-B14F-4D97-AF65-F5344CB8AC3E}">
        <p14:creationId xmlns:p14="http://schemas.microsoft.com/office/powerpoint/2010/main" val="19998786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353089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8" y="1217734"/>
            <a:ext cx="3056562" cy="400110"/>
          </a:xfrm>
          <a:prstGeom prst="rect">
            <a:avLst/>
          </a:prstGeom>
          <a:noFill/>
        </p:spPr>
        <p:txBody>
          <a:bodyPr wrap="squar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云借阅系统功能模块介绍</a:t>
            </a:r>
          </a:p>
        </p:txBody>
      </p:sp>
      <p:sp>
        <p:nvSpPr>
          <p:cNvPr id="11" name="Title 1"/>
          <p:cNvSpPr txBox="1"/>
          <p:nvPr/>
        </p:nvSpPr>
        <p:spPr>
          <a:xfrm>
            <a:off x="1143838" y="266933"/>
            <a:ext cx="364533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15.1.1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系统功能介绍</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004005"/>
            <a:ext cx="9087451" cy="2608126"/>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本系统后台使用</a:t>
            </a:r>
            <a:r>
              <a:rPr lang="en-US" altLang="zh-CN" dirty="0">
                <a:solidFill>
                  <a:srgbClr val="595959"/>
                </a:solidFill>
                <a:latin typeface="微软雅黑" panose="020B0503020204020204" pitchFamily="34" charset="-122"/>
              </a:rPr>
              <a:t>SSM</a:t>
            </a:r>
            <a:r>
              <a:rPr lang="zh-CN" altLang="zh-CN" dirty="0">
                <a:solidFill>
                  <a:srgbClr val="595959"/>
                </a:solidFill>
                <a:latin typeface="微软雅黑" panose="020B0503020204020204" pitchFamily="34" charset="-122"/>
              </a:rPr>
              <a:t>框架编写，前台页面使用当前主流的</a:t>
            </a:r>
            <a:r>
              <a:rPr lang="en-US" altLang="zh-CN" dirty="0">
                <a:solidFill>
                  <a:srgbClr val="595959"/>
                </a:solidFill>
                <a:latin typeface="微软雅黑" panose="020B0503020204020204" pitchFamily="34" charset="-122"/>
              </a:rPr>
              <a:t>Bootstrap</a:t>
            </a:r>
            <a:r>
              <a:rPr lang="zh-CN" altLang="zh-CN" dirty="0">
                <a:solidFill>
                  <a:srgbClr val="595959"/>
                </a:solidFill>
                <a:latin typeface="微软雅黑" panose="020B0503020204020204" pitchFamily="34" charset="-122"/>
              </a:rPr>
              <a:t>和</a:t>
            </a:r>
            <a:r>
              <a:rPr lang="en-US" altLang="zh-CN" dirty="0">
                <a:solidFill>
                  <a:srgbClr val="595959"/>
                </a:solidFill>
                <a:latin typeface="微软雅黑" panose="020B0503020204020204" pitchFamily="34" charset="-122"/>
              </a:rPr>
              <a:t>jQuery</a:t>
            </a:r>
            <a:r>
              <a:rPr lang="zh-CN" altLang="zh-CN" dirty="0">
                <a:solidFill>
                  <a:srgbClr val="595959"/>
                </a:solidFill>
                <a:latin typeface="微软雅黑" panose="020B0503020204020204" pitchFamily="34" charset="-122"/>
              </a:rPr>
              <a:t>框架编写。（关于</a:t>
            </a:r>
            <a:r>
              <a:rPr lang="en-US" altLang="zh-CN" dirty="0">
                <a:solidFill>
                  <a:srgbClr val="595959"/>
                </a:solidFill>
                <a:latin typeface="微软雅黑" panose="020B0503020204020204" pitchFamily="34" charset="-122"/>
              </a:rPr>
              <a:t>Bootstrap</a:t>
            </a:r>
            <a:r>
              <a:rPr lang="zh-CN" altLang="zh-CN" dirty="0">
                <a:solidFill>
                  <a:srgbClr val="595959"/>
                </a:solidFill>
                <a:latin typeface="微软雅黑" panose="020B0503020204020204" pitchFamily="34" charset="-122"/>
              </a:rPr>
              <a:t>的知识，可参考黑马程序员编著的《响应式</a:t>
            </a:r>
            <a:r>
              <a:rPr lang="en-US" altLang="zh-CN" dirty="0">
                <a:solidFill>
                  <a:srgbClr val="595959"/>
                </a:solidFill>
                <a:latin typeface="微软雅黑" panose="020B0503020204020204" pitchFamily="34" charset="-122"/>
              </a:rPr>
              <a:t>Web</a:t>
            </a:r>
            <a:r>
              <a:rPr lang="zh-CN" altLang="zh-CN" dirty="0">
                <a:solidFill>
                  <a:srgbClr val="595959"/>
                </a:solidFill>
                <a:latin typeface="微软雅黑" panose="020B0503020204020204" pitchFamily="34" charset="-122"/>
              </a:rPr>
              <a:t>开发项目教程》）。</a:t>
            </a:r>
          </a:p>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云借阅图书管理系统主要实现了两大功能模块：用户登录模块和图书管理模块，用户登录模块主要用于实现用户的登录与注销；图书管理模块主要用于管理图书，如新书推荐、图书借阅等</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zh-CN" altLang="en-US" dirty="0">
              <a:solidFill>
                <a:srgbClr val="595959"/>
              </a:solidFill>
              <a:latin typeface="微软雅黑" panose="020B0503020204020204" pitchFamily="34" charset="-122"/>
            </a:endParaRPr>
          </a:p>
        </p:txBody>
      </p:sp>
      <p:sp>
        <p:nvSpPr>
          <p:cNvPr id="12" name="圆角矩形 11"/>
          <p:cNvSpPr/>
          <p:nvPr/>
        </p:nvSpPr>
        <p:spPr>
          <a:xfrm>
            <a:off x="1360245" y="2636465"/>
            <a:ext cx="9658732" cy="3278929"/>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55749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692151" y="5585894"/>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17625034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05</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1095821"/>
            <a:ext cx="8485746" cy="787460"/>
          </a:xfrm>
          <a:prstGeom prst="rect">
            <a:avLst/>
          </a:prstGeom>
          <a:noFill/>
          <a:ln>
            <a:noFill/>
          </a:ln>
        </p:spPr>
        <p:txBody>
          <a:bodyPr wrap="square" rtlCol="0">
            <a:spAutoFit/>
          </a:bodyPr>
          <a:lstStyle/>
          <a:p>
            <a:pPr lvl="0">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启动项目，使用管理员账号登录系统，单击导航侧栏的“图书借阅”超链接，页面显示效果如图所示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图书借阅</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8" name="图片 7">
            <a:extLst>
              <a:ext uri="{FF2B5EF4-FFF2-40B4-BE49-F238E27FC236}">
                <a16:creationId xmlns:a16="http://schemas.microsoft.com/office/drawing/2014/main" id="{83BBAC38-6868-3E47-A0C4-D593E52E8516}"/>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505200" y="2659283"/>
            <a:ext cx="5181600" cy="2743200"/>
          </a:xfrm>
          <a:prstGeom prst="rect">
            <a:avLst/>
          </a:prstGeom>
          <a:noFill/>
          <a:ln>
            <a:noFill/>
          </a:ln>
        </p:spPr>
      </p:pic>
    </p:spTree>
    <p:extLst>
      <p:ext uri="{BB962C8B-B14F-4D97-AF65-F5344CB8AC3E}">
        <p14:creationId xmlns:p14="http://schemas.microsoft.com/office/powerpoint/2010/main" val="38284459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06</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1095821"/>
            <a:ext cx="8485746" cy="4983224"/>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接下来，测试条件查询的效果，在</a:t>
            </a:r>
            <a:r>
              <a:rPr lang="zh-CN" altLang="en-US" sz="1600" dirty="0">
                <a:solidFill>
                  <a:srgbClr val="1369B2"/>
                </a:solidFill>
                <a:latin typeface="Microsoft YaHei" panose="020B0503020204020204" pitchFamily="34" charset="-122"/>
                <a:ea typeface="Microsoft YaHei" panose="020B0503020204020204" pitchFamily="34" charset="-122"/>
                <a:cs typeface="+mn-ea"/>
              </a:rPr>
              <a:t>步骤</a:t>
            </a:r>
            <a:r>
              <a:rPr lang="en-US" altLang="zh-CN" sz="1600" dirty="0">
                <a:solidFill>
                  <a:srgbClr val="1369B2"/>
                </a:solidFill>
                <a:latin typeface="Microsoft YaHei" panose="020B0503020204020204" pitchFamily="34" charset="-122"/>
                <a:ea typeface="Microsoft YaHei" panose="020B0503020204020204" pitchFamily="34" charset="-122"/>
                <a:cs typeface="+mn-ea"/>
              </a:rPr>
              <a:t>5</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的图书名称输入框中输入“</a:t>
            </a:r>
            <a:r>
              <a:rPr lang="en-US" altLang="zh-CN" sz="1600" dirty="0">
                <a:solidFill>
                  <a:srgbClr val="595959"/>
                </a:solidFill>
                <a:latin typeface="Microsoft YaHei" panose="020B0503020204020204" pitchFamily="34" charset="-122"/>
                <a:ea typeface="Microsoft YaHei" panose="020B0503020204020204" pitchFamily="34" charset="-122"/>
                <a:cs typeface="+mn-ea"/>
              </a:rPr>
              <a:t>Java</a:t>
            </a:r>
            <a:r>
              <a:rPr lang="zh-CN" altLang="zh-CN" sz="1600" dirty="0">
                <a:solidFill>
                  <a:srgbClr val="595959"/>
                </a:solidFill>
                <a:latin typeface="Microsoft YaHei" panose="020B0503020204020204" pitchFamily="34" charset="-122"/>
                <a:ea typeface="Microsoft YaHei" panose="020B0503020204020204" pitchFamily="34" charset="-122"/>
                <a:cs typeface="+mn-ea"/>
              </a:rPr>
              <a:t>”，单击“查询”按钮，页面显示效果如图所示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zh-CN" altLang="zh-CN" dirty="0">
                <a:solidFill>
                  <a:srgbClr val="595959"/>
                </a:solidFill>
                <a:latin typeface="Microsoft YaHei" panose="020B0503020204020204" pitchFamily="34" charset="-122"/>
                <a:ea typeface="Microsoft YaHei" panose="020B0503020204020204" pitchFamily="34" charset="-122"/>
                <a:cs typeface="+mn-ea"/>
              </a:rPr>
              <a:t>从</a:t>
            </a:r>
            <a:r>
              <a:rPr lang="zh-CN" altLang="en-US" dirty="0">
                <a:solidFill>
                  <a:srgbClr val="1369B2"/>
                </a:solidFill>
                <a:latin typeface="Microsoft YaHei" panose="020B0503020204020204" pitchFamily="34" charset="-122"/>
                <a:ea typeface="Microsoft YaHei" panose="020B0503020204020204" pitchFamily="34" charset="-122"/>
                <a:cs typeface="+mn-ea"/>
              </a:rPr>
              <a:t>步骤</a:t>
            </a:r>
            <a:r>
              <a:rPr lang="en-US" altLang="zh-CN" dirty="0">
                <a:solidFill>
                  <a:srgbClr val="1369B2"/>
                </a:solidFill>
                <a:latin typeface="Microsoft YaHei" panose="020B0503020204020204" pitchFamily="34" charset="-122"/>
                <a:ea typeface="Microsoft YaHei" panose="020B0503020204020204" pitchFamily="34" charset="-122"/>
                <a:cs typeface="+mn-ea"/>
              </a:rPr>
              <a:t>5</a:t>
            </a:r>
            <a:r>
              <a:rPr lang="zh-CN" altLang="en-US" dirty="0">
                <a:solidFill>
                  <a:srgbClr val="595959"/>
                </a:solidFill>
                <a:latin typeface="Microsoft YaHei" panose="020B0503020204020204" pitchFamily="34" charset="-122"/>
                <a:ea typeface="Microsoft YaHei" panose="020B0503020204020204" pitchFamily="34" charset="-122"/>
                <a:cs typeface="+mn-ea"/>
              </a:rPr>
              <a:t>和</a:t>
            </a:r>
            <a:r>
              <a:rPr lang="zh-CN" altLang="en-US" dirty="0">
                <a:solidFill>
                  <a:srgbClr val="1369B2"/>
                </a:solidFill>
                <a:latin typeface="Microsoft YaHei" panose="020B0503020204020204" pitchFamily="34" charset="-122"/>
                <a:ea typeface="Microsoft YaHei" panose="020B0503020204020204" pitchFamily="34" charset="-122"/>
                <a:cs typeface="+mn-ea"/>
              </a:rPr>
              <a:t>步骤</a:t>
            </a:r>
            <a:r>
              <a:rPr lang="en-US" altLang="zh-CN" dirty="0">
                <a:solidFill>
                  <a:srgbClr val="1369B2"/>
                </a:solidFill>
                <a:latin typeface="Microsoft YaHei" panose="020B0503020204020204" pitchFamily="34" charset="-122"/>
                <a:ea typeface="Microsoft YaHei" panose="020B0503020204020204" pitchFamily="34" charset="-122"/>
                <a:cs typeface="+mn-ea"/>
              </a:rPr>
              <a:t>6</a:t>
            </a:r>
            <a:r>
              <a:rPr lang="zh-CN" altLang="en-US" dirty="0">
                <a:solidFill>
                  <a:srgbClr val="595959"/>
                </a:solidFill>
                <a:latin typeface="Microsoft YaHei" panose="020B0503020204020204" pitchFamily="34" charset="-122"/>
                <a:ea typeface="Microsoft YaHei" panose="020B0503020204020204" pitchFamily="34" charset="-122"/>
                <a:cs typeface="+mn-ea"/>
              </a:rPr>
              <a:t>的图中</a:t>
            </a:r>
            <a:r>
              <a:rPr lang="zh-CN" altLang="zh-CN" dirty="0">
                <a:solidFill>
                  <a:srgbClr val="595959"/>
                </a:solidFill>
                <a:latin typeface="Microsoft YaHei" panose="020B0503020204020204" pitchFamily="34" charset="-122"/>
                <a:ea typeface="Microsoft YaHei" panose="020B0503020204020204" pitchFamily="34" charset="-122"/>
                <a:cs typeface="+mn-ea"/>
              </a:rPr>
              <a:t>可以看出，图书信息按既定的查询条件查询出来了。至此，图书借阅模块中的查询图书功能已经完成</a:t>
            </a:r>
            <a:r>
              <a:rPr lang="zh-CN" altLang="en-US" dirty="0">
                <a:solidFill>
                  <a:srgbClr val="595959"/>
                </a:solidFill>
                <a:latin typeface="Microsoft YaHei" panose="020B0503020204020204" pitchFamily="34" charset="-122"/>
                <a:ea typeface="Microsoft YaHei" panose="020B0503020204020204" pitchFamily="34" charset="-122"/>
                <a:cs typeface="+mn-ea"/>
              </a:rPr>
              <a:t>。</a:t>
            </a:r>
            <a:r>
              <a:rPr lang="zh-CN" altLang="zh-CN" dirty="0">
                <a:solidFill>
                  <a:srgbClr val="595959"/>
                </a:solidFill>
                <a:latin typeface="Microsoft YaHei" panose="020B0503020204020204" pitchFamily="34" charset="-122"/>
                <a:ea typeface="Microsoft YaHei" panose="020B0503020204020204" pitchFamily="34" charset="-122"/>
                <a:cs typeface="+mn-ea"/>
              </a:rPr>
              <a:t> </a:t>
            </a:r>
            <a:endParaRPr lang="en-US" altLang="zh-CN"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图书借阅</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a:extLst>
              <a:ext uri="{FF2B5EF4-FFF2-40B4-BE49-F238E27FC236}">
                <a16:creationId xmlns:a16="http://schemas.microsoft.com/office/drawing/2014/main" id="{24653565-DD93-4443-B88C-AE748CC9916B}"/>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505200" y="2535872"/>
            <a:ext cx="5181600" cy="2117151"/>
          </a:xfrm>
          <a:prstGeom prst="rect">
            <a:avLst/>
          </a:prstGeom>
          <a:noFill/>
          <a:ln>
            <a:noFill/>
          </a:ln>
        </p:spPr>
      </p:pic>
    </p:spTree>
    <p:extLst>
      <p:ext uri="{BB962C8B-B14F-4D97-AF65-F5344CB8AC3E}">
        <p14:creationId xmlns:p14="http://schemas.microsoft.com/office/powerpoint/2010/main" val="28969111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172336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1210588"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新增图书</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267580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图书借阅</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p>
        </p:txBody>
      </p:sp>
      <p:sp>
        <p:nvSpPr>
          <p:cNvPr id="8" name="文本框 18"/>
          <p:cNvSpPr txBox="1"/>
          <p:nvPr>
            <p:custDataLst>
              <p:tags r:id="rId2"/>
            </p:custDataLst>
          </p:nvPr>
        </p:nvSpPr>
        <p:spPr>
          <a:xfrm>
            <a:off x="1261642" y="2376294"/>
            <a:ext cx="3148312" cy="381616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zh-CN" dirty="0">
                <a:solidFill>
                  <a:srgbClr val="595959"/>
                </a:solidFill>
                <a:latin typeface="微软雅黑" panose="020B0503020204020204" pitchFamily="34" charset="-122"/>
              </a:rPr>
              <a:t>单击</a:t>
            </a:r>
            <a:r>
              <a:rPr lang="zh-CN" altLang="en-US" dirty="0">
                <a:solidFill>
                  <a:srgbClr val="1369B2"/>
                </a:solidFill>
                <a:latin typeface="微软雅黑" panose="020B0503020204020204" pitchFamily="34" charset="-122"/>
              </a:rPr>
              <a:t>右上</a:t>
            </a:r>
            <a:r>
              <a:rPr lang="zh-CN" altLang="zh-CN" dirty="0">
                <a:solidFill>
                  <a:srgbClr val="595959"/>
                </a:solidFill>
                <a:latin typeface="微软雅黑" panose="020B0503020204020204" pitchFamily="34" charset="-122"/>
              </a:rPr>
              <a:t>图书借阅页面左上角的“新增”按钮，系统会弹出一个图书信息模态对话框，如图</a:t>
            </a:r>
            <a:r>
              <a:rPr lang="zh-CN" altLang="en-US" dirty="0">
                <a:solidFill>
                  <a:srgbClr val="1369B2"/>
                </a:solidFill>
                <a:latin typeface="微软雅黑" panose="020B0503020204020204" pitchFamily="34" charset="-122"/>
              </a:rPr>
              <a:t>右下</a:t>
            </a:r>
            <a:r>
              <a:rPr lang="zh-CN" altLang="zh-CN" dirty="0">
                <a:solidFill>
                  <a:srgbClr val="595959"/>
                </a:solidFill>
                <a:latin typeface="微软雅黑" panose="020B0503020204020204" pitchFamily="34" charset="-122"/>
              </a:rPr>
              <a:t>所示</a:t>
            </a:r>
            <a:r>
              <a:rPr lang="zh-CN" altLang="en-US" dirty="0">
                <a:solidFill>
                  <a:srgbClr val="595959"/>
                </a:solidFill>
                <a:latin typeface="微软雅黑" panose="020B0503020204020204" pitchFamily="34" charset="-122"/>
              </a:rPr>
              <a:t>的</a:t>
            </a:r>
            <a:r>
              <a:rPr lang="zh-CN" altLang="zh-CN" dirty="0">
                <a:solidFill>
                  <a:srgbClr val="595959"/>
                </a:solidFill>
                <a:latin typeface="微软雅黑" panose="020B0503020204020204" pitchFamily="34" charset="-122"/>
              </a:rPr>
              <a:t>效果图</a:t>
            </a:r>
            <a:r>
              <a:rPr lang="zh-CN" altLang="en-US" dirty="0">
                <a:solidFill>
                  <a:srgbClr val="595959"/>
                </a:solidFill>
                <a:latin typeface="微软雅黑" panose="020B0503020204020204" pitchFamily="34" charset="-122"/>
              </a:rPr>
              <a:t>。右下图</a:t>
            </a:r>
            <a:r>
              <a:rPr lang="zh-CN" altLang="zh-CN" dirty="0">
                <a:solidFill>
                  <a:srgbClr val="595959"/>
                </a:solidFill>
                <a:latin typeface="微软雅黑" panose="020B0503020204020204" pitchFamily="34" charset="-122"/>
              </a:rPr>
              <a:t>的模态框用于填写新增的图书信息。模态框内的信息必须填写完整才能进行提交，其中图书的</a:t>
            </a:r>
            <a:r>
              <a:rPr lang="en-US" altLang="zh-CN" dirty="0">
                <a:solidFill>
                  <a:srgbClr val="595959"/>
                </a:solidFill>
                <a:latin typeface="微软雅黑" panose="020B0503020204020204" pitchFamily="34" charset="-122"/>
              </a:rPr>
              <a:t>ISBN</a:t>
            </a:r>
            <a:r>
              <a:rPr lang="zh-CN" altLang="zh-CN" dirty="0">
                <a:solidFill>
                  <a:srgbClr val="595959"/>
                </a:solidFill>
                <a:latin typeface="微软雅黑" panose="020B0503020204020204" pitchFamily="34" charset="-122"/>
              </a:rPr>
              <a:t>必须是</a:t>
            </a:r>
            <a:r>
              <a:rPr lang="en-US" altLang="zh-CN" dirty="0">
                <a:solidFill>
                  <a:srgbClr val="595959"/>
                </a:solidFill>
                <a:latin typeface="微软雅黑" panose="020B0503020204020204" pitchFamily="34" charset="-122"/>
              </a:rPr>
              <a:t>13</a:t>
            </a:r>
            <a:r>
              <a:rPr lang="zh-CN" altLang="zh-CN" dirty="0">
                <a:solidFill>
                  <a:srgbClr val="595959"/>
                </a:solidFill>
                <a:latin typeface="微软雅黑" panose="020B0503020204020204" pitchFamily="34" charset="-122"/>
              </a:rPr>
              <a:t>位数的</a:t>
            </a:r>
            <a:r>
              <a:rPr lang="en-US" altLang="zh-CN" dirty="0">
                <a:solidFill>
                  <a:srgbClr val="595959"/>
                </a:solidFill>
                <a:latin typeface="微软雅黑" panose="020B0503020204020204" pitchFamily="34" charset="-122"/>
              </a:rPr>
              <a:t>ISBN</a:t>
            </a:r>
            <a:r>
              <a:rPr lang="zh-CN" altLang="zh-CN" dirty="0">
                <a:solidFill>
                  <a:srgbClr val="595959"/>
                </a:solidFill>
                <a:latin typeface="微软雅黑" panose="020B0503020204020204" pitchFamily="34" charset="-122"/>
              </a:rPr>
              <a:t>编号</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pic>
        <p:nvPicPr>
          <p:cNvPr id="7" name="图片 6">
            <a:extLst>
              <a:ext uri="{FF2B5EF4-FFF2-40B4-BE49-F238E27FC236}">
                <a16:creationId xmlns:a16="http://schemas.microsoft.com/office/drawing/2014/main" id="{70DA10C9-CB02-C545-80D2-01128C3113CA}"/>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5033057" y="3798210"/>
            <a:ext cx="5181600" cy="2201545"/>
          </a:xfrm>
          <a:prstGeom prst="rect">
            <a:avLst/>
          </a:prstGeom>
          <a:noFill/>
          <a:ln>
            <a:noFill/>
          </a:ln>
        </p:spPr>
      </p:pic>
      <p:pic>
        <p:nvPicPr>
          <p:cNvPr id="12" name="图片 11">
            <a:extLst>
              <a:ext uri="{FF2B5EF4-FFF2-40B4-BE49-F238E27FC236}">
                <a16:creationId xmlns:a16="http://schemas.microsoft.com/office/drawing/2014/main" id="{0800DA4C-757D-804D-9E61-66B97DF736FA}"/>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5033057" y="1528875"/>
            <a:ext cx="5181600" cy="2117151"/>
          </a:xfrm>
          <a:prstGeom prst="rect">
            <a:avLst/>
          </a:prstGeom>
          <a:noFill/>
          <a:ln>
            <a:noFill/>
          </a:ln>
        </p:spPr>
      </p:pic>
    </p:spTree>
    <p:extLst>
      <p:ext uri="{BB962C8B-B14F-4D97-AF65-F5344CB8AC3E}">
        <p14:creationId xmlns:p14="http://schemas.microsoft.com/office/powerpoint/2010/main" val="21663981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3003451"/>
          </a:xfrm>
          <a:prstGeom prst="rect">
            <a:avLst/>
          </a:prstGeom>
          <a:noFill/>
          <a:ln>
            <a:noFill/>
          </a:ln>
        </p:spPr>
        <p:txBody>
          <a:bodyPr wrap="square" rtlCol="0">
            <a:spAutoFit/>
          </a:bodyPr>
          <a:lstStyle/>
          <a:p>
            <a:pPr>
              <a:lnSpc>
                <a:spcPct val="150000"/>
              </a:lnSpc>
            </a:pPr>
            <a:r>
              <a:rPr lang="zh-CN" altLang="en-US" sz="1600" dirty="0">
                <a:solidFill>
                  <a:srgbClr val="595959"/>
                </a:solidFill>
                <a:latin typeface="Microsoft YaHei" panose="020B0503020204020204" pitchFamily="34" charset="-122"/>
                <a:ea typeface="Microsoft YaHei" panose="020B0503020204020204" pitchFamily="34" charset="-122"/>
                <a:cs typeface="+mn-ea"/>
              </a:rPr>
              <a:t>新增</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图书功能的具体实现步骤如下。</a:t>
            </a:r>
            <a:r>
              <a:rPr lang="zh-CN" altLang="zh-CN" sz="1600" dirty="0">
                <a:solidFill>
                  <a:srgbClr val="1369B2"/>
                </a:solidFill>
                <a:latin typeface="Microsoft YaHei" panose="020B0503020204020204" pitchFamily="34" charset="-122"/>
                <a:ea typeface="Microsoft YaHei" panose="020B0503020204020204" pitchFamily="34" charset="-122"/>
                <a:cs typeface="+mn-ea"/>
              </a:rPr>
              <a:t>实现</a:t>
            </a:r>
            <a:r>
              <a:rPr lang="en-US" altLang="zh-CN" sz="1600" dirty="0">
                <a:solidFill>
                  <a:srgbClr val="1369B2"/>
                </a:solidFill>
                <a:latin typeface="Microsoft YaHei" panose="020B0503020204020204" pitchFamily="34" charset="-122"/>
                <a:ea typeface="Microsoft YaHei" panose="020B0503020204020204" pitchFamily="34" charset="-122"/>
                <a:cs typeface="+mn-ea"/>
              </a:rPr>
              <a:t>DAO</a:t>
            </a:r>
            <a:r>
              <a:rPr lang="zh-CN" altLang="zh-CN" sz="1600" dirty="0">
                <a:solidFill>
                  <a:srgbClr val="1369B2"/>
                </a:solidFill>
                <a:latin typeface="Microsoft YaHei" panose="020B0503020204020204" pitchFamily="34" charset="-122"/>
                <a:ea typeface="Microsoft YaHei" panose="020B0503020204020204" pitchFamily="34" charset="-122"/>
                <a:cs typeface="+mn-ea"/>
              </a:rPr>
              <a:t>层</a:t>
            </a:r>
            <a:r>
              <a:rPr lang="zh-CN" altLang="en-US"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BookMapper</a:t>
            </a:r>
            <a:r>
              <a:rPr lang="zh-CN" altLang="zh-CN" sz="1600" dirty="0">
                <a:solidFill>
                  <a:srgbClr val="595959"/>
                </a:solidFill>
                <a:latin typeface="Microsoft YaHei" panose="020B0503020204020204" pitchFamily="34" charset="-122"/>
                <a:ea typeface="Microsoft YaHei" panose="020B0503020204020204" pitchFamily="34" charset="-122"/>
                <a:cs typeface="+mn-ea"/>
              </a:rPr>
              <a:t>接口中新增一个新增图书的方法</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addBook</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，新增后的文件内容如下所示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BookMapper.xml</a:t>
            </a:r>
            <a:r>
              <a:rPr lang="zh-CN" altLang="zh-CN" sz="1600" dirty="0">
                <a:solidFill>
                  <a:srgbClr val="595959"/>
                </a:solidFill>
                <a:latin typeface="Microsoft YaHei" panose="020B0503020204020204" pitchFamily="34" charset="-122"/>
                <a:ea typeface="Microsoft YaHei" panose="020B0503020204020204" pitchFamily="34" charset="-122"/>
                <a:cs typeface="+mn-ea"/>
              </a:rPr>
              <a:t>映射文件中，使用</a:t>
            </a:r>
            <a:r>
              <a:rPr lang="en-US" altLang="zh-CN" sz="1600" dirty="0">
                <a:solidFill>
                  <a:srgbClr val="595959"/>
                </a:solidFill>
                <a:latin typeface="Microsoft YaHei" panose="020B0503020204020204" pitchFamily="34" charset="-122"/>
                <a:ea typeface="Microsoft YaHei" panose="020B0503020204020204" pitchFamily="34" charset="-122"/>
                <a:cs typeface="+mn-ea"/>
              </a:rPr>
              <a:t>&lt;insert&gt;</a:t>
            </a:r>
            <a:r>
              <a:rPr lang="zh-CN" altLang="zh-CN" sz="1600" dirty="0">
                <a:solidFill>
                  <a:srgbClr val="595959"/>
                </a:solidFill>
                <a:latin typeface="Microsoft YaHei" panose="020B0503020204020204" pitchFamily="34" charset="-122"/>
                <a:ea typeface="Microsoft YaHei" panose="020B0503020204020204" pitchFamily="34" charset="-122"/>
                <a:cs typeface="+mn-ea"/>
              </a:rPr>
              <a:t>元素编写新增图书的语句，具体代码如下所示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图书借阅</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a:extLst>
              <a:ext uri="{FF2B5EF4-FFF2-40B4-BE49-F238E27FC236}">
                <a16:creationId xmlns:a16="http://schemas.microsoft.com/office/drawing/2014/main" id="{915BD9FE-5EB7-084D-A33A-B090AD4E2F46}"/>
              </a:ext>
            </a:extLst>
          </p:cNvPr>
          <p:cNvPicPr>
            <a:picLocks noChangeAspect="1"/>
          </p:cNvPicPr>
          <p:nvPr/>
        </p:nvPicPr>
        <p:blipFill>
          <a:blip r:embed="rId4"/>
          <a:stretch>
            <a:fillRect/>
          </a:stretch>
        </p:blipFill>
        <p:spPr>
          <a:xfrm>
            <a:off x="2486203" y="2414877"/>
            <a:ext cx="7332167" cy="787460"/>
          </a:xfrm>
          <a:prstGeom prst="rect">
            <a:avLst/>
          </a:prstGeom>
        </p:spPr>
      </p:pic>
      <p:sp>
        <p:nvSpPr>
          <p:cNvPr id="12" name="矩形 11">
            <a:extLst>
              <a:ext uri="{FF2B5EF4-FFF2-40B4-BE49-F238E27FC236}">
                <a16:creationId xmlns:a16="http://schemas.microsoft.com/office/drawing/2014/main" id="{6D1D8E9B-ABC6-8847-ABF1-A15C352FD4F1}"/>
              </a:ext>
            </a:extLst>
          </p:cNvPr>
          <p:cNvSpPr/>
          <p:nvPr/>
        </p:nvSpPr>
        <p:spPr>
          <a:xfrm>
            <a:off x="2863572" y="2368575"/>
            <a:ext cx="6685542" cy="787460"/>
          </a:xfrm>
          <a:prstGeom prst="rect">
            <a:avLst/>
          </a:prstGeom>
        </p:spPr>
        <p:txBody>
          <a:bodyPr wrap="square">
            <a:spAutoFit/>
          </a:bodyPr>
          <a:lstStyle/>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新增图书</a:t>
            </a: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Integer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addBook</a:t>
            </a:r>
            <a:r>
              <a:rPr lang="en-US" altLang="zh-CN" sz="1600" dirty="0">
                <a:solidFill>
                  <a:srgbClr val="595959"/>
                </a:solidFill>
                <a:latin typeface="Microsoft YaHei" panose="020B0503020204020204" pitchFamily="34" charset="-122"/>
                <a:ea typeface="Microsoft YaHei" panose="020B0503020204020204" pitchFamily="34" charset="-122"/>
                <a:cs typeface="+mn-ea"/>
              </a:rPr>
              <a:t>(Book book);</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pic>
        <p:nvPicPr>
          <p:cNvPr id="8" name="图片 7">
            <a:extLst>
              <a:ext uri="{FF2B5EF4-FFF2-40B4-BE49-F238E27FC236}">
                <a16:creationId xmlns:a16="http://schemas.microsoft.com/office/drawing/2014/main" id="{31094D9D-EB2E-AD45-B45C-1A2F2F1945F5}"/>
              </a:ext>
            </a:extLst>
          </p:cNvPr>
          <p:cNvPicPr>
            <a:picLocks noChangeAspect="1"/>
          </p:cNvPicPr>
          <p:nvPr/>
        </p:nvPicPr>
        <p:blipFill>
          <a:blip r:embed="rId4"/>
          <a:stretch>
            <a:fillRect/>
          </a:stretch>
        </p:blipFill>
        <p:spPr>
          <a:xfrm>
            <a:off x="1956122" y="3983525"/>
            <a:ext cx="8385038" cy="2548956"/>
          </a:xfrm>
          <a:prstGeom prst="rect">
            <a:avLst/>
          </a:prstGeom>
        </p:spPr>
      </p:pic>
      <p:sp>
        <p:nvSpPr>
          <p:cNvPr id="14" name="矩形 13">
            <a:extLst>
              <a:ext uri="{FF2B5EF4-FFF2-40B4-BE49-F238E27FC236}">
                <a16:creationId xmlns:a16="http://schemas.microsoft.com/office/drawing/2014/main" id="{2404B3C2-E739-7B48-9651-F2CE59C72DFB}"/>
              </a:ext>
            </a:extLst>
          </p:cNvPr>
          <p:cNvSpPr/>
          <p:nvPr/>
        </p:nvSpPr>
        <p:spPr>
          <a:xfrm>
            <a:off x="2013993" y="3898362"/>
            <a:ext cx="8727311" cy="2634119"/>
          </a:xfrm>
          <a:prstGeom prst="rect">
            <a:avLst/>
          </a:prstGeom>
        </p:spPr>
        <p:txBody>
          <a:bodyPr wrap="square">
            <a:spAutoFit/>
          </a:bodyPr>
          <a:lstStyle/>
          <a:p>
            <a:pPr>
              <a:lnSpc>
                <a:spcPct val="150000"/>
              </a:lnSpc>
            </a:pPr>
            <a:r>
              <a:rPr lang="en-US" altLang="zh-CN" sz="1600" dirty="0">
                <a:solidFill>
                  <a:srgbClr val="1369B2"/>
                </a:solidFill>
                <a:latin typeface="Microsoft YaHei" panose="020B0503020204020204" pitchFamily="34" charset="-122"/>
                <a:ea typeface="Microsoft YaHei" panose="020B0503020204020204" pitchFamily="34" charset="-122"/>
                <a:cs typeface="+mn-ea"/>
              </a:rPr>
              <a:t>&lt;insert </a:t>
            </a:r>
            <a:r>
              <a:rPr lang="en-US" altLang="zh-CN" sz="1600" dirty="0">
                <a:solidFill>
                  <a:srgbClr val="595959"/>
                </a:solidFill>
                <a:latin typeface="Microsoft YaHei" panose="020B0503020204020204" pitchFamily="34" charset="-122"/>
                <a:ea typeface="Microsoft YaHei" panose="020B0503020204020204" pitchFamily="34" charset="-122"/>
                <a:cs typeface="+mn-ea"/>
              </a:rPr>
              <a:t>id="</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addBook</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parameterType</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com.itheima.domain.Book</a:t>
            </a:r>
            <a:r>
              <a:rPr lang="en-US" altLang="zh-CN" sz="1600" dirty="0">
                <a:solidFill>
                  <a:srgbClr val="595959"/>
                </a:solidFill>
                <a:latin typeface="Microsoft YaHei" panose="020B0503020204020204" pitchFamily="34" charset="-122"/>
                <a:ea typeface="Microsoft YaHei" panose="020B0503020204020204" pitchFamily="34" charset="-122"/>
                <a:cs typeface="+mn-ea"/>
              </a:rPr>
              <a:t>"&gt;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insert into book(</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book_id,book_name,book_isbn,book_press,book_author</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p>
          <a:p>
            <a:pPr>
              <a:lnSpc>
                <a:spcPct val="150000"/>
              </a:lnSpc>
            </a:pP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book_pagination,book_price,book_uploadtime,book_status</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p>
          <a:p>
            <a:pPr>
              <a:lnSpc>
                <a:spcPct val="150000"/>
              </a:lnSpc>
            </a:pP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book_borrower,book_borrowtime,book_returntime</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values (#{id},#{name},#{</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isbn</a:t>
            </a:r>
            <a:r>
              <a:rPr lang="en-US" altLang="zh-CN" sz="1600" dirty="0">
                <a:solidFill>
                  <a:srgbClr val="595959"/>
                </a:solidFill>
                <a:latin typeface="Microsoft YaHei" panose="020B0503020204020204" pitchFamily="34" charset="-122"/>
                <a:ea typeface="Microsoft YaHei" panose="020B0503020204020204" pitchFamily="34" charset="-122"/>
                <a:cs typeface="+mn-ea"/>
              </a:rPr>
              <a:t>},#{press},#{author},#{pagination},</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#{price},#{</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uploadTime</a:t>
            </a:r>
            <a:r>
              <a:rPr lang="en-US" altLang="zh-CN" sz="1600" dirty="0">
                <a:solidFill>
                  <a:srgbClr val="595959"/>
                </a:solidFill>
                <a:latin typeface="Microsoft YaHei" panose="020B0503020204020204" pitchFamily="34" charset="-122"/>
                <a:ea typeface="Microsoft YaHei" panose="020B0503020204020204" pitchFamily="34" charset="-122"/>
                <a:cs typeface="+mn-ea"/>
              </a:rPr>
              <a:t>},#{status},#{borrower},#{</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borrowTime</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returnTime</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a:solidFill>
                  <a:srgbClr val="1369B2"/>
                </a:solidFill>
                <a:latin typeface="Microsoft YaHei" panose="020B0503020204020204" pitchFamily="34" charset="-122"/>
                <a:ea typeface="Microsoft YaHei" panose="020B0503020204020204" pitchFamily="34" charset="-122"/>
                <a:cs typeface="+mn-ea"/>
              </a:rPr>
              <a:t>&lt;/insert&gt;</a:t>
            </a:r>
            <a:endParaRPr lang="zh-CN" altLang="zh-CN" sz="1600" dirty="0">
              <a:solidFill>
                <a:srgbClr val="1369B2"/>
              </a:solidFill>
              <a:latin typeface="Microsoft YaHei" panose="020B0503020204020204" pitchFamily="34" charset="-122"/>
              <a:ea typeface="Microsoft YaHei" panose="020B0503020204020204" pitchFamily="34" charset="-122"/>
              <a:cs typeface="+mn-ea"/>
            </a:endParaRPr>
          </a:p>
        </p:txBody>
      </p:sp>
    </p:spTree>
    <p:extLst>
      <p:ext uri="{BB962C8B-B14F-4D97-AF65-F5344CB8AC3E}">
        <p14:creationId xmlns:p14="http://schemas.microsoft.com/office/powerpoint/2010/main" val="42200306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02</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2634119"/>
          </a:xfrm>
          <a:prstGeom prst="rect">
            <a:avLst/>
          </a:prstGeom>
          <a:noFill/>
          <a:ln>
            <a:noFill/>
          </a:ln>
        </p:spPr>
        <p:txBody>
          <a:bodyPr wrap="square" rtlCol="0">
            <a:spAutoFit/>
          </a:bodyPr>
          <a:lstStyle/>
          <a:p>
            <a:pPr>
              <a:lnSpc>
                <a:spcPct val="150000"/>
              </a:lnSpc>
            </a:pPr>
            <a:r>
              <a:rPr lang="zh-CN" altLang="zh-CN" sz="1600" dirty="0">
                <a:solidFill>
                  <a:srgbClr val="1369B2"/>
                </a:solidFill>
                <a:latin typeface="Microsoft YaHei" panose="020B0503020204020204" pitchFamily="34" charset="-122"/>
                <a:ea typeface="Microsoft YaHei" panose="020B0503020204020204" pitchFamily="34" charset="-122"/>
                <a:cs typeface="+mn-ea"/>
              </a:rPr>
              <a:t>实现</a:t>
            </a:r>
            <a:r>
              <a:rPr lang="en-US" altLang="zh-CN" sz="1600" dirty="0">
                <a:solidFill>
                  <a:srgbClr val="1369B2"/>
                </a:solidFill>
                <a:latin typeface="Microsoft YaHei" panose="020B0503020204020204" pitchFamily="34" charset="-122"/>
                <a:ea typeface="Microsoft YaHei" panose="020B0503020204020204" pitchFamily="34" charset="-122"/>
                <a:cs typeface="+mn-ea"/>
              </a:rPr>
              <a:t>Service</a:t>
            </a:r>
            <a:r>
              <a:rPr lang="zh-CN" altLang="zh-CN" sz="1600" dirty="0">
                <a:solidFill>
                  <a:srgbClr val="1369B2"/>
                </a:solidFill>
                <a:latin typeface="Microsoft YaHei" panose="020B0503020204020204" pitchFamily="34" charset="-122"/>
                <a:ea typeface="Microsoft YaHei" panose="020B0503020204020204" pitchFamily="34" charset="-122"/>
                <a:cs typeface="+mn-ea"/>
              </a:rPr>
              <a:t>层</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BookService</a:t>
            </a:r>
            <a:r>
              <a:rPr lang="zh-CN" altLang="zh-CN" sz="1600" dirty="0">
                <a:solidFill>
                  <a:srgbClr val="595959"/>
                </a:solidFill>
                <a:latin typeface="Microsoft YaHei" panose="020B0503020204020204" pitchFamily="34" charset="-122"/>
                <a:ea typeface="Microsoft YaHei" panose="020B0503020204020204" pitchFamily="34" charset="-122"/>
                <a:cs typeface="+mn-ea"/>
              </a:rPr>
              <a:t>接口中添加新增图书的方法</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addBook</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，具体代码如下所示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BookServiceImpl</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类中重写</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BookService</a:t>
            </a:r>
            <a:r>
              <a:rPr lang="zh-CN" altLang="zh-CN" sz="1600" dirty="0">
                <a:solidFill>
                  <a:srgbClr val="595959"/>
                </a:solidFill>
                <a:latin typeface="Microsoft YaHei" panose="020B0503020204020204" pitchFamily="34" charset="-122"/>
                <a:ea typeface="Microsoft YaHei" panose="020B0503020204020204" pitchFamily="34" charset="-122"/>
                <a:cs typeface="+mn-ea"/>
              </a:rPr>
              <a:t>接口的</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addBook</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方法，具体代码如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图书借阅</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a:extLst>
              <a:ext uri="{FF2B5EF4-FFF2-40B4-BE49-F238E27FC236}">
                <a16:creationId xmlns:a16="http://schemas.microsoft.com/office/drawing/2014/main" id="{915BD9FE-5EB7-084D-A33A-B090AD4E2F46}"/>
              </a:ext>
            </a:extLst>
          </p:cNvPr>
          <p:cNvPicPr>
            <a:picLocks noChangeAspect="1"/>
          </p:cNvPicPr>
          <p:nvPr/>
        </p:nvPicPr>
        <p:blipFill>
          <a:blip r:embed="rId4"/>
          <a:stretch>
            <a:fillRect/>
          </a:stretch>
        </p:blipFill>
        <p:spPr>
          <a:xfrm>
            <a:off x="2486203" y="2414877"/>
            <a:ext cx="7332167" cy="787460"/>
          </a:xfrm>
          <a:prstGeom prst="rect">
            <a:avLst/>
          </a:prstGeom>
        </p:spPr>
      </p:pic>
      <p:sp>
        <p:nvSpPr>
          <p:cNvPr id="12" name="矩形 11">
            <a:extLst>
              <a:ext uri="{FF2B5EF4-FFF2-40B4-BE49-F238E27FC236}">
                <a16:creationId xmlns:a16="http://schemas.microsoft.com/office/drawing/2014/main" id="{6D1D8E9B-ABC6-8847-ABF1-A15C352FD4F1}"/>
              </a:ext>
            </a:extLst>
          </p:cNvPr>
          <p:cNvSpPr/>
          <p:nvPr/>
        </p:nvSpPr>
        <p:spPr>
          <a:xfrm>
            <a:off x="2863572" y="2368575"/>
            <a:ext cx="6685542" cy="787460"/>
          </a:xfrm>
          <a:prstGeom prst="rect">
            <a:avLst/>
          </a:prstGeom>
        </p:spPr>
        <p:txBody>
          <a:bodyPr wrap="square">
            <a:spAutoFit/>
          </a:bodyPr>
          <a:lstStyle/>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新增图书</a:t>
            </a: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Integer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addBook</a:t>
            </a:r>
            <a:r>
              <a:rPr lang="en-US" altLang="zh-CN" sz="1600" dirty="0">
                <a:solidFill>
                  <a:srgbClr val="595959"/>
                </a:solidFill>
                <a:latin typeface="Microsoft YaHei" panose="020B0503020204020204" pitchFamily="34" charset="-122"/>
                <a:ea typeface="Microsoft YaHei" panose="020B0503020204020204" pitchFamily="34" charset="-122"/>
                <a:cs typeface="+mn-ea"/>
              </a:rPr>
              <a:t>(Book book);</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pic>
        <p:nvPicPr>
          <p:cNvPr id="8" name="图片 7">
            <a:extLst>
              <a:ext uri="{FF2B5EF4-FFF2-40B4-BE49-F238E27FC236}">
                <a16:creationId xmlns:a16="http://schemas.microsoft.com/office/drawing/2014/main" id="{31094D9D-EB2E-AD45-B45C-1A2F2F1945F5}"/>
              </a:ext>
            </a:extLst>
          </p:cNvPr>
          <p:cNvPicPr>
            <a:picLocks noChangeAspect="1"/>
          </p:cNvPicPr>
          <p:nvPr/>
        </p:nvPicPr>
        <p:blipFill>
          <a:blip r:embed="rId4"/>
          <a:stretch>
            <a:fillRect/>
          </a:stretch>
        </p:blipFill>
        <p:spPr>
          <a:xfrm>
            <a:off x="2500133" y="3821365"/>
            <a:ext cx="7318238" cy="2341784"/>
          </a:xfrm>
          <a:prstGeom prst="rect">
            <a:avLst/>
          </a:prstGeom>
        </p:spPr>
      </p:pic>
      <p:sp>
        <p:nvSpPr>
          <p:cNvPr id="14" name="矩形 13">
            <a:extLst>
              <a:ext uri="{FF2B5EF4-FFF2-40B4-BE49-F238E27FC236}">
                <a16:creationId xmlns:a16="http://schemas.microsoft.com/office/drawing/2014/main" id="{2404B3C2-E739-7B48-9651-F2CE59C72DFB}"/>
              </a:ext>
            </a:extLst>
          </p:cNvPr>
          <p:cNvSpPr/>
          <p:nvPr/>
        </p:nvSpPr>
        <p:spPr>
          <a:xfrm>
            <a:off x="2754772" y="3817337"/>
            <a:ext cx="7025835" cy="2264787"/>
          </a:xfrm>
          <a:prstGeom prst="rect">
            <a:avLst/>
          </a:prstGeom>
        </p:spPr>
        <p:txBody>
          <a:bodyPr wrap="square">
            <a:spAutoFit/>
          </a:bodyPr>
          <a:lstStyle/>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public Integer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addBook</a:t>
            </a:r>
            <a:r>
              <a:rPr lang="en-US" altLang="zh-CN" sz="1600" dirty="0">
                <a:solidFill>
                  <a:srgbClr val="595959"/>
                </a:solidFill>
                <a:latin typeface="Microsoft YaHei" panose="020B0503020204020204" pitchFamily="34" charset="-122"/>
                <a:ea typeface="Microsoft YaHei" panose="020B0503020204020204" pitchFamily="34" charset="-122"/>
                <a:cs typeface="+mn-ea"/>
              </a:rPr>
              <a:t>(Book book)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DateFormat</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dateFormat</a:t>
            </a:r>
            <a:r>
              <a:rPr lang="en-US" altLang="zh-CN" sz="1600" dirty="0">
                <a:solidFill>
                  <a:srgbClr val="595959"/>
                </a:solidFill>
                <a:latin typeface="Microsoft YaHei" panose="020B0503020204020204" pitchFamily="34" charset="-122"/>
                <a:ea typeface="Microsoft YaHei" panose="020B0503020204020204" pitchFamily="34" charset="-122"/>
                <a:cs typeface="+mn-ea"/>
              </a:rPr>
              <a:t> = new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SimpleDateFormat</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yyyy</a:t>
            </a:r>
            <a:r>
              <a:rPr lang="en-US" altLang="zh-CN" sz="1600" dirty="0">
                <a:solidFill>
                  <a:srgbClr val="595959"/>
                </a:solidFill>
                <a:latin typeface="Microsoft YaHei" panose="020B0503020204020204" pitchFamily="34" charset="-122"/>
                <a:ea typeface="Microsoft YaHei" panose="020B0503020204020204" pitchFamily="34" charset="-122"/>
                <a:cs typeface="+mn-ea"/>
              </a:rPr>
              <a:t>-MM-dd");</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设置新增图书的上架时间</a:t>
            </a: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book.setUploadTime</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dateFormat.format</a:t>
            </a:r>
            <a:r>
              <a:rPr lang="en-US" altLang="zh-CN" sz="1600" dirty="0">
                <a:solidFill>
                  <a:srgbClr val="595959"/>
                </a:solidFill>
                <a:latin typeface="Microsoft YaHei" panose="020B0503020204020204" pitchFamily="34" charset="-122"/>
                <a:ea typeface="Microsoft YaHei" panose="020B0503020204020204" pitchFamily="34" charset="-122"/>
                <a:cs typeface="+mn-ea"/>
              </a:rPr>
              <a:t>(new Date()));</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return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bookMapper.addBook</a:t>
            </a:r>
            <a:r>
              <a:rPr lang="en-US" altLang="zh-CN" sz="1600" dirty="0">
                <a:solidFill>
                  <a:srgbClr val="595959"/>
                </a:solidFill>
                <a:latin typeface="Microsoft YaHei" panose="020B0503020204020204" pitchFamily="34" charset="-122"/>
                <a:ea typeface="Microsoft YaHei" panose="020B0503020204020204" pitchFamily="34" charset="-122"/>
                <a:cs typeface="+mn-ea"/>
              </a:rPr>
              <a:t>(book);</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Tree>
    <p:extLst>
      <p:ext uri="{BB962C8B-B14F-4D97-AF65-F5344CB8AC3E}">
        <p14:creationId xmlns:p14="http://schemas.microsoft.com/office/powerpoint/2010/main" val="5062158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03</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787460"/>
          </a:xfrm>
          <a:prstGeom prst="rect">
            <a:avLst/>
          </a:prstGeom>
          <a:noFill/>
          <a:ln>
            <a:noFill/>
          </a:ln>
        </p:spPr>
        <p:txBody>
          <a:bodyPr wrap="square" rtlCol="0">
            <a:spAutoFit/>
          </a:bodyPr>
          <a:lstStyle/>
          <a:p>
            <a:pPr>
              <a:lnSpc>
                <a:spcPct val="150000"/>
              </a:lnSpc>
            </a:pPr>
            <a:r>
              <a:rPr lang="zh-CN" altLang="zh-CN" sz="1600" dirty="0">
                <a:solidFill>
                  <a:srgbClr val="1369B2"/>
                </a:solidFill>
                <a:latin typeface="Microsoft YaHei" panose="020B0503020204020204" pitchFamily="34" charset="-122"/>
                <a:ea typeface="Microsoft YaHei" panose="020B0503020204020204" pitchFamily="34" charset="-122"/>
                <a:cs typeface="+mn-ea"/>
              </a:rPr>
              <a:t>实现</a:t>
            </a:r>
            <a:r>
              <a:rPr lang="en-US" altLang="zh-CN" sz="1600" dirty="0">
                <a:solidFill>
                  <a:srgbClr val="1369B2"/>
                </a:solidFill>
                <a:latin typeface="Microsoft YaHei" panose="020B0503020204020204" pitchFamily="34" charset="-122"/>
                <a:ea typeface="Microsoft YaHei" panose="020B0503020204020204" pitchFamily="34" charset="-122"/>
                <a:cs typeface="+mn-ea"/>
              </a:rPr>
              <a:t>Controller</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BookController</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类中新增一个新增图书的方法</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addBook</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，新增</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addBook</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方法的代码如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图书借阅</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a:extLst>
              <a:ext uri="{FF2B5EF4-FFF2-40B4-BE49-F238E27FC236}">
                <a16:creationId xmlns:a16="http://schemas.microsoft.com/office/drawing/2014/main" id="{915BD9FE-5EB7-084D-A33A-B090AD4E2F46}"/>
              </a:ext>
            </a:extLst>
          </p:cNvPr>
          <p:cNvPicPr>
            <a:picLocks noChangeAspect="1"/>
          </p:cNvPicPr>
          <p:nvPr/>
        </p:nvPicPr>
        <p:blipFill>
          <a:blip r:embed="rId4"/>
          <a:stretch>
            <a:fillRect/>
          </a:stretch>
        </p:blipFill>
        <p:spPr>
          <a:xfrm>
            <a:off x="2486203" y="2414877"/>
            <a:ext cx="7332167" cy="3904900"/>
          </a:xfrm>
          <a:prstGeom prst="rect">
            <a:avLst/>
          </a:prstGeom>
        </p:spPr>
      </p:pic>
      <p:sp>
        <p:nvSpPr>
          <p:cNvPr id="12" name="矩形 11">
            <a:extLst>
              <a:ext uri="{FF2B5EF4-FFF2-40B4-BE49-F238E27FC236}">
                <a16:creationId xmlns:a16="http://schemas.microsoft.com/office/drawing/2014/main" id="{6D1D8E9B-ABC6-8847-ABF1-A15C352FD4F1}"/>
              </a:ext>
            </a:extLst>
          </p:cNvPr>
          <p:cNvSpPr/>
          <p:nvPr/>
        </p:nvSpPr>
        <p:spPr>
          <a:xfrm>
            <a:off x="2863572" y="2472749"/>
            <a:ext cx="6685542" cy="3742115"/>
          </a:xfrm>
          <a:prstGeom prst="rect">
            <a:avLst/>
          </a:prstGeom>
        </p:spPr>
        <p:txBody>
          <a:bodyPr wrap="square">
            <a:spAutoFit/>
          </a:bodyPr>
          <a:lstStyle/>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ResponseBody</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RequestMapping</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addBook</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public Result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addBook</a:t>
            </a:r>
            <a:r>
              <a:rPr lang="en-US" altLang="zh-CN" sz="1600" dirty="0">
                <a:solidFill>
                  <a:srgbClr val="595959"/>
                </a:solidFill>
                <a:latin typeface="Microsoft YaHei" panose="020B0503020204020204" pitchFamily="34" charset="-122"/>
                <a:ea typeface="Microsoft YaHei" panose="020B0503020204020204" pitchFamily="34" charset="-122"/>
                <a:cs typeface="+mn-ea"/>
              </a:rPr>
              <a:t>(Book book)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try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Integer count=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bookService.addBook</a:t>
            </a:r>
            <a:r>
              <a:rPr lang="en-US" altLang="zh-CN" sz="1600" dirty="0">
                <a:solidFill>
                  <a:srgbClr val="595959"/>
                </a:solidFill>
                <a:latin typeface="Microsoft YaHei" panose="020B0503020204020204" pitchFamily="34" charset="-122"/>
                <a:ea typeface="Microsoft YaHei" panose="020B0503020204020204" pitchFamily="34" charset="-122"/>
                <a:cs typeface="+mn-ea"/>
              </a:rPr>
              <a:t>(book);</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if(count!=1)</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return new Result(false, "</a:t>
            </a:r>
            <a:r>
              <a:rPr lang="zh-CN" altLang="zh-CN" sz="1600" dirty="0">
                <a:solidFill>
                  <a:srgbClr val="595959"/>
                </a:solidFill>
                <a:latin typeface="Microsoft YaHei" panose="020B0503020204020204" pitchFamily="34" charset="-122"/>
                <a:ea typeface="Microsoft YaHei" panose="020B0503020204020204" pitchFamily="34" charset="-122"/>
                <a:cs typeface="+mn-ea"/>
              </a:rPr>
              <a:t>新增图书失败</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return new Result(true, "</a:t>
            </a:r>
            <a:r>
              <a:rPr lang="zh-CN" altLang="zh-CN" sz="1600" dirty="0">
                <a:solidFill>
                  <a:srgbClr val="595959"/>
                </a:solidFill>
                <a:latin typeface="Microsoft YaHei" panose="020B0503020204020204" pitchFamily="34" charset="-122"/>
                <a:ea typeface="Microsoft YaHei" panose="020B0503020204020204" pitchFamily="34" charset="-122"/>
                <a:cs typeface="+mn-ea"/>
              </a:rPr>
              <a:t>新增图书成功</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catch (Exception e)</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e.printStackTrace</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return new Result(false, "</a:t>
            </a:r>
            <a:r>
              <a:rPr lang="zh-CN" altLang="zh-CN" sz="1600" dirty="0">
                <a:solidFill>
                  <a:srgbClr val="595959"/>
                </a:solidFill>
                <a:latin typeface="Microsoft YaHei" panose="020B0503020204020204" pitchFamily="34" charset="-122"/>
                <a:ea typeface="Microsoft YaHei" panose="020B0503020204020204" pitchFamily="34" charset="-122"/>
                <a:cs typeface="+mn-ea"/>
              </a:rPr>
              <a:t>新增图书失败</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Tree>
    <p:extLst>
      <p:ext uri="{BB962C8B-B14F-4D97-AF65-F5344CB8AC3E}">
        <p14:creationId xmlns:p14="http://schemas.microsoft.com/office/powerpoint/2010/main" val="12271015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04</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2634119"/>
          </a:xfrm>
          <a:prstGeom prst="rect">
            <a:avLst/>
          </a:prstGeom>
          <a:noFill/>
          <a:ln>
            <a:noFill/>
          </a:ln>
        </p:spPr>
        <p:txBody>
          <a:bodyPr wrap="square" rtlCol="0">
            <a:spAutoFit/>
          </a:bodyPr>
          <a:lstStyle/>
          <a:p>
            <a:pPr>
              <a:lnSpc>
                <a:spcPct val="150000"/>
              </a:lnSpc>
            </a:pPr>
            <a:r>
              <a:rPr lang="zh-CN" altLang="en-US" sz="1600" dirty="0">
                <a:solidFill>
                  <a:srgbClr val="1369B2"/>
                </a:solidFill>
                <a:latin typeface="Microsoft YaHei" panose="020B0503020204020204" pitchFamily="34" charset="-122"/>
                <a:ea typeface="Microsoft YaHei" panose="020B0503020204020204" pitchFamily="34" charset="-122"/>
                <a:cs typeface="+mn-ea"/>
              </a:rPr>
              <a:t>实现页面效果</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单击</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图中的新增图书信息模态框的“确定”按钮后，模态对话框会自动隐藏。由于“确定”按钮同时绑定了鼠标单击事件，单击“确定”按钮触发事件，系统会执行</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my.js</a:t>
            </a:r>
            <a:r>
              <a:rPr lang="zh-CN" altLang="zh-CN" sz="1600" dirty="0">
                <a:solidFill>
                  <a:srgbClr val="595959"/>
                </a:solidFill>
                <a:latin typeface="Microsoft YaHei" panose="020B0503020204020204" pitchFamily="34" charset="-122"/>
                <a:ea typeface="Microsoft YaHei" panose="020B0503020204020204" pitchFamily="34" charset="-122"/>
                <a:cs typeface="+mn-ea"/>
              </a:rPr>
              <a:t>文件中的</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addOrEdit</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addOrEdit</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方法判断操作是新增图书还是编辑图书，如果是新增图书的操作，</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addOrEdit</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方法会将表单数据异步提交到映射路径为“</a:t>
            </a:r>
            <a:r>
              <a:rPr lang="en-US" altLang="zh-CN" sz="1600" dirty="0">
                <a:solidFill>
                  <a:srgbClr val="595959"/>
                </a:solidFill>
                <a:latin typeface="Microsoft YaHei" panose="020B0503020204020204" pitchFamily="34" charset="-122"/>
                <a:ea typeface="Microsoft YaHei" panose="020B0503020204020204" pitchFamily="34" charset="-122"/>
                <a:cs typeface="+mn-ea"/>
              </a:rPr>
              <a:t>/book/</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addBook</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”的控制器，并将新增的结果响应在页面。如果图书新增成功，页面会将最新的图书信息刷新显示。</a:t>
            </a:r>
          </a:p>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图书借阅</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8" name="图片 7">
            <a:extLst>
              <a:ext uri="{FF2B5EF4-FFF2-40B4-BE49-F238E27FC236}">
                <a16:creationId xmlns:a16="http://schemas.microsoft.com/office/drawing/2014/main" id="{949BFFEE-D93C-0D4A-8C6D-528C79B8BA4B}"/>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308431" y="3821365"/>
            <a:ext cx="5181600" cy="2201545"/>
          </a:xfrm>
          <a:prstGeom prst="rect">
            <a:avLst/>
          </a:prstGeom>
          <a:noFill/>
          <a:ln>
            <a:noFill/>
          </a:ln>
        </p:spPr>
      </p:pic>
    </p:spTree>
    <p:extLst>
      <p:ext uri="{BB962C8B-B14F-4D97-AF65-F5344CB8AC3E}">
        <p14:creationId xmlns:p14="http://schemas.microsoft.com/office/powerpoint/2010/main" val="35997976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05</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1130545"/>
            <a:ext cx="8485746" cy="3742115"/>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启动项目，使用管理员账号登录系统，在新增图书的模态框中填写</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图所示的内容。</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zh-CN" altLang="en-US" sz="1600" dirty="0">
                <a:solidFill>
                  <a:srgbClr val="595959"/>
                </a:solidFill>
                <a:latin typeface="Microsoft YaHei" panose="020B0503020204020204" pitchFamily="34" charset="-122"/>
                <a:ea typeface="Microsoft YaHei" panose="020B0503020204020204" pitchFamily="34" charset="-122"/>
                <a:cs typeface="+mn-ea"/>
              </a:rPr>
              <a:t>上</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图中，填写完新增图书信息后，单击“保存”按钮，页面弹出对话框如图所示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图书借阅</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a:extLst>
              <a:ext uri="{FF2B5EF4-FFF2-40B4-BE49-F238E27FC236}">
                <a16:creationId xmlns:a16="http://schemas.microsoft.com/office/drawing/2014/main" id="{EB6020FB-AF71-934C-B93D-90977DCA7D28}"/>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614227" y="2266656"/>
            <a:ext cx="2963545" cy="2023745"/>
          </a:xfrm>
          <a:prstGeom prst="rect">
            <a:avLst/>
          </a:prstGeom>
          <a:noFill/>
          <a:ln>
            <a:noFill/>
          </a:ln>
          <a:effectLst/>
        </p:spPr>
      </p:pic>
      <p:pic>
        <p:nvPicPr>
          <p:cNvPr id="12" name="图片 11">
            <a:extLst>
              <a:ext uri="{FF2B5EF4-FFF2-40B4-BE49-F238E27FC236}">
                <a16:creationId xmlns:a16="http://schemas.microsoft.com/office/drawing/2014/main" id="{8FACD4BC-1F04-4342-B22E-453379AD4F3F}"/>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4931727" y="4916988"/>
            <a:ext cx="2328545" cy="1422400"/>
          </a:xfrm>
          <a:prstGeom prst="rect">
            <a:avLst/>
          </a:prstGeom>
          <a:noFill/>
          <a:ln>
            <a:noFill/>
          </a:ln>
        </p:spPr>
      </p:pic>
    </p:spTree>
    <p:extLst>
      <p:ext uri="{BB962C8B-B14F-4D97-AF65-F5344CB8AC3E}">
        <p14:creationId xmlns:p14="http://schemas.microsoft.com/office/powerpoint/2010/main" val="35546789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06</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1428312" y="2438481"/>
            <a:ext cx="9324569" cy="4111447"/>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zh-CN" altLang="en-US" sz="1600" dirty="0">
                <a:solidFill>
                  <a:srgbClr val="595959"/>
                </a:solidFill>
                <a:latin typeface="Microsoft YaHei" panose="020B0503020204020204" pitchFamily="34" charset="-122"/>
                <a:ea typeface="Microsoft YaHei" panose="020B0503020204020204" pitchFamily="34" charset="-122"/>
                <a:cs typeface="+mn-ea"/>
              </a:rPr>
              <a:t>上</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图中，单击“确定”按钮，页面显示效果如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从</a:t>
            </a:r>
            <a:r>
              <a:rPr lang="zh-CN" altLang="en-US" sz="1600" dirty="0">
                <a:solidFill>
                  <a:srgbClr val="595959"/>
                </a:solidFill>
                <a:latin typeface="Microsoft YaHei" panose="020B0503020204020204" pitchFamily="34" charset="-122"/>
                <a:ea typeface="Microsoft YaHei" panose="020B0503020204020204" pitchFamily="34" charset="-122"/>
                <a:cs typeface="+mn-ea"/>
              </a:rPr>
              <a:t>上面的页面显示效果图</a:t>
            </a:r>
            <a:r>
              <a:rPr lang="zh-CN" altLang="zh-CN" sz="1600" dirty="0">
                <a:solidFill>
                  <a:srgbClr val="595959"/>
                </a:solidFill>
                <a:latin typeface="Microsoft YaHei" panose="020B0503020204020204" pitchFamily="34" charset="-122"/>
                <a:ea typeface="Microsoft YaHei" panose="020B0503020204020204" pitchFamily="34" charset="-122"/>
                <a:cs typeface="+mn-ea"/>
              </a:rPr>
              <a:t>可以看出，提交的图书信息已经成功添加到数据库中。此时数据库中数据大于</a:t>
            </a:r>
            <a:r>
              <a:rPr lang="en-US" altLang="zh-CN" sz="1600" dirty="0">
                <a:solidFill>
                  <a:srgbClr val="595959"/>
                </a:solidFill>
                <a:latin typeface="Microsoft YaHei" panose="020B0503020204020204" pitchFamily="34" charset="-122"/>
                <a:ea typeface="Microsoft YaHei" panose="020B0503020204020204" pitchFamily="34" charset="-122"/>
                <a:cs typeface="+mn-ea"/>
              </a:rPr>
              <a:t>10</a:t>
            </a:r>
            <a:r>
              <a:rPr lang="zh-CN" altLang="zh-CN" sz="1600" dirty="0">
                <a:solidFill>
                  <a:srgbClr val="595959"/>
                </a:solidFill>
                <a:latin typeface="Microsoft YaHei" panose="020B0503020204020204" pitchFamily="34" charset="-122"/>
                <a:ea typeface="Microsoft YaHei" panose="020B0503020204020204" pitchFamily="34" charset="-122"/>
                <a:cs typeface="+mn-ea"/>
              </a:rPr>
              <a:t>条，数据列表分成</a:t>
            </a:r>
            <a:r>
              <a:rPr lang="en-US" altLang="zh-CN" sz="1600" dirty="0">
                <a:solidFill>
                  <a:srgbClr val="595959"/>
                </a:solidFill>
                <a:latin typeface="Microsoft YaHei" panose="020B0503020204020204" pitchFamily="34" charset="-122"/>
                <a:ea typeface="Microsoft YaHei" panose="020B0503020204020204" pitchFamily="34" charset="-122"/>
                <a:cs typeface="+mn-ea"/>
              </a:rPr>
              <a:t>2</a:t>
            </a:r>
            <a:r>
              <a:rPr lang="zh-CN" altLang="zh-CN" sz="1600" dirty="0">
                <a:solidFill>
                  <a:srgbClr val="595959"/>
                </a:solidFill>
                <a:latin typeface="Microsoft YaHei" panose="020B0503020204020204" pitchFamily="34" charset="-122"/>
                <a:ea typeface="Microsoft YaHei" panose="020B0503020204020204" pitchFamily="34" charset="-122"/>
                <a:cs typeface="+mn-ea"/>
              </a:rPr>
              <a:t>页展示。至此，图书借阅模块的新增图书功能已经完成</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图书借阅</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a:extLst>
              <a:ext uri="{FF2B5EF4-FFF2-40B4-BE49-F238E27FC236}">
                <a16:creationId xmlns:a16="http://schemas.microsoft.com/office/drawing/2014/main" id="{8FACD4BC-1F04-4342-B22E-453379AD4F3F}"/>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047474" y="1062620"/>
            <a:ext cx="2328545" cy="1422400"/>
          </a:xfrm>
          <a:prstGeom prst="rect">
            <a:avLst/>
          </a:prstGeom>
          <a:noFill/>
          <a:ln>
            <a:noFill/>
          </a:ln>
        </p:spPr>
      </p:pic>
      <p:pic>
        <p:nvPicPr>
          <p:cNvPr id="8" name="图片 7">
            <a:extLst>
              <a:ext uri="{FF2B5EF4-FFF2-40B4-BE49-F238E27FC236}">
                <a16:creationId xmlns:a16="http://schemas.microsoft.com/office/drawing/2014/main" id="{CF811375-FC3B-BB43-9260-24B9E5FDBD32}"/>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3505200" y="2952722"/>
            <a:ext cx="5181600" cy="2827655"/>
          </a:xfrm>
          <a:prstGeom prst="rect">
            <a:avLst/>
          </a:prstGeom>
          <a:noFill/>
          <a:ln>
            <a:noFill/>
          </a:ln>
        </p:spPr>
      </p:pic>
    </p:spTree>
    <p:extLst>
      <p:ext uri="{BB962C8B-B14F-4D97-AF65-F5344CB8AC3E}">
        <p14:creationId xmlns:p14="http://schemas.microsoft.com/office/powerpoint/2010/main" val="20877581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172336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1210588"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编辑图书</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267580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图书借阅</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p>
        </p:txBody>
      </p:sp>
      <p:sp>
        <p:nvSpPr>
          <p:cNvPr id="8" name="文本框 18"/>
          <p:cNvSpPr txBox="1"/>
          <p:nvPr>
            <p:custDataLst>
              <p:tags r:id="rId2"/>
            </p:custDataLst>
          </p:nvPr>
        </p:nvSpPr>
        <p:spPr>
          <a:xfrm>
            <a:off x="1261642" y="2376294"/>
            <a:ext cx="3449254" cy="381616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编辑图书也是管理员用户才能执行的操作，且只有图书状态为可借阅时，才可以对图书进行编辑。编辑图书之前需要将对应的图书信息先查询出来显示在编辑的对话框中。单击《自在独行》图书对应的“编辑”按钮，图书信息模态框显示内容如</a:t>
            </a:r>
            <a:r>
              <a:rPr lang="zh-CN" altLang="en-US" dirty="0">
                <a:solidFill>
                  <a:srgbClr val="595959"/>
                </a:solidFill>
                <a:latin typeface="微软雅黑" panose="020B0503020204020204" pitchFamily="34" charset="-122"/>
              </a:rPr>
              <a:t>右图</a:t>
            </a:r>
            <a:r>
              <a:rPr lang="zh-CN" altLang="zh-CN" dirty="0">
                <a:solidFill>
                  <a:srgbClr val="595959"/>
                </a:solidFill>
                <a:latin typeface="微软雅黑" panose="020B0503020204020204" pitchFamily="34" charset="-122"/>
              </a:rPr>
              <a:t>所示</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pic>
        <p:nvPicPr>
          <p:cNvPr id="13" name="图片 12">
            <a:extLst>
              <a:ext uri="{FF2B5EF4-FFF2-40B4-BE49-F238E27FC236}">
                <a16:creationId xmlns:a16="http://schemas.microsoft.com/office/drawing/2014/main" id="{C2D84631-0116-7A45-9818-30FFD9EBAF8D}"/>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6020654" y="1731912"/>
            <a:ext cx="4049319" cy="2434972"/>
          </a:xfrm>
          <a:prstGeom prst="rect">
            <a:avLst/>
          </a:prstGeom>
          <a:noFill/>
          <a:ln>
            <a:noFill/>
          </a:ln>
          <a:effectLst/>
        </p:spPr>
      </p:pic>
      <p:sp>
        <p:nvSpPr>
          <p:cNvPr id="2" name="文本框 1">
            <a:extLst>
              <a:ext uri="{FF2B5EF4-FFF2-40B4-BE49-F238E27FC236}">
                <a16:creationId xmlns:a16="http://schemas.microsoft.com/office/drawing/2014/main" id="{C0A459DE-8F8D-5C4B-9FC5-A1D9095F0E8C}"/>
              </a:ext>
            </a:extLst>
          </p:cNvPr>
          <p:cNvSpPr txBox="1"/>
          <p:nvPr/>
        </p:nvSpPr>
        <p:spPr>
          <a:xfrm>
            <a:off x="5231758" y="4259482"/>
            <a:ext cx="6227180" cy="2120902"/>
          </a:xfrm>
          <a:prstGeom prst="rect">
            <a:avLst/>
          </a:prstGeom>
          <a:noFill/>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由于“确定”按钮绑定了鼠标单击事件，单击“确定”按钮触发事件，系统会调用</a:t>
            </a:r>
            <a:r>
              <a:rPr lang="en-US" altLang="zh-CN" dirty="0" err="1">
                <a:solidFill>
                  <a:srgbClr val="595959"/>
                </a:solidFill>
                <a:latin typeface="微软雅黑" panose="020B0503020204020204" pitchFamily="34" charset="-122"/>
                <a:ea typeface="微软雅黑" panose="020B0503020204020204" pitchFamily="34" charset="-122"/>
                <a:cs typeface="+mn-ea"/>
              </a:rPr>
              <a:t>my.js</a:t>
            </a:r>
            <a:r>
              <a:rPr lang="zh-CN" altLang="zh-CN" dirty="0">
                <a:solidFill>
                  <a:srgbClr val="595959"/>
                </a:solidFill>
                <a:latin typeface="微软雅黑" panose="020B0503020204020204" pitchFamily="34" charset="-122"/>
                <a:ea typeface="微软雅黑" panose="020B0503020204020204" pitchFamily="34" charset="-122"/>
                <a:cs typeface="+mn-ea"/>
              </a:rPr>
              <a:t>文件中的</a:t>
            </a:r>
            <a:r>
              <a:rPr lang="en-US" altLang="zh-CN" dirty="0" err="1">
                <a:solidFill>
                  <a:srgbClr val="595959"/>
                </a:solidFill>
                <a:latin typeface="微软雅黑" panose="020B0503020204020204" pitchFamily="34" charset="-122"/>
                <a:ea typeface="微软雅黑" panose="020B0503020204020204" pitchFamily="34" charset="-122"/>
                <a:cs typeface="+mn-ea"/>
              </a:rPr>
              <a:t>findBookbyId</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方法。</a:t>
            </a:r>
            <a:r>
              <a:rPr lang="en-US" altLang="zh-CN" dirty="0" err="1">
                <a:solidFill>
                  <a:srgbClr val="595959"/>
                </a:solidFill>
                <a:latin typeface="微软雅黑" panose="020B0503020204020204" pitchFamily="34" charset="-122"/>
                <a:ea typeface="微软雅黑" panose="020B0503020204020204" pitchFamily="34" charset="-122"/>
                <a:cs typeface="+mn-ea"/>
              </a:rPr>
              <a:t>findBookbyId</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方法根据参数判断当前执行的操作是否是编辑图书的操作，如果是，则发送根据</a:t>
            </a:r>
            <a:r>
              <a:rPr lang="en-US" altLang="zh-CN" dirty="0">
                <a:solidFill>
                  <a:srgbClr val="595959"/>
                </a:solidFill>
                <a:latin typeface="微软雅黑" panose="020B0503020204020204" pitchFamily="34" charset="-122"/>
                <a:ea typeface="微软雅黑" panose="020B0503020204020204" pitchFamily="34" charset="-122"/>
                <a:cs typeface="+mn-ea"/>
              </a:rPr>
              <a:t>id</a:t>
            </a:r>
            <a:r>
              <a:rPr lang="zh-CN" altLang="zh-CN" dirty="0">
                <a:solidFill>
                  <a:srgbClr val="595959"/>
                </a:solidFill>
                <a:latin typeface="微软雅黑" panose="020B0503020204020204" pitchFamily="34" charset="-122"/>
                <a:ea typeface="微软雅黑" panose="020B0503020204020204" pitchFamily="34" charset="-122"/>
                <a:cs typeface="+mn-ea"/>
              </a:rPr>
              <a:t>查询对应的图书信息的异步请求，并将响应数据回显在图书信息的模态框中。</a:t>
            </a:r>
            <a:endParaRPr lang="zh-CN" altLang="en-US"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25290972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a94153ef6312bc9afc5f4be1f2e717ea832bbed"/>
</p:tagLst>
</file>

<file path=ppt/tags/tag10.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0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0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0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0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0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06.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07.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0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10.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1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1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1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1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1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17.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1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1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2.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2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2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2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2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25.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2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27.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2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2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3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3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3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3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35.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3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37.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3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3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4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4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4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4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4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4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4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4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5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5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5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5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5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56.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57.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5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5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6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6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6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6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6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6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67.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6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6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7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7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0.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2.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4.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0.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2.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4.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0.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6.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7.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0.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2.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4.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7.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5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5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6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6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7.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6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6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2.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4.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7.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7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7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8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5.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7.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9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9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9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97.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9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9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9561</TotalTime>
  <Words>12698</Words>
  <Application>Microsoft Macintosh PowerPoint</Application>
  <PresentationFormat>宽屏</PresentationFormat>
  <Paragraphs>1466</Paragraphs>
  <Slides>160</Slides>
  <Notes>159</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160</vt:i4>
      </vt:variant>
    </vt:vector>
  </HeadingPairs>
  <TitlesOfParts>
    <vt:vector size="168" baseType="lpstr">
      <vt:lpstr>等线</vt:lpstr>
      <vt:lpstr>等线 Light</vt:lpstr>
      <vt:lpstr>Microsoft YaHei</vt:lpstr>
      <vt:lpstr>Microsoft YaHei</vt:lpstr>
      <vt:lpstr>Source Han Sans K Bold</vt:lpstr>
      <vt:lpstr>Arial</vt:lpstr>
      <vt:lpstr>Impact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Lv0593</dc:creator>
  <cp:lastModifiedBy>Microsoft Office User</cp:lastModifiedBy>
  <cp:revision>3080</cp:revision>
  <dcterms:created xsi:type="dcterms:W3CDTF">2020-11-25T06:00:05Z</dcterms:created>
  <dcterms:modified xsi:type="dcterms:W3CDTF">2021-06-11T09:57:23Z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2052-2.3.1.3761</vt:lpwstr>
  </property>
</Properties>
</file>