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302C-A6AC-4B49-8BEA-7EF59E18C948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2C44-6C5D-4CAF-A34D-18693C6B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8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302C-A6AC-4B49-8BEA-7EF59E18C948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2C44-6C5D-4CAF-A34D-18693C6B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44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302C-A6AC-4B49-8BEA-7EF59E18C948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2C44-6C5D-4CAF-A34D-18693C6B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91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302C-A6AC-4B49-8BEA-7EF59E18C948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2C44-6C5D-4CAF-A34D-18693C6B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6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302C-A6AC-4B49-8BEA-7EF59E18C948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2C44-6C5D-4CAF-A34D-18693C6B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3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302C-A6AC-4B49-8BEA-7EF59E18C948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2C44-6C5D-4CAF-A34D-18693C6B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49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302C-A6AC-4B49-8BEA-7EF59E18C948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2C44-6C5D-4CAF-A34D-18693C6B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4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302C-A6AC-4B49-8BEA-7EF59E18C948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2C44-6C5D-4CAF-A34D-18693C6B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05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302C-A6AC-4B49-8BEA-7EF59E18C948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2C44-6C5D-4CAF-A34D-18693C6B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47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302C-A6AC-4B49-8BEA-7EF59E18C948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2C44-6C5D-4CAF-A34D-18693C6B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57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302C-A6AC-4B49-8BEA-7EF59E18C948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2C44-6C5D-4CAF-A34D-18693C6B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5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D302C-A6AC-4B49-8BEA-7EF59E18C948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92C44-6C5D-4CAF-A34D-18693C6B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48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53" y="128960"/>
            <a:ext cx="6595815" cy="3441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658" y="3570135"/>
            <a:ext cx="4023071" cy="322370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55374" y="453224"/>
            <a:ext cx="659958" cy="6042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/>
          <p:cNvSpPr/>
          <p:nvPr/>
        </p:nvSpPr>
        <p:spPr>
          <a:xfrm>
            <a:off x="3784821" y="64936"/>
            <a:ext cx="659958" cy="388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/>
          <p:cNvSpPr/>
          <p:nvPr/>
        </p:nvSpPr>
        <p:spPr>
          <a:xfrm>
            <a:off x="7189304" y="4080344"/>
            <a:ext cx="659958" cy="6042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94024" y="4011003"/>
            <a:ext cx="38643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문서는 호환모드에서 </a:t>
            </a:r>
            <a:r>
              <a:rPr lang="en-US" altLang="ko-KR" dirty="0" smtClean="0"/>
              <a:t>Content Control</a:t>
            </a:r>
            <a:r>
              <a:rPr lang="ko-KR" altLang="en-US" dirty="0" smtClean="0"/>
              <a:t>을 사용할 </a:t>
            </a:r>
            <a:r>
              <a:rPr lang="ko-KR" altLang="en-US" dirty="0" err="1" smtClean="0"/>
              <a:t>수없는</a:t>
            </a:r>
            <a:r>
              <a:rPr lang="ko-KR" altLang="en-US" dirty="0" smtClean="0"/>
              <a:t> 상태로 인식되어 </a:t>
            </a:r>
            <a:r>
              <a:rPr lang="en-US" altLang="ko-KR" dirty="0" smtClean="0"/>
              <a:t>Add </a:t>
            </a:r>
            <a:r>
              <a:rPr lang="ko-KR" altLang="en-US" dirty="0" smtClean="0"/>
              <a:t>작업을 수행할 때 오류가 발생</a:t>
            </a:r>
            <a:endParaRPr lang="en-US" altLang="ko-KR" dirty="0" smtClean="0"/>
          </a:p>
          <a:p>
            <a:endParaRPr lang="en-US" dirty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문서를 열어 파일 탭의 호환 모드를 클릭하여 적용 시킨 후 작업 진행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80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2413" y="96753"/>
            <a:ext cx="4121178" cy="27681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64400" t="22758" r="12017" b="7801"/>
          <a:stretch/>
        </p:blipFill>
        <p:spPr>
          <a:xfrm>
            <a:off x="302495" y="96753"/>
            <a:ext cx="4086625" cy="30448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89120" y="1042078"/>
            <a:ext cx="3307743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영역 인식에 의한 문제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sz="1100" dirty="0" smtClean="0"/>
              <a:t>-&gt;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문장이 시작하는 위치와 선택된 영역의 위치가 달라서 해당 영역을 </a:t>
            </a:r>
            <a:r>
              <a:rPr lang="en-US" altLang="ko-KR" sz="1100" dirty="0" smtClean="0"/>
              <a:t>Add </a:t>
            </a:r>
            <a:r>
              <a:rPr lang="ko-KR" altLang="en-US" sz="1100" dirty="0" smtClean="0"/>
              <a:t>할 경우 문제가 발생할 수 있어서 제한</a:t>
            </a:r>
            <a:endParaRPr lang="en-US" sz="11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151" y="3375878"/>
            <a:ext cx="4186611" cy="3050227"/>
          </a:xfrm>
          <a:prstGeom prst="rect">
            <a:avLst/>
          </a:prstGeom>
        </p:spPr>
      </p:pic>
      <p:sp>
        <p:nvSpPr>
          <p:cNvPr id="8" name="아래쪽 화살표 7"/>
          <p:cNvSpPr/>
          <p:nvPr/>
        </p:nvSpPr>
        <p:spPr>
          <a:xfrm>
            <a:off x="5759519" y="2518332"/>
            <a:ext cx="572494" cy="7735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332013" y="2797056"/>
            <a:ext cx="2536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영역을 아래 그림과 같이 지정해주어야 함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54126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02" y="238374"/>
            <a:ext cx="5095875" cy="30099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897" y="2750613"/>
            <a:ext cx="5848350" cy="3762375"/>
          </a:xfrm>
          <a:prstGeom prst="rect">
            <a:avLst/>
          </a:prstGeom>
        </p:spPr>
      </p:pic>
      <p:cxnSp>
        <p:nvCxnSpPr>
          <p:cNvPr id="11" name="꺾인 연결선 10"/>
          <p:cNvCxnSpPr>
            <a:endCxn id="12" idx="3"/>
          </p:cNvCxnSpPr>
          <p:nvPr/>
        </p:nvCxnSpPr>
        <p:spPr>
          <a:xfrm>
            <a:off x="5090160" y="1930179"/>
            <a:ext cx="5707711" cy="3138778"/>
          </a:xfrm>
          <a:prstGeom prst="bentConnector3">
            <a:avLst>
              <a:gd name="adj1" fmla="val 104005"/>
            </a:avLst>
          </a:prstGeom>
          <a:ln w="698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0487770" y="4882101"/>
            <a:ext cx="310101" cy="3737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직사각형 13"/>
          <p:cNvSpPr/>
          <p:nvPr/>
        </p:nvSpPr>
        <p:spPr>
          <a:xfrm>
            <a:off x="4780059" y="1743324"/>
            <a:ext cx="310101" cy="3737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734754" y="971178"/>
            <a:ext cx="3482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r>
              <a:rPr lang="ko-KR" altLang="en-US" dirty="0" smtClean="0"/>
              <a:t>번째 캡쳐 방법 </a:t>
            </a:r>
            <a:endParaRPr lang="en-US" altLang="ko-KR" dirty="0" smtClean="0"/>
          </a:p>
          <a:p>
            <a:r>
              <a:rPr lang="en-US" dirty="0" smtClean="0"/>
              <a:t>-&gt;</a:t>
            </a:r>
            <a:r>
              <a:rPr lang="en-US" sz="1200" dirty="0" smtClean="0"/>
              <a:t> [[</a:t>
            </a:r>
            <a:r>
              <a:rPr lang="ko-KR" altLang="en-US" sz="1200" dirty="0" smtClean="0"/>
              <a:t>요구사항</a:t>
            </a:r>
            <a:r>
              <a:rPr lang="en-US" sz="1200" dirty="0" smtClean="0"/>
              <a:t>]-</a:t>
            </a:r>
            <a:r>
              <a:rPr lang="ko-KR" altLang="en-US" sz="1200" dirty="0" err="1" smtClean="0"/>
              <a:t>문서명</a:t>
            </a:r>
            <a:r>
              <a:rPr lang="en-US" altLang="ko-KR" sz="1200" dirty="0" smtClean="0"/>
              <a:t>[</a:t>
            </a:r>
            <a:r>
              <a:rPr lang="ko-KR" altLang="en-US" sz="1200" dirty="0" smtClean="0"/>
              <a:t>요구사항</a:t>
            </a:r>
            <a:r>
              <a:rPr lang="en-US" altLang="ko-KR" sz="1200" dirty="0" smtClean="0"/>
              <a:t>1],[</a:t>
            </a:r>
            <a:r>
              <a:rPr lang="ko-KR" altLang="en-US" sz="1200" dirty="0" smtClean="0"/>
              <a:t>요구사항</a:t>
            </a:r>
            <a:r>
              <a:rPr lang="en-US" altLang="ko-KR" sz="1200" dirty="0" smtClean="0"/>
              <a:t>2]</a:t>
            </a:r>
            <a:r>
              <a:rPr lang="en-US" sz="1200" dirty="0" smtClean="0"/>
              <a:t>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21984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73</Words>
  <Application>Microsoft Office PowerPoint</Application>
  <PresentationFormat>와이드스크린</PresentationFormat>
  <Paragraphs>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ban jaeean</dc:creator>
  <cp:lastModifiedBy>ban jaeean</cp:lastModifiedBy>
  <cp:revision>3</cp:revision>
  <dcterms:created xsi:type="dcterms:W3CDTF">2019-08-28T07:59:25Z</dcterms:created>
  <dcterms:modified xsi:type="dcterms:W3CDTF">2019-08-28T08:18:28Z</dcterms:modified>
</cp:coreProperties>
</file>