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82" r:id="rId4"/>
    <p:sldId id="284" r:id="rId5"/>
    <p:sldId id="285" r:id="rId6"/>
    <p:sldId id="286" r:id="rId7"/>
    <p:sldId id="287" r:id="rId8"/>
    <p:sldId id="288" r:id="rId9"/>
    <p:sldId id="278" r:id="rId10"/>
  </p:sldIdLst>
  <p:sldSz cx="9144000" cy="6858000" type="screen4x3"/>
  <p:notesSz cx="6805613" cy="9939338"/>
  <p:embeddedFontLst>
    <p:embeddedFont>
      <p:font typeface="나눔고딕" panose="020B0600000101010101" charset="-127"/>
      <p:regular r:id="rId13"/>
      <p:bold r:id="rId14"/>
    </p:embeddedFont>
    <p:embeddedFont>
      <p:font typeface="배달의민족 한나체 Air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1344" y="67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6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0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9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9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Your Computer’s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Feeling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2019.06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T4IR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강태형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메뉴 구성도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 구성도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 사항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4451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5400" b="1" spc="-1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제작 배경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 / 14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39965" y="2148650"/>
            <a:ext cx="8470547" cy="3382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현실적으로 실용적인 프로그램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하드웨어 수치들을 구할 수 있는 프로그램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영상처리 기법을 함께 적용할 수 있는 프로그램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사용자에게 알림을 줄 수 있는 프로그램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단지 수치만 보여주는 게 아니라 재미있게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제작하고 싶습니다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4451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5400" b="1" spc="-1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기본 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 / 14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39965" y="2148650"/>
            <a:ext cx="8470547" cy="338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CPU, RAM, HARD 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등 하드웨어 수치를 확인할 수 있는 기능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위의 수치를 </a:t>
            </a:r>
            <a:r>
              <a:rPr lang="ko-KR" altLang="en-US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시각화하는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기능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위의 수치에 따라 </a:t>
            </a:r>
            <a:r>
              <a:rPr lang="ko-KR" altLang="en-US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로드한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사진의 색채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명도가 변하는 기능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일정 수치가 넘었을 경우 사용자에게 알림을 전송하는 기능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r">
              <a:buNone/>
            </a:pP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04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메뉴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4451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5400" b="1" spc="-1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메뉴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339965" y="2148650"/>
            <a:ext cx="8470547" cy="338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00050" lvl="1" indent="180975"/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이미지 로드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이미지 저장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시각화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그림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수치목록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00050" lvl="1" indent="180975"/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CPU, RAM, 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디스크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HARD, WI-FI, GPU</a:t>
            </a:r>
          </a:p>
          <a:p>
            <a:pPr marL="400050" lvl="1" indent="180975"/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전압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온도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팬 속도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등 하드웨어 지표 선택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실시간 시각화</a:t>
            </a:r>
            <a:r>
              <a:rPr lang="en-US" altLang="ko-KR" sz="24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00050" lvl="1" indent="0">
              <a:buNone/>
            </a:pPr>
            <a:endParaRPr lang="en-US" altLang="ko-KR" sz="24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40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4451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5400" b="1" spc="-1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 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339965" y="2148650"/>
            <a:ext cx="8470547" cy="338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Python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3.7</a:t>
            </a:r>
          </a:p>
          <a:p>
            <a:pPr marL="0" indent="180975"/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Pandas Library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이용한 값 시각화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en-US" altLang="ko-KR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Psutil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Library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이용한 시스템 정보 확인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en-US" altLang="ko-KR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Tkinter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활용한 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GUI 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구성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PIL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Library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활용한 이미지 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I/O</a:t>
            </a:r>
          </a:p>
          <a:p>
            <a:pPr marL="0" indent="180975"/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사물인식 라이브러리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(Yolo)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이용한 사물 인식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00050" lvl="1" indent="0">
              <a:buNone/>
            </a:pPr>
            <a:endParaRPr lang="en-US" altLang="ko-KR" sz="24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86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4451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5400" b="1" spc="-1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/ 14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39965" y="2148650"/>
            <a:ext cx="8470547" cy="338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 </a:t>
            </a:r>
            <a:r>
              <a:rPr lang="ko-KR" altLang="en-US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선언부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전역변수 </a:t>
            </a:r>
            <a:r>
              <a:rPr lang="ko-KR" altLang="en-US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선언부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메인 </a:t>
            </a:r>
            <a:r>
              <a:rPr lang="ko-KR" altLang="en-US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코드부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180975"/>
            <a:r>
              <a:rPr lang="en-US" altLang="ko-KR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Tkinter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GUI </a:t>
            </a:r>
            <a:r>
              <a:rPr lang="ko-KR" altLang="en-US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코드부</a:t>
            </a:r>
            <a:endParaRPr lang="en-US" altLang="ko-KR" sz="2800" dirty="0">
              <a:solidFill>
                <a:srgbClr val="3D3C3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65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 사항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4451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5400" b="1" spc="-1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 고려 사항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/ 14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39965" y="2148650"/>
            <a:ext cx="8470547" cy="338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시스템 정보 접근을 다른 언어에서는 어떻게 하는가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이미지 파일이 사람일 경우 </a:t>
            </a:r>
            <a:r>
              <a:rPr lang="ko-KR" altLang="en-US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웃는모습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 </a:t>
            </a:r>
            <a:r>
              <a:rPr lang="ko-KR" altLang="en-US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슬픈모습으로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바꿀 수 있는가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</a:p>
          <a:p>
            <a:pPr marL="0" indent="180975"/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시시각각 변하는 시스템정보의 변화를 느린 </a:t>
            </a:r>
            <a:r>
              <a:rPr lang="en-US" altLang="ko-KR" sz="2800" dirty="0" err="1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tkinter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출력으로 따라잡을 수 있는가</a:t>
            </a:r>
            <a:r>
              <a:rPr lang="en-US" altLang="ko-KR" sz="2800" dirty="0">
                <a:solidFill>
                  <a:srgbClr val="3D3C3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828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</TotalTime>
  <Words>248</Words>
  <Application>Microsoft Office PowerPoint</Application>
  <PresentationFormat>화면 슬라이드 쇼(4:3)</PresentationFormat>
  <Paragraphs>65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나눔고딕</vt:lpstr>
      <vt:lpstr>배달의민족 한나체 Air</vt:lpstr>
      <vt:lpstr>Arial</vt:lpstr>
      <vt:lpstr>Wingdings</vt:lpstr>
      <vt:lpstr>Office 테마</vt:lpstr>
      <vt:lpstr>Your Computer’s Feeling</vt:lpstr>
      <vt:lpstr>목차</vt:lpstr>
      <vt:lpstr>제작 배경</vt:lpstr>
      <vt:lpstr>기본 기능</vt:lpstr>
      <vt:lpstr>메뉴 구성도</vt:lpstr>
      <vt:lpstr>사용 기술</vt:lpstr>
      <vt:lpstr>파일 구성도</vt:lpstr>
      <vt:lpstr>추가 고려 사항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KTH</cp:lastModifiedBy>
  <cp:revision>38</cp:revision>
  <cp:lastPrinted>2011-08-28T13:13:29Z</cp:lastPrinted>
  <dcterms:created xsi:type="dcterms:W3CDTF">2011-08-24T01:05:33Z</dcterms:created>
  <dcterms:modified xsi:type="dcterms:W3CDTF">2019-06-24T15:31:48Z</dcterms:modified>
</cp:coreProperties>
</file>