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74" r:id="rId2"/>
    <p:sldId id="276" r:id="rId3"/>
    <p:sldId id="270" r:id="rId4"/>
    <p:sldId id="275" r:id="rId5"/>
    <p:sldId id="26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4"/>
  </p:normalViewPr>
  <p:slideViewPr>
    <p:cSldViewPr>
      <p:cViewPr varScale="1">
        <p:scale>
          <a:sx n="81" d="100"/>
          <a:sy n="81" d="100"/>
        </p:scale>
        <p:origin x="322" y="62"/>
      </p:cViewPr>
      <p:guideLst>
        <p:guide orient="horz" pos="2160"/>
        <p:guide pos="38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4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81A9-9373-4936-B83B-0449FFD10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6A7D2-D7C3-44DB-8908-544EB00B8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3BA27-1047-45BF-8D20-539CC338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A0684-5A3F-4248-BD0B-67CE1740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C0DE7-BD02-42A2-9AE2-A0288F31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B860-1925-4383-BB1C-B9BBAA12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3D325-732F-4D7D-8DD9-06025B89C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5D9CE-8103-439D-AA10-9944E6A3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ED867-9E3F-4656-A9D6-69415B34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CFAC0-1ABD-4ECC-85B5-9985977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FD714-4DC5-4CC0-826B-C191928D8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4498-5B37-4869-AF58-D85E729D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14A4-05CD-4C8F-BC68-5B9425BC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C3B05-4C2C-4687-8B45-B4013FDB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A0BCB-E474-44FE-8004-C544AE35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4"/>
            <a:ext cx="4449167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09" y="3043730"/>
            <a:ext cx="4104647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723" y="5357596"/>
            <a:ext cx="4111277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D93E-D9F1-4A5E-A931-2F703DC4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5DFB-774C-45D5-86BA-9BB4129EA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7F36F-49E3-48A1-AD19-B51F52E4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91DDA-9DDE-4510-A1B6-39042F80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0076D-B1AD-4E57-AEE5-EE6F917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58A82-7DB1-4095-8831-BD69AEA3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E77E1-2BF4-4D40-BDDD-7FD6AF9E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BD427-82C1-4B30-B292-EE855F3A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D264D-CDC0-404C-B299-76457883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6B8FC-C0FA-4509-B176-4DCBCEEE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0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13753-E7F4-45A9-AF22-89925959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097EB-2635-4FEA-8D93-71C0BF94B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F2F43-9AA9-4E2C-AB8B-F9AE83AF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5369D-A8EE-453D-A87A-9E9E23E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0E79C-F748-47B7-B194-D1B0DB88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EE81A-9DB1-44D1-83E0-0E8E7E65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F287-06CD-49E3-8AA7-1DB51B4A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32BF9-58A1-46C2-A80F-B8AB2F71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4DB55-F107-40E9-9BDF-4F0789D1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335D2-7426-4167-8A5B-2D4F7DB58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2D648C-A0CC-46BC-B9B6-A65630D5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86AF6-5B7F-4AF1-B276-C4A49B88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16CD77-18A1-42C8-9FA0-BE0C8953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B67A2E-8CB5-451D-A1B6-108464BC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DD2AD-5458-483A-B64B-B1FA2B81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1CB27-3ED1-437E-B9AD-36CAD04D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B1850D-4300-43CB-B68A-9F407159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5079C-6163-485D-9F1F-46D3D36A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DEA15-CC12-4008-BF36-46BFE242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6AD784-613D-4FCD-ABBF-ADEE3DA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E813A-95FD-40BA-9BD0-93351F3D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044A-F65E-4068-876D-C81268C9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875AF-1CEC-4CE3-AA29-BD5D1AE9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165B7-B8B6-48A1-9453-AE85CE76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EF780-3EBB-4D81-9BD7-1E6DBE92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E9A49-5EF1-40B2-A6F0-68B3DC0C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ED8CE-C84F-41A5-9E5B-3E0701DC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3F9E-0362-4993-A4E8-7C629A01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BAA55-9737-4D52-8BC7-F2A2CCF9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E6E7C-BB4A-45C7-9D15-AF96AFB38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6CE7F-7CEF-4A99-A835-B8796F98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8A4CD-60F3-4784-A95C-AEFA4079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57963-9EDF-4026-90D9-ABBFCFF6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E1154E-C51D-4CE6-83FB-65741D63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DC646-9803-497D-ACBB-51CE1E6E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7FC0-BAEB-402B-9DDF-DCD32ECF1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86BB6-5FC9-4610-8797-4313D5C63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187AF-6C42-4E90-B64B-501A2B1F8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2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 rot="19019092">
            <a:off x="102882" y="3037519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200" kern="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서울 테마카페 맵</a:t>
            </a:r>
            <a:endParaRPr lang="en-US" sz="1200" kern="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8" name="Chevron 97"/>
          <p:cNvSpPr/>
          <p:nvPr/>
        </p:nvSpPr>
        <p:spPr>
          <a:xfrm>
            <a:off x="398083" y="3678152"/>
            <a:ext cx="1683617" cy="23100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819400" y="685800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Freeform 11"/>
          <p:cNvSpPr>
            <a:spLocks noEditPoints="1"/>
          </p:cNvSpPr>
          <p:nvPr/>
        </p:nvSpPr>
        <p:spPr bwMode="auto">
          <a:xfrm>
            <a:off x="4395780" y="4806633"/>
            <a:ext cx="390648" cy="388554"/>
          </a:xfrm>
          <a:custGeom>
            <a:avLst/>
            <a:gdLst>
              <a:gd name="T0" fmla="*/ 2029 w 3359"/>
              <a:gd name="T1" fmla="*/ 3060 h 3341"/>
              <a:gd name="T2" fmla="*/ 2343 w 3359"/>
              <a:gd name="T3" fmla="*/ 3079 h 3341"/>
              <a:gd name="T4" fmla="*/ 2714 w 3359"/>
              <a:gd name="T5" fmla="*/ 2704 h 3341"/>
              <a:gd name="T6" fmla="*/ 817 w 3359"/>
              <a:gd name="T7" fmla="*/ 2613 h 3341"/>
              <a:gd name="T8" fmla="*/ 852 w 3359"/>
              <a:gd name="T9" fmla="*/ 2989 h 3341"/>
              <a:gd name="T10" fmla="*/ 1476 w 3359"/>
              <a:gd name="T11" fmla="*/ 3212 h 3341"/>
              <a:gd name="T12" fmla="*/ 1041 w 3359"/>
              <a:gd name="T13" fmla="*/ 2632 h 3341"/>
              <a:gd name="T14" fmla="*/ 2034 w 3359"/>
              <a:gd name="T15" fmla="*/ 2871 h 3341"/>
              <a:gd name="T16" fmla="*/ 1947 w 3359"/>
              <a:gd name="T17" fmla="*/ 2438 h 3341"/>
              <a:gd name="T18" fmla="*/ 1208 w 3359"/>
              <a:gd name="T19" fmla="*/ 2476 h 3341"/>
              <a:gd name="T20" fmla="*/ 1465 w 3359"/>
              <a:gd name="T21" fmla="*/ 3037 h 3341"/>
              <a:gd name="T22" fmla="*/ 2515 w 3359"/>
              <a:gd name="T23" fmla="*/ 2038 h 3341"/>
              <a:gd name="T24" fmla="*/ 2695 w 3359"/>
              <a:gd name="T25" fmla="*/ 2561 h 3341"/>
              <a:gd name="T26" fmla="*/ 3118 w 3359"/>
              <a:gd name="T27" fmla="*/ 2280 h 3341"/>
              <a:gd name="T28" fmla="*/ 2547 w 3359"/>
              <a:gd name="T29" fmla="*/ 1728 h 3341"/>
              <a:gd name="T30" fmla="*/ 2297 w 3359"/>
              <a:gd name="T31" fmla="*/ 2395 h 3341"/>
              <a:gd name="T32" fmla="*/ 1737 w 3359"/>
              <a:gd name="T33" fmla="*/ 1728 h 3341"/>
              <a:gd name="T34" fmla="*/ 1062 w 3359"/>
              <a:gd name="T35" fmla="*/ 2395 h 3341"/>
              <a:gd name="T36" fmla="*/ 929 w 3359"/>
              <a:gd name="T37" fmla="*/ 1728 h 3341"/>
              <a:gd name="T38" fmla="*/ 241 w 3359"/>
              <a:gd name="T39" fmla="*/ 2280 h 3341"/>
              <a:gd name="T40" fmla="*/ 664 w 3359"/>
              <a:gd name="T41" fmla="*/ 2561 h 3341"/>
              <a:gd name="T42" fmla="*/ 843 w 3359"/>
              <a:gd name="T43" fmla="*/ 2038 h 3341"/>
              <a:gd name="T44" fmla="*/ 2065 w 3359"/>
              <a:gd name="T45" fmla="*/ 944 h 3341"/>
              <a:gd name="T46" fmla="*/ 2414 w 3359"/>
              <a:gd name="T47" fmla="*/ 1400 h 3341"/>
              <a:gd name="T48" fmla="*/ 1046 w 3359"/>
              <a:gd name="T49" fmla="*/ 992 h 3341"/>
              <a:gd name="T50" fmla="*/ 1621 w 3359"/>
              <a:gd name="T51" fmla="*/ 1613 h 3341"/>
              <a:gd name="T52" fmla="*/ 2845 w 3359"/>
              <a:gd name="T53" fmla="*/ 636 h 3341"/>
              <a:gd name="T54" fmla="*/ 2461 w 3359"/>
              <a:gd name="T55" fmla="*/ 1066 h 3341"/>
              <a:gd name="T56" fmla="*/ 3235 w 3359"/>
              <a:gd name="T57" fmla="*/ 1511 h 3341"/>
              <a:gd name="T58" fmla="*/ 3018 w 3359"/>
              <a:gd name="T59" fmla="*/ 866 h 3341"/>
              <a:gd name="T60" fmla="*/ 342 w 3359"/>
              <a:gd name="T61" fmla="*/ 866 h 3341"/>
              <a:gd name="T62" fmla="*/ 125 w 3359"/>
              <a:gd name="T63" fmla="*/ 1511 h 3341"/>
              <a:gd name="T64" fmla="*/ 899 w 3359"/>
              <a:gd name="T65" fmla="*/ 1066 h 3341"/>
              <a:gd name="T66" fmla="*/ 515 w 3359"/>
              <a:gd name="T67" fmla="*/ 636 h 3341"/>
              <a:gd name="T68" fmla="*/ 2228 w 3359"/>
              <a:gd name="T69" fmla="*/ 789 h 3341"/>
              <a:gd name="T70" fmla="*/ 1813 w 3359"/>
              <a:gd name="T71" fmla="*/ 222 h 3341"/>
              <a:gd name="T72" fmla="*/ 1283 w 3359"/>
              <a:gd name="T73" fmla="*/ 529 h 3341"/>
              <a:gd name="T74" fmla="*/ 1521 w 3359"/>
              <a:gd name="T75" fmla="*/ 857 h 3341"/>
              <a:gd name="T76" fmla="*/ 2174 w 3359"/>
              <a:gd name="T77" fmla="*/ 467 h 3341"/>
              <a:gd name="T78" fmla="*/ 2682 w 3359"/>
              <a:gd name="T79" fmla="*/ 599 h 3341"/>
              <a:gd name="T80" fmla="*/ 2322 w 3359"/>
              <a:gd name="T81" fmla="*/ 253 h 3341"/>
              <a:gd name="T82" fmla="*/ 1385 w 3359"/>
              <a:gd name="T83" fmla="*/ 143 h 3341"/>
              <a:gd name="T84" fmla="*/ 803 w 3359"/>
              <a:gd name="T85" fmla="*/ 383 h 3341"/>
              <a:gd name="T86" fmla="*/ 932 w 3359"/>
              <a:gd name="T87" fmla="*/ 720 h 3341"/>
              <a:gd name="T88" fmla="*/ 1396 w 3359"/>
              <a:gd name="T89" fmla="*/ 208 h 3341"/>
              <a:gd name="T90" fmla="*/ 2047 w 3359"/>
              <a:gd name="T91" fmla="*/ 41 h 3341"/>
              <a:gd name="T92" fmla="*/ 2681 w 3359"/>
              <a:gd name="T93" fmla="*/ 331 h 3341"/>
              <a:gd name="T94" fmla="*/ 3081 w 3359"/>
              <a:gd name="T95" fmla="*/ 751 h 3341"/>
              <a:gd name="T96" fmla="*/ 3332 w 3359"/>
              <a:gd name="T97" fmla="*/ 1372 h 3341"/>
              <a:gd name="T98" fmla="*/ 3308 w 3359"/>
              <a:gd name="T99" fmla="*/ 2081 h 3341"/>
              <a:gd name="T100" fmla="*/ 3000 w 3359"/>
              <a:gd name="T101" fmla="*/ 2702 h 3341"/>
              <a:gd name="T102" fmla="*/ 2867 w 3359"/>
              <a:gd name="T103" fmla="*/ 2851 h 3341"/>
              <a:gd name="T104" fmla="*/ 2314 w 3359"/>
              <a:gd name="T105" fmla="*/ 3217 h 3341"/>
              <a:gd name="T106" fmla="*/ 1737 w 3359"/>
              <a:gd name="T107" fmla="*/ 3340 h 3341"/>
              <a:gd name="T108" fmla="*/ 1325 w 3359"/>
              <a:gd name="T109" fmla="*/ 3303 h 3341"/>
              <a:gd name="T110" fmla="*/ 712 w 3359"/>
              <a:gd name="T111" fmla="*/ 3034 h 3341"/>
              <a:gd name="T112" fmla="*/ 424 w 3359"/>
              <a:gd name="T113" fmla="*/ 2778 h 3341"/>
              <a:gd name="T114" fmla="*/ 114 w 3359"/>
              <a:gd name="T115" fmla="*/ 2273 h 3341"/>
              <a:gd name="T116" fmla="*/ 3 w 3359"/>
              <a:gd name="T117" fmla="*/ 1570 h 3341"/>
              <a:gd name="T118" fmla="*/ 182 w 3359"/>
              <a:gd name="T119" fmla="*/ 915 h 3341"/>
              <a:gd name="T120" fmla="*/ 457 w 3359"/>
              <a:gd name="T121" fmla="*/ 527 h 3341"/>
              <a:gd name="T122" fmla="*/ 1023 w 3359"/>
              <a:gd name="T123" fmla="*/ 134 h 3341"/>
              <a:gd name="T124" fmla="*/ 1654 w 3359"/>
              <a:gd name="T125" fmla="*/ 1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9" h="3341">
                <a:moveTo>
                  <a:pt x="2363" y="2539"/>
                </a:moveTo>
                <a:lnTo>
                  <a:pt x="2318" y="2632"/>
                </a:lnTo>
                <a:lnTo>
                  <a:pt x="2269" y="2723"/>
                </a:lnTo>
                <a:lnTo>
                  <a:pt x="2215" y="2811"/>
                </a:lnTo>
                <a:lnTo>
                  <a:pt x="2157" y="2897"/>
                </a:lnTo>
                <a:lnTo>
                  <a:pt x="2095" y="2980"/>
                </a:lnTo>
                <a:lnTo>
                  <a:pt x="2029" y="3060"/>
                </a:lnTo>
                <a:lnTo>
                  <a:pt x="1958" y="3138"/>
                </a:lnTo>
                <a:lnTo>
                  <a:pt x="1884" y="3212"/>
                </a:lnTo>
                <a:lnTo>
                  <a:pt x="1979" y="3196"/>
                </a:lnTo>
                <a:lnTo>
                  <a:pt x="2074" y="3175"/>
                </a:lnTo>
                <a:lnTo>
                  <a:pt x="2166" y="3148"/>
                </a:lnTo>
                <a:lnTo>
                  <a:pt x="2255" y="3117"/>
                </a:lnTo>
                <a:lnTo>
                  <a:pt x="2343" y="3079"/>
                </a:lnTo>
                <a:lnTo>
                  <a:pt x="2426" y="3036"/>
                </a:lnTo>
                <a:lnTo>
                  <a:pt x="2507" y="2989"/>
                </a:lnTo>
                <a:lnTo>
                  <a:pt x="2585" y="2938"/>
                </a:lnTo>
                <a:lnTo>
                  <a:pt x="2660" y="2881"/>
                </a:lnTo>
                <a:lnTo>
                  <a:pt x="2731" y="2820"/>
                </a:lnTo>
                <a:lnTo>
                  <a:pt x="2798" y="2756"/>
                </a:lnTo>
                <a:lnTo>
                  <a:pt x="2714" y="2704"/>
                </a:lnTo>
                <a:lnTo>
                  <a:pt x="2629" y="2656"/>
                </a:lnTo>
                <a:lnTo>
                  <a:pt x="2542" y="2613"/>
                </a:lnTo>
                <a:lnTo>
                  <a:pt x="2453" y="2573"/>
                </a:lnTo>
                <a:lnTo>
                  <a:pt x="2363" y="2539"/>
                </a:lnTo>
                <a:close/>
                <a:moveTo>
                  <a:pt x="997" y="2539"/>
                </a:moveTo>
                <a:lnTo>
                  <a:pt x="907" y="2573"/>
                </a:lnTo>
                <a:lnTo>
                  <a:pt x="817" y="2613"/>
                </a:lnTo>
                <a:lnTo>
                  <a:pt x="730" y="2656"/>
                </a:lnTo>
                <a:lnTo>
                  <a:pt x="644" y="2704"/>
                </a:lnTo>
                <a:lnTo>
                  <a:pt x="561" y="2756"/>
                </a:lnTo>
                <a:lnTo>
                  <a:pt x="629" y="2820"/>
                </a:lnTo>
                <a:lnTo>
                  <a:pt x="700" y="2881"/>
                </a:lnTo>
                <a:lnTo>
                  <a:pt x="774" y="2938"/>
                </a:lnTo>
                <a:lnTo>
                  <a:pt x="852" y="2989"/>
                </a:lnTo>
                <a:lnTo>
                  <a:pt x="933" y="3036"/>
                </a:lnTo>
                <a:lnTo>
                  <a:pt x="1017" y="3079"/>
                </a:lnTo>
                <a:lnTo>
                  <a:pt x="1104" y="3117"/>
                </a:lnTo>
                <a:lnTo>
                  <a:pt x="1194" y="3148"/>
                </a:lnTo>
                <a:lnTo>
                  <a:pt x="1286" y="3175"/>
                </a:lnTo>
                <a:lnTo>
                  <a:pt x="1379" y="3196"/>
                </a:lnTo>
                <a:lnTo>
                  <a:pt x="1476" y="3212"/>
                </a:lnTo>
                <a:lnTo>
                  <a:pt x="1401" y="3138"/>
                </a:lnTo>
                <a:lnTo>
                  <a:pt x="1331" y="3060"/>
                </a:lnTo>
                <a:lnTo>
                  <a:pt x="1265" y="2979"/>
                </a:lnTo>
                <a:lnTo>
                  <a:pt x="1202" y="2897"/>
                </a:lnTo>
                <a:lnTo>
                  <a:pt x="1144" y="2811"/>
                </a:lnTo>
                <a:lnTo>
                  <a:pt x="1091" y="2722"/>
                </a:lnTo>
                <a:lnTo>
                  <a:pt x="1041" y="2632"/>
                </a:lnTo>
                <a:lnTo>
                  <a:pt x="997" y="2539"/>
                </a:lnTo>
                <a:close/>
                <a:moveTo>
                  <a:pt x="1737" y="2421"/>
                </a:moveTo>
                <a:lnTo>
                  <a:pt x="1737" y="3189"/>
                </a:lnTo>
                <a:lnTo>
                  <a:pt x="1818" y="3115"/>
                </a:lnTo>
                <a:lnTo>
                  <a:pt x="1895" y="3037"/>
                </a:lnTo>
                <a:lnTo>
                  <a:pt x="1967" y="2955"/>
                </a:lnTo>
                <a:lnTo>
                  <a:pt x="2034" y="2871"/>
                </a:lnTo>
                <a:lnTo>
                  <a:pt x="2096" y="2783"/>
                </a:lnTo>
                <a:lnTo>
                  <a:pt x="2153" y="2692"/>
                </a:lnTo>
                <a:lnTo>
                  <a:pt x="2205" y="2598"/>
                </a:lnTo>
                <a:lnTo>
                  <a:pt x="2252" y="2502"/>
                </a:lnTo>
                <a:lnTo>
                  <a:pt x="2152" y="2476"/>
                </a:lnTo>
                <a:lnTo>
                  <a:pt x="2050" y="2454"/>
                </a:lnTo>
                <a:lnTo>
                  <a:pt x="1947" y="2438"/>
                </a:lnTo>
                <a:lnTo>
                  <a:pt x="1843" y="2428"/>
                </a:lnTo>
                <a:lnTo>
                  <a:pt x="1737" y="2421"/>
                </a:lnTo>
                <a:close/>
                <a:moveTo>
                  <a:pt x="1621" y="2421"/>
                </a:moveTo>
                <a:lnTo>
                  <a:pt x="1516" y="2428"/>
                </a:lnTo>
                <a:lnTo>
                  <a:pt x="1413" y="2438"/>
                </a:lnTo>
                <a:lnTo>
                  <a:pt x="1310" y="2454"/>
                </a:lnTo>
                <a:lnTo>
                  <a:pt x="1208" y="2476"/>
                </a:lnTo>
                <a:lnTo>
                  <a:pt x="1108" y="2502"/>
                </a:lnTo>
                <a:lnTo>
                  <a:pt x="1154" y="2598"/>
                </a:lnTo>
                <a:lnTo>
                  <a:pt x="1207" y="2692"/>
                </a:lnTo>
                <a:lnTo>
                  <a:pt x="1263" y="2783"/>
                </a:lnTo>
                <a:lnTo>
                  <a:pt x="1326" y="2871"/>
                </a:lnTo>
                <a:lnTo>
                  <a:pt x="1393" y="2955"/>
                </a:lnTo>
                <a:lnTo>
                  <a:pt x="1465" y="3037"/>
                </a:lnTo>
                <a:lnTo>
                  <a:pt x="1540" y="3115"/>
                </a:lnTo>
                <a:lnTo>
                  <a:pt x="1621" y="3189"/>
                </a:lnTo>
                <a:lnTo>
                  <a:pt x="1621" y="2421"/>
                </a:lnTo>
                <a:close/>
                <a:moveTo>
                  <a:pt x="2547" y="1728"/>
                </a:moveTo>
                <a:lnTo>
                  <a:pt x="2542" y="1833"/>
                </a:lnTo>
                <a:lnTo>
                  <a:pt x="2531" y="1935"/>
                </a:lnTo>
                <a:lnTo>
                  <a:pt x="2515" y="2038"/>
                </a:lnTo>
                <a:lnTo>
                  <a:pt x="2495" y="2138"/>
                </a:lnTo>
                <a:lnTo>
                  <a:pt x="2471" y="2238"/>
                </a:lnTo>
                <a:lnTo>
                  <a:pt x="2442" y="2335"/>
                </a:lnTo>
                <a:lnTo>
                  <a:pt x="2407" y="2432"/>
                </a:lnTo>
                <a:lnTo>
                  <a:pt x="2505" y="2469"/>
                </a:lnTo>
                <a:lnTo>
                  <a:pt x="2601" y="2512"/>
                </a:lnTo>
                <a:lnTo>
                  <a:pt x="2695" y="2561"/>
                </a:lnTo>
                <a:lnTo>
                  <a:pt x="2787" y="2613"/>
                </a:lnTo>
                <a:lnTo>
                  <a:pt x="2877" y="2669"/>
                </a:lnTo>
                <a:lnTo>
                  <a:pt x="2933" y="2598"/>
                </a:lnTo>
                <a:lnTo>
                  <a:pt x="2987" y="2523"/>
                </a:lnTo>
                <a:lnTo>
                  <a:pt x="3036" y="2445"/>
                </a:lnTo>
                <a:lnTo>
                  <a:pt x="3079" y="2364"/>
                </a:lnTo>
                <a:lnTo>
                  <a:pt x="3118" y="2280"/>
                </a:lnTo>
                <a:lnTo>
                  <a:pt x="3152" y="2193"/>
                </a:lnTo>
                <a:lnTo>
                  <a:pt x="3181" y="2104"/>
                </a:lnTo>
                <a:lnTo>
                  <a:pt x="3205" y="2013"/>
                </a:lnTo>
                <a:lnTo>
                  <a:pt x="3223" y="1920"/>
                </a:lnTo>
                <a:lnTo>
                  <a:pt x="3236" y="1825"/>
                </a:lnTo>
                <a:lnTo>
                  <a:pt x="3242" y="1728"/>
                </a:lnTo>
                <a:lnTo>
                  <a:pt x="2547" y="1728"/>
                </a:lnTo>
                <a:close/>
                <a:moveTo>
                  <a:pt x="1737" y="1728"/>
                </a:moveTo>
                <a:lnTo>
                  <a:pt x="1737" y="2306"/>
                </a:lnTo>
                <a:lnTo>
                  <a:pt x="1852" y="2312"/>
                </a:lnTo>
                <a:lnTo>
                  <a:pt x="1966" y="2324"/>
                </a:lnTo>
                <a:lnTo>
                  <a:pt x="2077" y="2342"/>
                </a:lnTo>
                <a:lnTo>
                  <a:pt x="2188" y="2366"/>
                </a:lnTo>
                <a:lnTo>
                  <a:pt x="2297" y="2395"/>
                </a:lnTo>
                <a:lnTo>
                  <a:pt x="2335" y="2289"/>
                </a:lnTo>
                <a:lnTo>
                  <a:pt x="2367" y="2180"/>
                </a:lnTo>
                <a:lnTo>
                  <a:pt x="2392" y="2069"/>
                </a:lnTo>
                <a:lnTo>
                  <a:pt x="2411" y="1957"/>
                </a:lnTo>
                <a:lnTo>
                  <a:pt x="2425" y="1843"/>
                </a:lnTo>
                <a:lnTo>
                  <a:pt x="2431" y="1728"/>
                </a:lnTo>
                <a:lnTo>
                  <a:pt x="1737" y="1728"/>
                </a:lnTo>
                <a:close/>
                <a:moveTo>
                  <a:pt x="929" y="1728"/>
                </a:moveTo>
                <a:lnTo>
                  <a:pt x="935" y="1843"/>
                </a:lnTo>
                <a:lnTo>
                  <a:pt x="949" y="1957"/>
                </a:lnTo>
                <a:lnTo>
                  <a:pt x="968" y="2069"/>
                </a:lnTo>
                <a:lnTo>
                  <a:pt x="993" y="2180"/>
                </a:lnTo>
                <a:lnTo>
                  <a:pt x="1024" y="2288"/>
                </a:lnTo>
                <a:lnTo>
                  <a:pt x="1062" y="2395"/>
                </a:lnTo>
                <a:lnTo>
                  <a:pt x="1172" y="2366"/>
                </a:lnTo>
                <a:lnTo>
                  <a:pt x="1282" y="2342"/>
                </a:lnTo>
                <a:lnTo>
                  <a:pt x="1394" y="2324"/>
                </a:lnTo>
                <a:lnTo>
                  <a:pt x="1508" y="2312"/>
                </a:lnTo>
                <a:lnTo>
                  <a:pt x="1621" y="2306"/>
                </a:lnTo>
                <a:lnTo>
                  <a:pt x="1621" y="1728"/>
                </a:lnTo>
                <a:lnTo>
                  <a:pt x="929" y="1728"/>
                </a:lnTo>
                <a:close/>
                <a:moveTo>
                  <a:pt x="118" y="1728"/>
                </a:moveTo>
                <a:lnTo>
                  <a:pt x="124" y="1825"/>
                </a:lnTo>
                <a:lnTo>
                  <a:pt x="137" y="1920"/>
                </a:lnTo>
                <a:lnTo>
                  <a:pt x="155" y="2013"/>
                </a:lnTo>
                <a:lnTo>
                  <a:pt x="178" y="2104"/>
                </a:lnTo>
                <a:lnTo>
                  <a:pt x="207" y="2193"/>
                </a:lnTo>
                <a:lnTo>
                  <a:pt x="241" y="2280"/>
                </a:lnTo>
                <a:lnTo>
                  <a:pt x="280" y="2364"/>
                </a:lnTo>
                <a:lnTo>
                  <a:pt x="324" y="2445"/>
                </a:lnTo>
                <a:lnTo>
                  <a:pt x="373" y="2523"/>
                </a:lnTo>
                <a:lnTo>
                  <a:pt x="425" y="2598"/>
                </a:lnTo>
                <a:lnTo>
                  <a:pt x="483" y="2669"/>
                </a:lnTo>
                <a:lnTo>
                  <a:pt x="573" y="2613"/>
                </a:lnTo>
                <a:lnTo>
                  <a:pt x="664" y="2561"/>
                </a:lnTo>
                <a:lnTo>
                  <a:pt x="758" y="2512"/>
                </a:lnTo>
                <a:lnTo>
                  <a:pt x="855" y="2469"/>
                </a:lnTo>
                <a:lnTo>
                  <a:pt x="953" y="2432"/>
                </a:lnTo>
                <a:lnTo>
                  <a:pt x="918" y="2335"/>
                </a:lnTo>
                <a:lnTo>
                  <a:pt x="889" y="2238"/>
                </a:lnTo>
                <a:lnTo>
                  <a:pt x="863" y="2138"/>
                </a:lnTo>
                <a:lnTo>
                  <a:pt x="843" y="2038"/>
                </a:lnTo>
                <a:lnTo>
                  <a:pt x="829" y="1935"/>
                </a:lnTo>
                <a:lnTo>
                  <a:pt x="818" y="1833"/>
                </a:lnTo>
                <a:lnTo>
                  <a:pt x="813" y="1728"/>
                </a:lnTo>
                <a:lnTo>
                  <a:pt x="118" y="1728"/>
                </a:lnTo>
                <a:close/>
                <a:moveTo>
                  <a:pt x="2276" y="894"/>
                </a:moveTo>
                <a:lnTo>
                  <a:pt x="2171" y="922"/>
                </a:lnTo>
                <a:lnTo>
                  <a:pt x="2065" y="944"/>
                </a:lnTo>
                <a:lnTo>
                  <a:pt x="1956" y="960"/>
                </a:lnTo>
                <a:lnTo>
                  <a:pt x="1848" y="972"/>
                </a:lnTo>
                <a:lnTo>
                  <a:pt x="1737" y="977"/>
                </a:lnTo>
                <a:lnTo>
                  <a:pt x="1737" y="1613"/>
                </a:lnTo>
                <a:lnTo>
                  <a:pt x="2431" y="1613"/>
                </a:lnTo>
                <a:lnTo>
                  <a:pt x="2425" y="1506"/>
                </a:lnTo>
                <a:lnTo>
                  <a:pt x="2414" y="1400"/>
                </a:lnTo>
                <a:lnTo>
                  <a:pt x="2397" y="1295"/>
                </a:lnTo>
                <a:lnTo>
                  <a:pt x="2374" y="1193"/>
                </a:lnTo>
                <a:lnTo>
                  <a:pt x="2347" y="1091"/>
                </a:lnTo>
                <a:lnTo>
                  <a:pt x="2314" y="992"/>
                </a:lnTo>
                <a:lnTo>
                  <a:pt x="2276" y="894"/>
                </a:lnTo>
                <a:close/>
                <a:moveTo>
                  <a:pt x="1083" y="894"/>
                </a:moveTo>
                <a:lnTo>
                  <a:pt x="1046" y="992"/>
                </a:lnTo>
                <a:lnTo>
                  <a:pt x="1013" y="1091"/>
                </a:lnTo>
                <a:lnTo>
                  <a:pt x="984" y="1193"/>
                </a:lnTo>
                <a:lnTo>
                  <a:pt x="962" y="1295"/>
                </a:lnTo>
                <a:lnTo>
                  <a:pt x="945" y="1400"/>
                </a:lnTo>
                <a:lnTo>
                  <a:pt x="935" y="1506"/>
                </a:lnTo>
                <a:lnTo>
                  <a:pt x="929" y="1613"/>
                </a:lnTo>
                <a:lnTo>
                  <a:pt x="1621" y="1613"/>
                </a:lnTo>
                <a:lnTo>
                  <a:pt x="1621" y="977"/>
                </a:lnTo>
                <a:lnTo>
                  <a:pt x="1512" y="972"/>
                </a:lnTo>
                <a:lnTo>
                  <a:pt x="1402" y="960"/>
                </a:lnTo>
                <a:lnTo>
                  <a:pt x="1295" y="944"/>
                </a:lnTo>
                <a:lnTo>
                  <a:pt x="1189" y="922"/>
                </a:lnTo>
                <a:lnTo>
                  <a:pt x="1083" y="894"/>
                </a:lnTo>
                <a:close/>
                <a:moveTo>
                  <a:pt x="2845" y="636"/>
                </a:moveTo>
                <a:lnTo>
                  <a:pt x="2758" y="689"/>
                </a:lnTo>
                <a:lnTo>
                  <a:pt x="2668" y="738"/>
                </a:lnTo>
                <a:lnTo>
                  <a:pt x="2576" y="782"/>
                </a:lnTo>
                <a:lnTo>
                  <a:pt x="2483" y="823"/>
                </a:lnTo>
                <a:lnTo>
                  <a:pt x="2388" y="859"/>
                </a:lnTo>
                <a:lnTo>
                  <a:pt x="2427" y="961"/>
                </a:lnTo>
                <a:lnTo>
                  <a:pt x="2461" y="1066"/>
                </a:lnTo>
                <a:lnTo>
                  <a:pt x="2489" y="1172"/>
                </a:lnTo>
                <a:lnTo>
                  <a:pt x="2512" y="1281"/>
                </a:lnTo>
                <a:lnTo>
                  <a:pt x="2529" y="1390"/>
                </a:lnTo>
                <a:lnTo>
                  <a:pt x="2541" y="1501"/>
                </a:lnTo>
                <a:lnTo>
                  <a:pt x="2547" y="1613"/>
                </a:lnTo>
                <a:lnTo>
                  <a:pt x="3242" y="1613"/>
                </a:lnTo>
                <a:lnTo>
                  <a:pt x="3235" y="1511"/>
                </a:lnTo>
                <a:lnTo>
                  <a:pt x="3222" y="1412"/>
                </a:lnTo>
                <a:lnTo>
                  <a:pt x="3202" y="1314"/>
                </a:lnTo>
                <a:lnTo>
                  <a:pt x="3176" y="1220"/>
                </a:lnTo>
                <a:lnTo>
                  <a:pt x="3144" y="1127"/>
                </a:lnTo>
                <a:lnTo>
                  <a:pt x="3107" y="1037"/>
                </a:lnTo>
                <a:lnTo>
                  <a:pt x="3065" y="950"/>
                </a:lnTo>
                <a:lnTo>
                  <a:pt x="3018" y="866"/>
                </a:lnTo>
                <a:lnTo>
                  <a:pt x="2965" y="785"/>
                </a:lnTo>
                <a:lnTo>
                  <a:pt x="2907" y="709"/>
                </a:lnTo>
                <a:lnTo>
                  <a:pt x="2845" y="636"/>
                </a:lnTo>
                <a:close/>
                <a:moveTo>
                  <a:pt x="515" y="636"/>
                </a:moveTo>
                <a:lnTo>
                  <a:pt x="453" y="709"/>
                </a:lnTo>
                <a:lnTo>
                  <a:pt x="395" y="785"/>
                </a:lnTo>
                <a:lnTo>
                  <a:pt x="342" y="866"/>
                </a:lnTo>
                <a:lnTo>
                  <a:pt x="295" y="950"/>
                </a:lnTo>
                <a:lnTo>
                  <a:pt x="253" y="1037"/>
                </a:lnTo>
                <a:lnTo>
                  <a:pt x="215" y="1127"/>
                </a:lnTo>
                <a:lnTo>
                  <a:pt x="183" y="1220"/>
                </a:lnTo>
                <a:lnTo>
                  <a:pt x="158" y="1314"/>
                </a:lnTo>
                <a:lnTo>
                  <a:pt x="138" y="1412"/>
                </a:lnTo>
                <a:lnTo>
                  <a:pt x="125" y="1511"/>
                </a:lnTo>
                <a:lnTo>
                  <a:pt x="118" y="1613"/>
                </a:lnTo>
                <a:lnTo>
                  <a:pt x="813" y="1613"/>
                </a:lnTo>
                <a:lnTo>
                  <a:pt x="819" y="1501"/>
                </a:lnTo>
                <a:lnTo>
                  <a:pt x="831" y="1390"/>
                </a:lnTo>
                <a:lnTo>
                  <a:pt x="848" y="1281"/>
                </a:lnTo>
                <a:lnTo>
                  <a:pt x="871" y="1172"/>
                </a:lnTo>
                <a:lnTo>
                  <a:pt x="899" y="1066"/>
                </a:lnTo>
                <a:lnTo>
                  <a:pt x="933" y="961"/>
                </a:lnTo>
                <a:lnTo>
                  <a:pt x="972" y="859"/>
                </a:lnTo>
                <a:lnTo>
                  <a:pt x="877" y="823"/>
                </a:lnTo>
                <a:lnTo>
                  <a:pt x="783" y="782"/>
                </a:lnTo>
                <a:lnTo>
                  <a:pt x="692" y="738"/>
                </a:lnTo>
                <a:lnTo>
                  <a:pt x="602" y="689"/>
                </a:lnTo>
                <a:lnTo>
                  <a:pt x="515" y="636"/>
                </a:lnTo>
                <a:close/>
                <a:moveTo>
                  <a:pt x="1737" y="153"/>
                </a:moveTo>
                <a:lnTo>
                  <a:pt x="1737" y="862"/>
                </a:lnTo>
                <a:lnTo>
                  <a:pt x="1837" y="857"/>
                </a:lnTo>
                <a:lnTo>
                  <a:pt x="1937" y="847"/>
                </a:lnTo>
                <a:lnTo>
                  <a:pt x="2035" y="831"/>
                </a:lnTo>
                <a:lnTo>
                  <a:pt x="2132" y="813"/>
                </a:lnTo>
                <a:lnTo>
                  <a:pt x="2228" y="789"/>
                </a:lnTo>
                <a:lnTo>
                  <a:pt x="2182" y="700"/>
                </a:lnTo>
                <a:lnTo>
                  <a:pt x="2131" y="613"/>
                </a:lnTo>
                <a:lnTo>
                  <a:pt x="2076" y="529"/>
                </a:lnTo>
                <a:lnTo>
                  <a:pt x="2016" y="448"/>
                </a:lnTo>
                <a:lnTo>
                  <a:pt x="1953" y="370"/>
                </a:lnTo>
                <a:lnTo>
                  <a:pt x="1886" y="294"/>
                </a:lnTo>
                <a:lnTo>
                  <a:pt x="1813" y="222"/>
                </a:lnTo>
                <a:lnTo>
                  <a:pt x="1737" y="153"/>
                </a:lnTo>
                <a:close/>
                <a:moveTo>
                  <a:pt x="1621" y="153"/>
                </a:moveTo>
                <a:lnTo>
                  <a:pt x="1546" y="222"/>
                </a:lnTo>
                <a:lnTo>
                  <a:pt x="1474" y="294"/>
                </a:lnTo>
                <a:lnTo>
                  <a:pt x="1407" y="370"/>
                </a:lnTo>
                <a:lnTo>
                  <a:pt x="1342" y="448"/>
                </a:lnTo>
                <a:lnTo>
                  <a:pt x="1283" y="529"/>
                </a:lnTo>
                <a:lnTo>
                  <a:pt x="1229" y="613"/>
                </a:lnTo>
                <a:lnTo>
                  <a:pt x="1178" y="700"/>
                </a:lnTo>
                <a:lnTo>
                  <a:pt x="1132" y="789"/>
                </a:lnTo>
                <a:lnTo>
                  <a:pt x="1228" y="813"/>
                </a:lnTo>
                <a:lnTo>
                  <a:pt x="1325" y="831"/>
                </a:lnTo>
                <a:lnTo>
                  <a:pt x="1422" y="847"/>
                </a:lnTo>
                <a:lnTo>
                  <a:pt x="1521" y="857"/>
                </a:lnTo>
                <a:lnTo>
                  <a:pt x="1621" y="862"/>
                </a:lnTo>
                <a:lnTo>
                  <a:pt x="1621" y="153"/>
                </a:lnTo>
                <a:close/>
                <a:moveTo>
                  <a:pt x="1884" y="129"/>
                </a:moveTo>
                <a:lnTo>
                  <a:pt x="1964" y="208"/>
                </a:lnTo>
                <a:lnTo>
                  <a:pt x="2038" y="291"/>
                </a:lnTo>
                <a:lnTo>
                  <a:pt x="2109" y="378"/>
                </a:lnTo>
                <a:lnTo>
                  <a:pt x="2174" y="467"/>
                </a:lnTo>
                <a:lnTo>
                  <a:pt x="2234" y="560"/>
                </a:lnTo>
                <a:lnTo>
                  <a:pt x="2290" y="656"/>
                </a:lnTo>
                <a:lnTo>
                  <a:pt x="2341" y="753"/>
                </a:lnTo>
                <a:lnTo>
                  <a:pt x="2428" y="720"/>
                </a:lnTo>
                <a:lnTo>
                  <a:pt x="2514" y="684"/>
                </a:lnTo>
                <a:lnTo>
                  <a:pt x="2599" y="644"/>
                </a:lnTo>
                <a:lnTo>
                  <a:pt x="2682" y="599"/>
                </a:lnTo>
                <a:lnTo>
                  <a:pt x="2763" y="551"/>
                </a:lnTo>
                <a:lnTo>
                  <a:pt x="2698" y="491"/>
                </a:lnTo>
                <a:lnTo>
                  <a:pt x="2628" y="436"/>
                </a:lnTo>
                <a:lnTo>
                  <a:pt x="2555" y="383"/>
                </a:lnTo>
                <a:lnTo>
                  <a:pt x="2481" y="336"/>
                </a:lnTo>
                <a:lnTo>
                  <a:pt x="2403" y="292"/>
                </a:lnTo>
                <a:lnTo>
                  <a:pt x="2322" y="253"/>
                </a:lnTo>
                <a:lnTo>
                  <a:pt x="2238" y="219"/>
                </a:lnTo>
                <a:lnTo>
                  <a:pt x="2153" y="188"/>
                </a:lnTo>
                <a:lnTo>
                  <a:pt x="2065" y="163"/>
                </a:lnTo>
                <a:lnTo>
                  <a:pt x="1975" y="143"/>
                </a:lnTo>
                <a:lnTo>
                  <a:pt x="1884" y="129"/>
                </a:lnTo>
                <a:close/>
                <a:moveTo>
                  <a:pt x="1476" y="129"/>
                </a:moveTo>
                <a:lnTo>
                  <a:pt x="1385" y="143"/>
                </a:lnTo>
                <a:lnTo>
                  <a:pt x="1294" y="163"/>
                </a:lnTo>
                <a:lnTo>
                  <a:pt x="1207" y="188"/>
                </a:lnTo>
                <a:lnTo>
                  <a:pt x="1121" y="219"/>
                </a:lnTo>
                <a:lnTo>
                  <a:pt x="1038" y="253"/>
                </a:lnTo>
                <a:lnTo>
                  <a:pt x="957" y="292"/>
                </a:lnTo>
                <a:lnTo>
                  <a:pt x="879" y="336"/>
                </a:lnTo>
                <a:lnTo>
                  <a:pt x="803" y="383"/>
                </a:lnTo>
                <a:lnTo>
                  <a:pt x="732" y="436"/>
                </a:lnTo>
                <a:lnTo>
                  <a:pt x="662" y="491"/>
                </a:lnTo>
                <a:lnTo>
                  <a:pt x="597" y="551"/>
                </a:lnTo>
                <a:lnTo>
                  <a:pt x="678" y="599"/>
                </a:lnTo>
                <a:lnTo>
                  <a:pt x="760" y="644"/>
                </a:lnTo>
                <a:lnTo>
                  <a:pt x="845" y="684"/>
                </a:lnTo>
                <a:lnTo>
                  <a:pt x="932" y="720"/>
                </a:lnTo>
                <a:lnTo>
                  <a:pt x="1019" y="753"/>
                </a:lnTo>
                <a:lnTo>
                  <a:pt x="1070" y="656"/>
                </a:lnTo>
                <a:lnTo>
                  <a:pt x="1124" y="560"/>
                </a:lnTo>
                <a:lnTo>
                  <a:pt x="1186" y="467"/>
                </a:lnTo>
                <a:lnTo>
                  <a:pt x="1251" y="378"/>
                </a:lnTo>
                <a:lnTo>
                  <a:pt x="1321" y="291"/>
                </a:lnTo>
                <a:lnTo>
                  <a:pt x="1396" y="208"/>
                </a:lnTo>
                <a:lnTo>
                  <a:pt x="1476" y="129"/>
                </a:lnTo>
                <a:close/>
                <a:moveTo>
                  <a:pt x="1679" y="0"/>
                </a:moveTo>
                <a:lnTo>
                  <a:pt x="1706" y="1"/>
                </a:lnTo>
                <a:lnTo>
                  <a:pt x="1738" y="2"/>
                </a:lnTo>
                <a:lnTo>
                  <a:pt x="1843" y="8"/>
                </a:lnTo>
                <a:lnTo>
                  <a:pt x="1946" y="22"/>
                </a:lnTo>
                <a:lnTo>
                  <a:pt x="2047" y="41"/>
                </a:lnTo>
                <a:lnTo>
                  <a:pt x="2146" y="66"/>
                </a:lnTo>
                <a:lnTo>
                  <a:pt x="2243" y="97"/>
                </a:lnTo>
                <a:lnTo>
                  <a:pt x="2336" y="134"/>
                </a:lnTo>
                <a:lnTo>
                  <a:pt x="2427" y="175"/>
                </a:lnTo>
                <a:lnTo>
                  <a:pt x="2515" y="222"/>
                </a:lnTo>
                <a:lnTo>
                  <a:pt x="2600" y="274"/>
                </a:lnTo>
                <a:lnTo>
                  <a:pt x="2681" y="331"/>
                </a:lnTo>
                <a:lnTo>
                  <a:pt x="2759" y="392"/>
                </a:lnTo>
                <a:lnTo>
                  <a:pt x="2832" y="458"/>
                </a:lnTo>
                <a:lnTo>
                  <a:pt x="2903" y="527"/>
                </a:lnTo>
                <a:lnTo>
                  <a:pt x="2903" y="528"/>
                </a:lnTo>
                <a:lnTo>
                  <a:pt x="2966" y="599"/>
                </a:lnTo>
                <a:lnTo>
                  <a:pt x="3026" y="673"/>
                </a:lnTo>
                <a:lnTo>
                  <a:pt x="3081" y="751"/>
                </a:lnTo>
                <a:lnTo>
                  <a:pt x="3131" y="831"/>
                </a:lnTo>
                <a:lnTo>
                  <a:pt x="3177" y="915"/>
                </a:lnTo>
                <a:lnTo>
                  <a:pt x="3219" y="1001"/>
                </a:lnTo>
                <a:lnTo>
                  <a:pt x="3255" y="1091"/>
                </a:lnTo>
                <a:lnTo>
                  <a:pt x="3286" y="1182"/>
                </a:lnTo>
                <a:lnTo>
                  <a:pt x="3311" y="1276"/>
                </a:lnTo>
                <a:lnTo>
                  <a:pt x="3332" y="1372"/>
                </a:lnTo>
                <a:lnTo>
                  <a:pt x="3347" y="1469"/>
                </a:lnTo>
                <a:lnTo>
                  <a:pt x="3356" y="1570"/>
                </a:lnTo>
                <a:lnTo>
                  <a:pt x="3359" y="1670"/>
                </a:lnTo>
                <a:lnTo>
                  <a:pt x="3356" y="1776"/>
                </a:lnTo>
                <a:lnTo>
                  <a:pt x="3346" y="1880"/>
                </a:lnTo>
                <a:lnTo>
                  <a:pt x="3330" y="1981"/>
                </a:lnTo>
                <a:lnTo>
                  <a:pt x="3308" y="2081"/>
                </a:lnTo>
                <a:lnTo>
                  <a:pt x="3280" y="2178"/>
                </a:lnTo>
                <a:lnTo>
                  <a:pt x="3246" y="2273"/>
                </a:lnTo>
                <a:lnTo>
                  <a:pt x="3207" y="2365"/>
                </a:lnTo>
                <a:lnTo>
                  <a:pt x="3163" y="2454"/>
                </a:lnTo>
                <a:lnTo>
                  <a:pt x="3113" y="2540"/>
                </a:lnTo>
                <a:lnTo>
                  <a:pt x="3059" y="2622"/>
                </a:lnTo>
                <a:lnTo>
                  <a:pt x="3000" y="2702"/>
                </a:lnTo>
                <a:lnTo>
                  <a:pt x="2936" y="2777"/>
                </a:lnTo>
                <a:lnTo>
                  <a:pt x="2936" y="2778"/>
                </a:lnTo>
                <a:lnTo>
                  <a:pt x="2934" y="2779"/>
                </a:lnTo>
                <a:lnTo>
                  <a:pt x="2934" y="2780"/>
                </a:lnTo>
                <a:lnTo>
                  <a:pt x="2933" y="2780"/>
                </a:lnTo>
                <a:lnTo>
                  <a:pt x="2932" y="2781"/>
                </a:lnTo>
                <a:lnTo>
                  <a:pt x="2867" y="2851"/>
                </a:lnTo>
                <a:lnTo>
                  <a:pt x="2798" y="2916"/>
                </a:lnTo>
                <a:lnTo>
                  <a:pt x="2725" y="2976"/>
                </a:lnTo>
                <a:lnTo>
                  <a:pt x="2649" y="3034"/>
                </a:lnTo>
                <a:lnTo>
                  <a:pt x="2570" y="3086"/>
                </a:lnTo>
                <a:lnTo>
                  <a:pt x="2487" y="3134"/>
                </a:lnTo>
                <a:lnTo>
                  <a:pt x="2402" y="3178"/>
                </a:lnTo>
                <a:lnTo>
                  <a:pt x="2314" y="3217"/>
                </a:lnTo>
                <a:lnTo>
                  <a:pt x="2224" y="3251"/>
                </a:lnTo>
                <a:lnTo>
                  <a:pt x="2130" y="3280"/>
                </a:lnTo>
                <a:lnTo>
                  <a:pt x="2035" y="3303"/>
                </a:lnTo>
                <a:lnTo>
                  <a:pt x="1937" y="3321"/>
                </a:lnTo>
                <a:lnTo>
                  <a:pt x="1838" y="3333"/>
                </a:lnTo>
                <a:lnTo>
                  <a:pt x="1738" y="3340"/>
                </a:lnTo>
                <a:lnTo>
                  <a:pt x="1737" y="3340"/>
                </a:lnTo>
                <a:lnTo>
                  <a:pt x="1706" y="3341"/>
                </a:lnTo>
                <a:lnTo>
                  <a:pt x="1679" y="3341"/>
                </a:lnTo>
                <a:lnTo>
                  <a:pt x="1654" y="3341"/>
                </a:lnTo>
                <a:lnTo>
                  <a:pt x="1621" y="3340"/>
                </a:lnTo>
                <a:lnTo>
                  <a:pt x="1521" y="3333"/>
                </a:lnTo>
                <a:lnTo>
                  <a:pt x="1422" y="3321"/>
                </a:lnTo>
                <a:lnTo>
                  <a:pt x="1325" y="3303"/>
                </a:lnTo>
                <a:lnTo>
                  <a:pt x="1230" y="3280"/>
                </a:lnTo>
                <a:lnTo>
                  <a:pt x="1137" y="3251"/>
                </a:lnTo>
                <a:lnTo>
                  <a:pt x="1047" y="3217"/>
                </a:lnTo>
                <a:lnTo>
                  <a:pt x="958" y="3178"/>
                </a:lnTo>
                <a:lnTo>
                  <a:pt x="873" y="3134"/>
                </a:lnTo>
                <a:lnTo>
                  <a:pt x="791" y="3087"/>
                </a:lnTo>
                <a:lnTo>
                  <a:pt x="712" y="3034"/>
                </a:lnTo>
                <a:lnTo>
                  <a:pt x="635" y="2977"/>
                </a:lnTo>
                <a:lnTo>
                  <a:pt x="562" y="2917"/>
                </a:lnTo>
                <a:lnTo>
                  <a:pt x="494" y="2852"/>
                </a:lnTo>
                <a:lnTo>
                  <a:pt x="428" y="2783"/>
                </a:lnTo>
                <a:lnTo>
                  <a:pt x="426" y="2781"/>
                </a:lnTo>
                <a:lnTo>
                  <a:pt x="424" y="2779"/>
                </a:lnTo>
                <a:lnTo>
                  <a:pt x="424" y="2778"/>
                </a:lnTo>
                <a:lnTo>
                  <a:pt x="423" y="2777"/>
                </a:lnTo>
                <a:lnTo>
                  <a:pt x="360" y="2702"/>
                </a:lnTo>
                <a:lnTo>
                  <a:pt x="301" y="2622"/>
                </a:lnTo>
                <a:lnTo>
                  <a:pt x="246" y="2540"/>
                </a:lnTo>
                <a:lnTo>
                  <a:pt x="197" y="2454"/>
                </a:lnTo>
                <a:lnTo>
                  <a:pt x="153" y="2365"/>
                </a:lnTo>
                <a:lnTo>
                  <a:pt x="114" y="2273"/>
                </a:lnTo>
                <a:lnTo>
                  <a:pt x="80" y="2178"/>
                </a:lnTo>
                <a:lnTo>
                  <a:pt x="52" y="2081"/>
                </a:lnTo>
                <a:lnTo>
                  <a:pt x="29" y="1981"/>
                </a:lnTo>
                <a:lnTo>
                  <a:pt x="14" y="1880"/>
                </a:lnTo>
                <a:lnTo>
                  <a:pt x="4" y="1776"/>
                </a:lnTo>
                <a:lnTo>
                  <a:pt x="0" y="1670"/>
                </a:lnTo>
                <a:lnTo>
                  <a:pt x="3" y="1570"/>
                </a:lnTo>
                <a:lnTo>
                  <a:pt x="13" y="1469"/>
                </a:lnTo>
                <a:lnTo>
                  <a:pt x="27" y="1372"/>
                </a:lnTo>
                <a:lnTo>
                  <a:pt x="47" y="1276"/>
                </a:lnTo>
                <a:lnTo>
                  <a:pt x="74" y="1182"/>
                </a:lnTo>
                <a:lnTo>
                  <a:pt x="105" y="1091"/>
                </a:lnTo>
                <a:lnTo>
                  <a:pt x="141" y="1001"/>
                </a:lnTo>
                <a:lnTo>
                  <a:pt x="182" y="915"/>
                </a:lnTo>
                <a:lnTo>
                  <a:pt x="228" y="831"/>
                </a:lnTo>
                <a:lnTo>
                  <a:pt x="279" y="751"/>
                </a:lnTo>
                <a:lnTo>
                  <a:pt x="334" y="673"/>
                </a:lnTo>
                <a:lnTo>
                  <a:pt x="393" y="599"/>
                </a:lnTo>
                <a:lnTo>
                  <a:pt x="456" y="528"/>
                </a:lnTo>
                <a:lnTo>
                  <a:pt x="457" y="528"/>
                </a:lnTo>
                <a:lnTo>
                  <a:pt x="457" y="527"/>
                </a:lnTo>
                <a:lnTo>
                  <a:pt x="527" y="458"/>
                </a:lnTo>
                <a:lnTo>
                  <a:pt x="601" y="392"/>
                </a:lnTo>
                <a:lnTo>
                  <a:pt x="679" y="331"/>
                </a:lnTo>
                <a:lnTo>
                  <a:pt x="760" y="274"/>
                </a:lnTo>
                <a:lnTo>
                  <a:pt x="844" y="222"/>
                </a:lnTo>
                <a:lnTo>
                  <a:pt x="933" y="175"/>
                </a:lnTo>
                <a:lnTo>
                  <a:pt x="1023" y="134"/>
                </a:lnTo>
                <a:lnTo>
                  <a:pt x="1117" y="97"/>
                </a:lnTo>
                <a:lnTo>
                  <a:pt x="1214" y="66"/>
                </a:lnTo>
                <a:lnTo>
                  <a:pt x="1313" y="41"/>
                </a:lnTo>
                <a:lnTo>
                  <a:pt x="1414" y="22"/>
                </a:lnTo>
                <a:lnTo>
                  <a:pt x="1517" y="8"/>
                </a:lnTo>
                <a:lnTo>
                  <a:pt x="1621" y="2"/>
                </a:lnTo>
                <a:lnTo>
                  <a:pt x="1654" y="1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9" name="Chevron 138"/>
          <p:cNvSpPr/>
          <p:nvPr/>
        </p:nvSpPr>
        <p:spPr>
          <a:xfrm>
            <a:off x="2102992" y="3668858"/>
            <a:ext cx="4330593" cy="240299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042524" y="2418507"/>
            <a:ext cx="391061" cy="394894"/>
            <a:chOff x="7770813" y="3619500"/>
            <a:chExt cx="647700" cy="654050"/>
          </a:xfrm>
          <a:solidFill>
            <a:schemeClr val="bg1"/>
          </a:solidFill>
        </p:grpSpPr>
        <p:sp>
          <p:nvSpPr>
            <p:cNvPr id="171" name="Freeform 16"/>
            <p:cNvSpPr>
              <a:spLocks noEditPoints="1"/>
            </p:cNvSpPr>
            <p:nvPr/>
          </p:nvSpPr>
          <p:spPr bwMode="auto">
            <a:xfrm>
              <a:off x="7770813" y="3619500"/>
              <a:ext cx="647700" cy="654050"/>
            </a:xfrm>
            <a:custGeom>
              <a:avLst/>
              <a:gdLst>
                <a:gd name="T0" fmla="*/ 1354 w 3262"/>
                <a:gd name="T1" fmla="*/ 128 h 3292"/>
                <a:gd name="T2" fmla="*/ 1004 w 3262"/>
                <a:gd name="T3" fmla="*/ 237 h 3292"/>
                <a:gd name="T4" fmla="*/ 690 w 3262"/>
                <a:gd name="T5" fmla="*/ 429 h 3292"/>
                <a:gd name="T6" fmla="*/ 426 w 3262"/>
                <a:gd name="T7" fmla="*/ 696 h 3292"/>
                <a:gd name="T8" fmla="*/ 236 w 3262"/>
                <a:gd name="T9" fmla="*/ 1013 h 3292"/>
                <a:gd name="T10" fmla="*/ 127 w 3262"/>
                <a:gd name="T11" fmla="*/ 1365 h 3292"/>
                <a:gd name="T12" fmla="*/ 105 w 3262"/>
                <a:gd name="T13" fmla="*/ 1741 h 3292"/>
                <a:gd name="T14" fmla="*/ 171 w 3262"/>
                <a:gd name="T15" fmla="*/ 2106 h 3292"/>
                <a:gd name="T16" fmla="*/ 321 w 3262"/>
                <a:gd name="T17" fmla="*/ 2442 h 3292"/>
                <a:gd name="T18" fmla="*/ 549 w 3262"/>
                <a:gd name="T19" fmla="*/ 2736 h 3292"/>
                <a:gd name="T20" fmla="*/ 841 w 3262"/>
                <a:gd name="T21" fmla="*/ 2968 h 3292"/>
                <a:gd name="T22" fmla="*/ 1175 w 3262"/>
                <a:gd name="T23" fmla="*/ 3120 h 3292"/>
                <a:gd name="T24" fmla="*/ 1538 w 3262"/>
                <a:gd name="T25" fmla="*/ 3186 h 3292"/>
                <a:gd name="T26" fmla="*/ 1909 w 3262"/>
                <a:gd name="T27" fmla="*/ 3164 h 3292"/>
                <a:gd name="T28" fmla="*/ 2258 w 3262"/>
                <a:gd name="T29" fmla="*/ 3053 h 3292"/>
                <a:gd name="T30" fmla="*/ 2572 w 3262"/>
                <a:gd name="T31" fmla="*/ 2862 h 3292"/>
                <a:gd name="T32" fmla="*/ 2836 w 3262"/>
                <a:gd name="T33" fmla="*/ 2596 h 3292"/>
                <a:gd name="T34" fmla="*/ 3027 w 3262"/>
                <a:gd name="T35" fmla="*/ 2279 h 3292"/>
                <a:gd name="T36" fmla="*/ 3135 w 3262"/>
                <a:gd name="T37" fmla="*/ 1927 h 3292"/>
                <a:gd name="T38" fmla="*/ 3157 w 3262"/>
                <a:gd name="T39" fmla="*/ 1551 h 3292"/>
                <a:gd name="T40" fmla="*/ 3091 w 3262"/>
                <a:gd name="T41" fmla="*/ 1185 h 3292"/>
                <a:gd name="T42" fmla="*/ 2941 w 3262"/>
                <a:gd name="T43" fmla="*/ 849 h 3292"/>
                <a:gd name="T44" fmla="*/ 2712 w 3262"/>
                <a:gd name="T45" fmla="*/ 554 h 3292"/>
                <a:gd name="T46" fmla="*/ 2421 w 3262"/>
                <a:gd name="T47" fmla="*/ 323 h 3292"/>
                <a:gd name="T48" fmla="*/ 2087 w 3262"/>
                <a:gd name="T49" fmla="*/ 172 h 3292"/>
                <a:gd name="T50" fmla="*/ 1725 w 3262"/>
                <a:gd name="T51" fmla="*/ 105 h 3292"/>
                <a:gd name="T52" fmla="*/ 1816 w 3262"/>
                <a:gd name="T53" fmla="*/ 10 h 3292"/>
                <a:gd name="T54" fmla="*/ 2171 w 3262"/>
                <a:gd name="T55" fmla="*/ 92 h 3292"/>
                <a:gd name="T56" fmla="*/ 2498 w 3262"/>
                <a:gd name="T57" fmla="*/ 251 h 3292"/>
                <a:gd name="T58" fmla="*/ 2784 w 3262"/>
                <a:gd name="T59" fmla="*/ 482 h 3292"/>
                <a:gd name="T60" fmla="*/ 3014 w 3262"/>
                <a:gd name="T61" fmla="*/ 771 h 3292"/>
                <a:gd name="T62" fmla="*/ 3171 w 3262"/>
                <a:gd name="T63" fmla="*/ 1101 h 3292"/>
                <a:gd name="T64" fmla="*/ 3252 w 3262"/>
                <a:gd name="T65" fmla="*/ 1459 h 3292"/>
                <a:gd name="T66" fmla="*/ 3252 w 3262"/>
                <a:gd name="T67" fmla="*/ 1833 h 3292"/>
                <a:gd name="T68" fmla="*/ 3171 w 3262"/>
                <a:gd name="T69" fmla="*/ 2190 h 3292"/>
                <a:gd name="T70" fmla="*/ 3014 w 3262"/>
                <a:gd name="T71" fmla="*/ 2519 h 3292"/>
                <a:gd name="T72" fmla="*/ 2784 w 3262"/>
                <a:gd name="T73" fmla="*/ 2810 h 3292"/>
                <a:gd name="T74" fmla="*/ 2498 w 3262"/>
                <a:gd name="T75" fmla="*/ 3041 h 3292"/>
                <a:gd name="T76" fmla="*/ 2171 w 3262"/>
                <a:gd name="T77" fmla="*/ 3200 h 3292"/>
                <a:gd name="T78" fmla="*/ 1816 w 3262"/>
                <a:gd name="T79" fmla="*/ 3282 h 3292"/>
                <a:gd name="T80" fmla="*/ 1446 w 3262"/>
                <a:gd name="T81" fmla="*/ 3282 h 3292"/>
                <a:gd name="T82" fmla="*/ 1092 w 3262"/>
                <a:gd name="T83" fmla="*/ 3200 h 3292"/>
                <a:gd name="T84" fmla="*/ 765 w 3262"/>
                <a:gd name="T85" fmla="*/ 3041 h 3292"/>
                <a:gd name="T86" fmla="*/ 478 w 3262"/>
                <a:gd name="T87" fmla="*/ 2810 h 3292"/>
                <a:gd name="T88" fmla="*/ 249 w 3262"/>
                <a:gd name="T89" fmla="*/ 2519 h 3292"/>
                <a:gd name="T90" fmla="*/ 91 w 3262"/>
                <a:gd name="T91" fmla="*/ 2190 h 3292"/>
                <a:gd name="T92" fmla="*/ 10 w 3262"/>
                <a:gd name="T93" fmla="*/ 1833 h 3292"/>
                <a:gd name="T94" fmla="*/ 10 w 3262"/>
                <a:gd name="T95" fmla="*/ 1459 h 3292"/>
                <a:gd name="T96" fmla="*/ 91 w 3262"/>
                <a:gd name="T97" fmla="*/ 1101 h 3292"/>
                <a:gd name="T98" fmla="*/ 249 w 3262"/>
                <a:gd name="T99" fmla="*/ 771 h 3292"/>
                <a:gd name="T100" fmla="*/ 478 w 3262"/>
                <a:gd name="T101" fmla="*/ 482 h 3292"/>
                <a:gd name="T102" fmla="*/ 765 w 3262"/>
                <a:gd name="T103" fmla="*/ 251 h 3292"/>
                <a:gd name="T104" fmla="*/ 1092 w 3262"/>
                <a:gd name="T105" fmla="*/ 92 h 3292"/>
                <a:gd name="T106" fmla="*/ 1446 w 3262"/>
                <a:gd name="T107" fmla="*/ 1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2" h="3292">
                  <a:moveTo>
                    <a:pt x="1631" y="103"/>
                  </a:moveTo>
                  <a:lnTo>
                    <a:pt x="1538" y="105"/>
                  </a:lnTo>
                  <a:lnTo>
                    <a:pt x="1445" y="113"/>
                  </a:lnTo>
                  <a:lnTo>
                    <a:pt x="1354" y="128"/>
                  </a:lnTo>
                  <a:lnTo>
                    <a:pt x="1264" y="147"/>
                  </a:lnTo>
                  <a:lnTo>
                    <a:pt x="1175" y="172"/>
                  </a:lnTo>
                  <a:lnTo>
                    <a:pt x="1089" y="202"/>
                  </a:lnTo>
                  <a:lnTo>
                    <a:pt x="1004" y="237"/>
                  </a:lnTo>
                  <a:lnTo>
                    <a:pt x="922" y="277"/>
                  </a:lnTo>
                  <a:lnTo>
                    <a:pt x="841" y="323"/>
                  </a:lnTo>
                  <a:lnTo>
                    <a:pt x="764" y="373"/>
                  </a:lnTo>
                  <a:lnTo>
                    <a:pt x="690" y="429"/>
                  </a:lnTo>
                  <a:lnTo>
                    <a:pt x="618" y="489"/>
                  </a:lnTo>
                  <a:lnTo>
                    <a:pt x="549" y="554"/>
                  </a:lnTo>
                  <a:lnTo>
                    <a:pt x="486" y="623"/>
                  </a:lnTo>
                  <a:lnTo>
                    <a:pt x="426" y="696"/>
                  </a:lnTo>
                  <a:lnTo>
                    <a:pt x="371" y="771"/>
                  </a:lnTo>
                  <a:lnTo>
                    <a:pt x="321" y="849"/>
                  </a:lnTo>
                  <a:lnTo>
                    <a:pt x="276" y="929"/>
                  </a:lnTo>
                  <a:lnTo>
                    <a:pt x="236" y="1013"/>
                  </a:lnTo>
                  <a:lnTo>
                    <a:pt x="201" y="1097"/>
                  </a:lnTo>
                  <a:lnTo>
                    <a:pt x="171" y="1185"/>
                  </a:lnTo>
                  <a:lnTo>
                    <a:pt x="146" y="1274"/>
                  </a:lnTo>
                  <a:lnTo>
                    <a:pt x="127" y="1365"/>
                  </a:lnTo>
                  <a:lnTo>
                    <a:pt x="114" y="1458"/>
                  </a:lnTo>
                  <a:lnTo>
                    <a:pt x="105" y="1551"/>
                  </a:lnTo>
                  <a:lnTo>
                    <a:pt x="102" y="1646"/>
                  </a:lnTo>
                  <a:lnTo>
                    <a:pt x="105" y="1741"/>
                  </a:lnTo>
                  <a:lnTo>
                    <a:pt x="114" y="1834"/>
                  </a:lnTo>
                  <a:lnTo>
                    <a:pt x="127" y="1927"/>
                  </a:lnTo>
                  <a:lnTo>
                    <a:pt x="146" y="2017"/>
                  </a:lnTo>
                  <a:lnTo>
                    <a:pt x="171" y="2106"/>
                  </a:lnTo>
                  <a:lnTo>
                    <a:pt x="201" y="2193"/>
                  </a:lnTo>
                  <a:lnTo>
                    <a:pt x="236" y="2279"/>
                  </a:lnTo>
                  <a:lnTo>
                    <a:pt x="276" y="2361"/>
                  </a:lnTo>
                  <a:lnTo>
                    <a:pt x="321" y="2442"/>
                  </a:lnTo>
                  <a:lnTo>
                    <a:pt x="371" y="2521"/>
                  </a:lnTo>
                  <a:lnTo>
                    <a:pt x="426" y="2596"/>
                  </a:lnTo>
                  <a:lnTo>
                    <a:pt x="486" y="2668"/>
                  </a:lnTo>
                  <a:lnTo>
                    <a:pt x="549" y="2736"/>
                  </a:lnTo>
                  <a:lnTo>
                    <a:pt x="618" y="2801"/>
                  </a:lnTo>
                  <a:lnTo>
                    <a:pt x="690" y="2862"/>
                  </a:lnTo>
                  <a:lnTo>
                    <a:pt x="764" y="2917"/>
                  </a:lnTo>
                  <a:lnTo>
                    <a:pt x="841" y="2968"/>
                  </a:lnTo>
                  <a:lnTo>
                    <a:pt x="922" y="3013"/>
                  </a:lnTo>
                  <a:lnTo>
                    <a:pt x="1004" y="3053"/>
                  </a:lnTo>
                  <a:lnTo>
                    <a:pt x="1089" y="3090"/>
                  </a:lnTo>
                  <a:lnTo>
                    <a:pt x="1175" y="3120"/>
                  </a:lnTo>
                  <a:lnTo>
                    <a:pt x="1264" y="3144"/>
                  </a:lnTo>
                  <a:lnTo>
                    <a:pt x="1354" y="3164"/>
                  </a:lnTo>
                  <a:lnTo>
                    <a:pt x="1445" y="3177"/>
                  </a:lnTo>
                  <a:lnTo>
                    <a:pt x="1538" y="3186"/>
                  </a:lnTo>
                  <a:lnTo>
                    <a:pt x="1631" y="3189"/>
                  </a:lnTo>
                  <a:lnTo>
                    <a:pt x="1725" y="3186"/>
                  </a:lnTo>
                  <a:lnTo>
                    <a:pt x="1817" y="3177"/>
                  </a:lnTo>
                  <a:lnTo>
                    <a:pt x="1909" y="3164"/>
                  </a:lnTo>
                  <a:lnTo>
                    <a:pt x="1999" y="3144"/>
                  </a:lnTo>
                  <a:lnTo>
                    <a:pt x="2087" y="3120"/>
                  </a:lnTo>
                  <a:lnTo>
                    <a:pt x="2174" y="3090"/>
                  </a:lnTo>
                  <a:lnTo>
                    <a:pt x="2258" y="3053"/>
                  </a:lnTo>
                  <a:lnTo>
                    <a:pt x="2341" y="3013"/>
                  </a:lnTo>
                  <a:lnTo>
                    <a:pt x="2421" y="2968"/>
                  </a:lnTo>
                  <a:lnTo>
                    <a:pt x="2498" y="2917"/>
                  </a:lnTo>
                  <a:lnTo>
                    <a:pt x="2572" y="2862"/>
                  </a:lnTo>
                  <a:lnTo>
                    <a:pt x="2644" y="2801"/>
                  </a:lnTo>
                  <a:lnTo>
                    <a:pt x="2712" y="2736"/>
                  </a:lnTo>
                  <a:lnTo>
                    <a:pt x="2777" y="2668"/>
                  </a:lnTo>
                  <a:lnTo>
                    <a:pt x="2836" y="2596"/>
                  </a:lnTo>
                  <a:lnTo>
                    <a:pt x="2891" y="2521"/>
                  </a:lnTo>
                  <a:lnTo>
                    <a:pt x="2941" y="2442"/>
                  </a:lnTo>
                  <a:lnTo>
                    <a:pt x="2987" y="2361"/>
                  </a:lnTo>
                  <a:lnTo>
                    <a:pt x="3027" y="2279"/>
                  </a:lnTo>
                  <a:lnTo>
                    <a:pt x="3061" y="2193"/>
                  </a:lnTo>
                  <a:lnTo>
                    <a:pt x="3091" y="2106"/>
                  </a:lnTo>
                  <a:lnTo>
                    <a:pt x="3116" y="2017"/>
                  </a:lnTo>
                  <a:lnTo>
                    <a:pt x="3135" y="1927"/>
                  </a:lnTo>
                  <a:lnTo>
                    <a:pt x="3149" y="1834"/>
                  </a:lnTo>
                  <a:lnTo>
                    <a:pt x="3157" y="1741"/>
                  </a:lnTo>
                  <a:lnTo>
                    <a:pt x="3161" y="1646"/>
                  </a:lnTo>
                  <a:lnTo>
                    <a:pt x="3157" y="1551"/>
                  </a:lnTo>
                  <a:lnTo>
                    <a:pt x="3149" y="1458"/>
                  </a:lnTo>
                  <a:lnTo>
                    <a:pt x="3135" y="1365"/>
                  </a:lnTo>
                  <a:lnTo>
                    <a:pt x="3116" y="1274"/>
                  </a:lnTo>
                  <a:lnTo>
                    <a:pt x="3091" y="1185"/>
                  </a:lnTo>
                  <a:lnTo>
                    <a:pt x="3061" y="1097"/>
                  </a:lnTo>
                  <a:lnTo>
                    <a:pt x="3027" y="1013"/>
                  </a:lnTo>
                  <a:lnTo>
                    <a:pt x="2987" y="929"/>
                  </a:lnTo>
                  <a:lnTo>
                    <a:pt x="2941" y="849"/>
                  </a:lnTo>
                  <a:lnTo>
                    <a:pt x="2891" y="771"/>
                  </a:lnTo>
                  <a:lnTo>
                    <a:pt x="2836" y="696"/>
                  </a:lnTo>
                  <a:lnTo>
                    <a:pt x="2777" y="623"/>
                  </a:lnTo>
                  <a:lnTo>
                    <a:pt x="2712" y="554"/>
                  </a:lnTo>
                  <a:lnTo>
                    <a:pt x="2644" y="489"/>
                  </a:lnTo>
                  <a:lnTo>
                    <a:pt x="2572" y="429"/>
                  </a:lnTo>
                  <a:lnTo>
                    <a:pt x="2498" y="373"/>
                  </a:lnTo>
                  <a:lnTo>
                    <a:pt x="2421" y="323"/>
                  </a:lnTo>
                  <a:lnTo>
                    <a:pt x="2341" y="277"/>
                  </a:lnTo>
                  <a:lnTo>
                    <a:pt x="2258" y="237"/>
                  </a:lnTo>
                  <a:lnTo>
                    <a:pt x="2174" y="202"/>
                  </a:lnTo>
                  <a:lnTo>
                    <a:pt x="2087" y="172"/>
                  </a:lnTo>
                  <a:lnTo>
                    <a:pt x="1999" y="147"/>
                  </a:lnTo>
                  <a:lnTo>
                    <a:pt x="1909" y="128"/>
                  </a:lnTo>
                  <a:lnTo>
                    <a:pt x="1817" y="113"/>
                  </a:lnTo>
                  <a:lnTo>
                    <a:pt x="1725" y="105"/>
                  </a:lnTo>
                  <a:lnTo>
                    <a:pt x="1631" y="103"/>
                  </a:lnTo>
                  <a:close/>
                  <a:moveTo>
                    <a:pt x="1631" y="0"/>
                  </a:moveTo>
                  <a:lnTo>
                    <a:pt x="1724" y="2"/>
                  </a:lnTo>
                  <a:lnTo>
                    <a:pt x="1816" y="10"/>
                  </a:lnTo>
                  <a:lnTo>
                    <a:pt x="1907" y="22"/>
                  </a:lnTo>
                  <a:lnTo>
                    <a:pt x="1996" y="41"/>
                  </a:lnTo>
                  <a:lnTo>
                    <a:pt x="2084" y="64"/>
                  </a:lnTo>
                  <a:lnTo>
                    <a:pt x="2171" y="92"/>
                  </a:lnTo>
                  <a:lnTo>
                    <a:pt x="2255" y="124"/>
                  </a:lnTo>
                  <a:lnTo>
                    <a:pt x="2338" y="162"/>
                  </a:lnTo>
                  <a:lnTo>
                    <a:pt x="2419" y="203"/>
                  </a:lnTo>
                  <a:lnTo>
                    <a:pt x="2498" y="251"/>
                  </a:lnTo>
                  <a:lnTo>
                    <a:pt x="2573" y="301"/>
                  </a:lnTo>
                  <a:lnTo>
                    <a:pt x="2646" y="357"/>
                  </a:lnTo>
                  <a:lnTo>
                    <a:pt x="2716" y="417"/>
                  </a:lnTo>
                  <a:lnTo>
                    <a:pt x="2784" y="482"/>
                  </a:lnTo>
                  <a:lnTo>
                    <a:pt x="2848" y="550"/>
                  </a:lnTo>
                  <a:lnTo>
                    <a:pt x="2908" y="621"/>
                  </a:lnTo>
                  <a:lnTo>
                    <a:pt x="2963" y="695"/>
                  </a:lnTo>
                  <a:lnTo>
                    <a:pt x="3014" y="771"/>
                  </a:lnTo>
                  <a:lnTo>
                    <a:pt x="3060" y="851"/>
                  </a:lnTo>
                  <a:lnTo>
                    <a:pt x="3101" y="932"/>
                  </a:lnTo>
                  <a:lnTo>
                    <a:pt x="3139" y="1016"/>
                  </a:lnTo>
                  <a:lnTo>
                    <a:pt x="3171" y="1101"/>
                  </a:lnTo>
                  <a:lnTo>
                    <a:pt x="3198" y="1188"/>
                  </a:lnTo>
                  <a:lnTo>
                    <a:pt x="3221" y="1277"/>
                  </a:lnTo>
                  <a:lnTo>
                    <a:pt x="3239" y="1367"/>
                  </a:lnTo>
                  <a:lnTo>
                    <a:pt x="3252" y="1459"/>
                  </a:lnTo>
                  <a:lnTo>
                    <a:pt x="3260" y="1552"/>
                  </a:lnTo>
                  <a:lnTo>
                    <a:pt x="3262" y="1646"/>
                  </a:lnTo>
                  <a:lnTo>
                    <a:pt x="3260" y="1740"/>
                  </a:lnTo>
                  <a:lnTo>
                    <a:pt x="3252" y="1833"/>
                  </a:lnTo>
                  <a:lnTo>
                    <a:pt x="3239" y="1924"/>
                  </a:lnTo>
                  <a:lnTo>
                    <a:pt x="3221" y="2014"/>
                  </a:lnTo>
                  <a:lnTo>
                    <a:pt x="3198" y="2103"/>
                  </a:lnTo>
                  <a:lnTo>
                    <a:pt x="3171" y="2190"/>
                  </a:lnTo>
                  <a:lnTo>
                    <a:pt x="3139" y="2276"/>
                  </a:lnTo>
                  <a:lnTo>
                    <a:pt x="3101" y="2359"/>
                  </a:lnTo>
                  <a:lnTo>
                    <a:pt x="3060" y="2441"/>
                  </a:lnTo>
                  <a:lnTo>
                    <a:pt x="3014" y="2519"/>
                  </a:lnTo>
                  <a:lnTo>
                    <a:pt x="2963" y="2596"/>
                  </a:lnTo>
                  <a:lnTo>
                    <a:pt x="2908" y="2670"/>
                  </a:lnTo>
                  <a:lnTo>
                    <a:pt x="2848" y="2742"/>
                  </a:lnTo>
                  <a:lnTo>
                    <a:pt x="2784" y="2810"/>
                  </a:lnTo>
                  <a:lnTo>
                    <a:pt x="2716" y="2874"/>
                  </a:lnTo>
                  <a:lnTo>
                    <a:pt x="2646" y="2934"/>
                  </a:lnTo>
                  <a:lnTo>
                    <a:pt x="2573" y="2989"/>
                  </a:lnTo>
                  <a:lnTo>
                    <a:pt x="2498" y="3041"/>
                  </a:lnTo>
                  <a:lnTo>
                    <a:pt x="2419" y="3087"/>
                  </a:lnTo>
                  <a:lnTo>
                    <a:pt x="2338" y="3130"/>
                  </a:lnTo>
                  <a:lnTo>
                    <a:pt x="2255" y="3167"/>
                  </a:lnTo>
                  <a:lnTo>
                    <a:pt x="2171" y="3200"/>
                  </a:lnTo>
                  <a:lnTo>
                    <a:pt x="2084" y="3228"/>
                  </a:lnTo>
                  <a:lnTo>
                    <a:pt x="1996" y="3251"/>
                  </a:lnTo>
                  <a:lnTo>
                    <a:pt x="1907" y="3268"/>
                  </a:lnTo>
                  <a:lnTo>
                    <a:pt x="1816" y="3282"/>
                  </a:lnTo>
                  <a:lnTo>
                    <a:pt x="1724" y="3289"/>
                  </a:lnTo>
                  <a:lnTo>
                    <a:pt x="1631" y="3292"/>
                  </a:lnTo>
                  <a:lnTo>
                    <a:pt x="1538" y="3289"/>
                  </a:lnTo>
                  <a:lnTo>
                    <a:pt x="1446" y="3282"/>
                  </a:lnTo>
                  <a:lnTo>
                    <a:pt x="1356" y="3268"/>
                  </a:lnTo>
                  <a:lnTo>
                    <a:pt x="1266" y="3251"/>
                  </a:lnTo>
                  <a:lnTo>
                    <a:pt x="1178" y="3228"/>
                  </a:lnTo>
                  <a:lnTo>
                    <a:pt x="1092" y="3200"/>
                  </a:lnTo>
                  <a:lnTo>
                    <a:pt x="1007" y="3167"/>
                  </a:lnTo>
                  <a:lnTo>
                    <a:pt x="924" y="3130"/>
                  </a:lnTo>
                  <a:lnTo>
                    <a:pt x="843" y="3087"/>
                  </a:lnTo>
                  <a:lnTo>
                    <a:pt x="765" y="3041"/>
                  </a:lnTo>
                  <a:lnTo>
                    <a:pt x="690" y="2989"/>
                  </a:lnTo>
                  <a:lnTo>
                    <a:pt x="616" y="2934"/>
                  </a:lnTo>
                  <a:lnTo>
                    <a:pt x="545" y="2874"/>
                  </a:lnTo>
                  <a:lnTo>
                    <a:pt x="478" y="2810"/>
                  </a:lnTo>
                  <a:lnTo>
                    <a:pt x="414" y="2742"/>
                  </a:lnTo>
                  <a:lnTo>
                    <a:pt x="354" y="2670"/>
                  </a:lnTo>
                  <a:lnTo>
                    <a:pt x="299" y="2596"/>
                  </a:lnTo>
                  <a:lnTo>
                    <a:pt x="249" y="2519"/>
                  </a:lnTo>
                  <a:lnTo>
                    <a:pt x="203" y="2441"/>
                  </a:lnTo>
                  <a:lnTo>
                    <a:pt x="161" y="2359"/>
                  </a:lnTo>
                  <a:lnTo>
                    <a:pt x="124" y="2276"/>
                  </a:lnTo>
                  <a:lnTo>
                    <a:pt x="91" y="2190"/>
                  </a:lnTo>
                  <a:lnTo>
                    <a:pt x="63" y="2103"/>
                  </a:lnTo>
                  <a:lnTo>
                    <a:pt x="41" y="2014"/>
                  </a:lnTo>
                  <a:lnTo>
                    <a:pt x="24" y="1924"/>
                  </a:lnTo>
                  <a:lnTo>
                    <a:pt x="10" y="1833"/>
                  </a:lnTo>
                  <a:lnTo>
                    <a:pt x="3" y="1740"/>
                  </a:lnTo>
                  <a:lnTo>
                    <a:pt x="0" y="1646"/>
                  </a:lnTo>
                  <a:lnTo>
                    <a:pt x="3" y="1552"/>
                  </a:lnTo>
                  <a:lnTo>
                    <a:pt x="10" y="1459"/>
                  </a:lnTo>
                  <a:lnTo>
                    <a:pt x="24" y="1367"/>
                  </a:lnTo>
                  <a:lnTo>
                    <a:pt x="41" y="1277"/>
                  </a:lnTo>
                  <a:lnTo>
                    <a:pt x="63" y="1188"/>
                  </a:lnTo>
                  <a:lnTo>
                    <a:pt x="91" y="1101"/>
                  </a:lnTo>
                  <a:lnTo>
                    <a:pt x="124" y="1016"/>
                  </a:lnTo>
                  <a:lnTo>
                    <a:pt x="161" y="932"/>
                  </a:lnTo>
                  <a:lnTo>
                    <a:pt x="203" y="851"/>
                  </a:lnTo>
                  <a:lnTo>
                    <a:pt x="249" y="771"/>
                  </a:lnTo>
                  <a:lnTo>
                    <a:pt x="299" y="695"/>
                  </a:lnTo>
                  <a:lnTo>
                    <a:pt x="354" y="621"/>
                  </a:lnTo>
                  <a:lnTo>
                    <a:pt x="414" y="550"/>
                  </a:lnTo>
                  <a:lnTo>
                    <a:pt x="478" y="482"/>
                  </a:lnTo>
                  <a:lnTo>
                    <a:pt x="545" y="417"/>
                  </a:lnTo>
                  <a:lnTo>
                    <a:pt x="616" y="357"/>
                  </a:lnTo>
                  <a:lnTo>
                    <a:pt x="690" y="301"/>
                  </a:lnTo>
                  <a:lnTo>
                    <a:pt x="765" y="251"/>
                  </a:lnTo>
                  <a:lnTo>
                    <a:pt x="843" y="203"/>
                  </a:lnTo>
                  <a:lnTo>
                    <a:pt x="924" y="162"/>
                  </a:lnTo>
                  <a:lnTo>
                    <a:pt x="1007" y="124"/>
                  </a:lnTo>
                  <a:lnTo>
                    <a:pt x="1092" y="92"/>
                  </a:lnTo>
                  <a:lnTo>
                    <a:pt x="1178" y="64"/>
                  </a:lnTo>
                  <a:lnTo>
                    <a:pt x="1266" y="41"/>
                  </a:lnTo>
                  <a:lnTo>
                    <a:pt x="1356" y="22"/>
                  </a:lnTo>
                  <a:lnTo>
                    <a:pt x="1446" y="10"/>
                  </a:lnTo>
                  <a:lnTo>
                    <a:pt x="1538" y="2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Rectangle 17"/>
            <p:cNvSpPr>
              <a:spLocks noChangeArrowheads="1"/>
            </p:cNvSpPr>
            <p:nvPr/>
          </p:nvSpPr>
          <p:spPr bwMode="auto">
            <a:xfrm>
              <a:off x="8083551" y="3794125"/>
              <a:ext cx="20638" cy="223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Rectangle 18"/>
            <p:cNvSpPr>
              <a:spLocks noChangeArrowheads="1"/>
            </p:cNvSpPr>
            <p:nvPr/>
          </p:nvSpPr>
          <p:spPr bwMode="auto">
            <a:xfrm>
              <a:off x="8083551" y="4059238"/>
              <a:ext cx="20638" cy="41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054142" y="398006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sz="18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기반 딥러닝 모델링</a:t>
            </a:r>
            <a:endParaRPr lang="en-IN" sz="1800" b="1" dirty="0">
              <a:solidFill>
                <a:srgbClr val="0070C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9" name="Oval 132">
            <a:extLst>
              <a:ext uri="{FF2B5EF4-FFF2-40B4-BE49-F238E27FC236}">
                <a16:creationId xmlns:a16="http://schemas.microsoft.com/office/drawing/2014/main" id="{8287E97F-5956-46A8-9C5F-EA27D191FAA6}"/>
              </a:ext>
            </a:extLst>
          </p:cNvPr>
          <p:cNvSpPr/>
          <p:nvPr/>
        </p:nvSpPr>
        <p:spPr>
          <a:xfrm>
            <a:off x="4527097" y="510658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32">
            <a:extLst>
              <a:ext uri="{FF2B5EF4-FFF2-40B4-BE49-F238E27FC236}">
                <a16:creationId xmlns:a16="http://schemas.microsoft.com/office/drawing/2014/main" id="{D1BB8726-36EE-467E-9273-DD1CCC91A487}"/>
              </a:ext>
            </a:extLst>
          </p:cNvPr>
          <p:cNvSpPr/>
          <p:nvPr/>
        </p:nvSpPr>
        <p:spPr>
          <a:xfrm>
            <a:off x="1436715" y="3751011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32">
            <a:extLst>
              <a:ext uri="{FF2B5EF4-FFF2-40B4-BE49-F238E27FC236}">
                <a16:creationId xmlns:a16="http://schemas.microsoft.com/office/drawing/2014/main" id="{30BEB326-6C6C-45C4-B738-083BFA0005B6}"/>
              </a:ext>
            </a:extLst>
          </p:cNvPr>
          <p:cNvSpPr/>
          <p:nvPr/>
        </p:nvSpPr>
        <p:spPr>
          <a:xfrm>
            <a:off x="951861" y="3751011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EDEAFD-9578-4F61-BB7A-EAE5E719575E}"/>
              </a:ext>
            </a:extLst>
          </p:cNvPr>
          <p:cNvSpPr txBox="1"/>
          <p:nvPr/>
        </p:nvSpPr>
        <p:spPr>
          <a:xfrm rot="19019092">
            <a:off x="-354318" y="3037519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Java, Python </a:t>
            </a:r>
            <a:r>
              <a:rPr lang="ko-KR" altLang="en-US" sz="1200" kern="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공부</a:t>
            </a:r>
            <a:endParaRPr lang="en-US" sz="1200" kern="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8" name="Oval 132">
            <a:extLst>
              <a:ext uri="{FF2B5EF4-FFF2-40B4-BE49-F238E27FC236}">
                <a16:creationId xmlns:a16="http://schemas.microsoft.com/office/drawing/2014/main" id="{3040C9BA-F8C7-4BC1-80BA-A7F635FFAE3A}"/>
              </a:ext>
            </a:extLst>
          </p:cNvPr>
          <p:cNvSpPr/>
          <p:nvPr/>
        </p:nvSpPr>
        <p:spPr>
          <a:xfrm>
            <a:off x="2485301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val 132">
            <a:extLst>
              <a:ext uri="{FF2B5EF4-FFF2-40B4-BE49-F238E27FC236}">
                <a16:creationId xmlns:a16="http://schemas.microsoft.com/office/drawing/2014/main" id="{BC4B0DFF-469A-4366-A5B2-081F69181DD4}"/>
              </a:ext>
            </a:extLst>
          </p:cNvPr>
          <p:cNvSpPr/>
          <p:nvPr/>
        </p:nvSpPr>
        <p:spPr>
          <a:xfrm>
            <a:off x="2923507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2">
            <a:extLst>
              <a:ext uri="{FF2B5EF4-FFF2-40B4-BE49-F238E27FC236}">
                <a16:creationId xmlns:a16="http://schemas.microsoft.com/office/drawing/2014/main" id="{F6530FE8-003E-4BE9-89E2-E551F9E398E9}"/>
              </a:ext>
            </a:extLst>
          </p:cNvPr>
          <p:cNvSpPr/>
          <p:nvPr/>
        </p:nvSpPr>
        <p:spPr>
          <a:xfrm>
            <a:off x="3386344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2">
            <a:extLst>
              <a:ext uri="{FF2B5EF4-FFF2-40B4-BE49-F238E27FC236}">
                <a16:creationId xmlns:a16="http://schemas.microsoft.com/office/drawing/2014/main" id="{8AF79752-AD1C-46E6-B4F6-67ED45AAA7FA}"/>
              </a:ext>
            </a:extLst>
          </p:cNvPr>
          <p:cNvSpPr/>
          <p:nvPr/>
        </p:nvSpPr>
        <p:spPr>
          <a:xfrm>
            <a:off x="3903671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2">
            <a:extLst>
              <a:ext uri="{FF2B5EF4-FFF2-40B4-BE49-F238E27FC236}">
                <a16:creationId xmlns:a16="http://schemas.microsoft.com/office/drawing/2014/main" id="{BF9C8A42-DEF2-417E-B19A-04D96CDB805B}"/>
              </a:ext>
            </a:extLst>
          </p:cNvPr>
          <p:cNvSpPr/>
          <p:nvPr/>
        </p:nvSpPr>
        <p:spPr>
          <a:xfrm>
            <a:off x="4369477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32">
            <a:extLst>
              <a:ext uri="{FF2B5EF4-FFF2-40B4-BE49-F238E27FC236}">
                <a16:creationId xmlns:a16="http://schemas.microsoft.com/office/drawing/2014/main" id="{EF49C9F8-9EDD-4015-8342-3C227AF1E0CF}"/>
              </a:ext>
            </a:extLst>
          </p:cNvPr>
          <p:cNvSpPr/>
          <p:nvPr/>
        </p:nvSpPr>
        <p:spPr>
          <a:xfrm>
            <a:off x="5369856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32">
            <a:extLst>
              <a:ext uri="{FF2B5EF4-FFF2-40B4-BE49-F238E27FC236}">
                <a16:creationId xmlns:a16="http://schemas.microsoft.com/office/drawing/2014/main" id="{143CB083-FD1A-48FB-8D3A-440C84AD856F}"/>
              </a:ext>
            </a:extLst>
          </p:cNvPr>
          <p:cNvSpPr/>
          <p:nvPr/>
        </p:nvSpPr>
        <p:spPr>
          <a:xfrm>
            <a:off x="5878962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Oval 132">
            <a:extLst>
              <a:ext uri="{FF2B5EF4-FFF2-40B4-BE49-F238E27FC236}">
                <a16:creationId xmlns:a16="http://schemas.microsoft.com/office/drawing/2014/main" id="{27FBFE69-23AF-4C1E-B76F-379F4752D97B}"/>
              </a:ext>
            </a:extLst>
          </p:cNvPr>
          <p:cNvSpPr/>
          <p:nvPr/>
        </p:nvSpPr>
        <p:spPr>
          <a:xfrm>
            <a:off x="4848889" y="3742836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E4C8B8-5DD7-46BF-A05C-3B7E4BF9A45E}"/>
              </a:ext>
            </a:extLst>
          </p:cNvPr>
          <p:cNvSpPr txBox="1"/>
          <p:nvPr/>
        </p:nvSpPr>
        <p:spPr>
          <a:xfrm rot="19019092">
            <a:off x="1166113" y="2947732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Python,R</a:t>
            </a: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 심화 공부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065B01-71AE-4F05-B755-B41B9F4FFD77}"/>
              </a:ext>
            </a:extLst>
          </p:cNvPr>
          <p:cNvSpPr txBox="1"/>
          <p:nvPr/>
        </p:nvSpPr>
        <p:spPr>
          <a:xfrm rot="19019092">
            <a:off x="1855482" y="2732719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아마존 댓글 감성분석 프로젝트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5B294F-06E5-42C0-95D7-FA5E7C474DBD}"/>
              </a:ext>
            </a:extLst>
          </p:cNvPr>
          <p:cNvSpPr txBox="1"/>
          <p:nvPr/>
        </p:nvSpPr>
        <p:spPr>
          <a:xfrm>
            <a:off x="227881" y="4006334"/>
            <a:ext cx="21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R, Python </a:t>
            </a:r>
            <a:r>
              <a:rPr lang="ko-KR" altLang="en-US" b="1" dirty="0">
                <a:solidFill>
                  <a:schemeClr val="accent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빅데이터</a:t>
            </a:r>
            <a:endParaRPr lang="en-IN" b="1" dirty="0">
              <a:solidFill>
                <a:schemeClr val="accent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F63433-C3AD-4AA9-A9DF-410043DCC860}"/>
              </a:ext>
            </a:extLst>
          </p:cNvPr>
          <p:cNvSpPr txBox="1"/>
          <p:nvPr/>
        </p:nvSpPr>
        <p:spPr>
          <a:xfrm rot="19019092">
            <a:off x="2503390" y="2566732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Tkinter</a:t>
            </a: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를 이용한 영상처리 프로그램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106874-ADD7-4502-A1AE-D14ACC9648A5}"/>
              </a:ext>
            </a:extLst>
          </p:cNvPr>
          <p:cNvSpPr txBox="1"/>
          <p:nvPr/>
        </p:nvSpPr>
        <p:spPr>
          <a:xfrm rot="19019092">
            <a:off x="2998482" y="2642932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컴퓨터 상태를 나타내는 프로그램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8EA05E4-18D6-4DDE-BCE9-EEBE7447625B}"/>
              </a:ext>
            </a:extLst>
          </p:cNvPr>
          <p:cNvSpPr txBox="1"/>
          <p:nvPr/>
        </p:nvSpPr>
        <p:spPr>
          <a:xfrm rot="19019092">
            <a:off x="3705376" y="2414332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빅 콘테스트 </a:t>
            </a:r>
            <a:r>
              <a:rPr lang="en-US" altLang="ko-KR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게임 이탈 유저 예측 부문 참가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751D4-A69F-4823-9CF8-676B99F61475}"/>
              </a:ext>
            </a:extLst>
          </p:cNvPr>
          <p:cNvSpPr txBox="1"/>
          <p:nvPr/>
        </p:nvSpPr>
        <p:spPr>
          <a:xfrm rot="19019092">
            <a:off x="4446282" y="2185732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딥러닝을 이용한 말투를 따라하는 자연어 처리 모델 제작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582415-019D-4240-9E77-61CDFD9F04CD}"/>
              </a:ext>
            </a:extLst>
          </p:cNvPr>
          <p:cNvSpPr txBox="1"/>
          <p:nvPr/>
        </p:nvSpPr>
        <p:spPr>
          <a:xfrm rot="19019092">
            <a:off x="4332190" y="2732719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앨리스 데이터 챌린지 참가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586216-6F05-4A45-B6B2-D6CFA4AC1A30}"/>
              </a:ext>
            </a:extLst>
          </p:cNvPr>
          <p:cNvSpPr txBox="1"/>
          <p:nvPr/>
        </p:nvSpPr>
        <p:spPr>
          <a:xfrm rot="19019092">
            <a:off x="4789390" y="2732719"/>
            <a:ext cx="3870728" cy="26314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발표력 개선 프로그램</a:t>
            </a:r>
            <a:r>
              <a:rPr lang="en-US" altLang="ko-KR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200" kern="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Medium" panose="00000600000000000000" pitchFamily="50" charset="-127"/>
              </a:rPr>
              <a:t>제작중</a:t>
            </a:r>
            <a:endParaRPr lang="en-US" sz="1200" kern="0" dirty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C47B17C-4063-4E77-B07D-C9650152397A}"/>
              </a:ext>
            </a:extLst>
          </p:cNvPr>
          <p:cNvSpPr txBox="1"/>
          <p:nvPr/>
        </p:nvSpPr>
        <p:spPr>
          <a:xfrm>
            <a:off x="393141" y="1210488"/>
            <a:ext cx="267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Bold" panose="00000800000000000000" pitchFamily="50" charset="-127"/>
              </a:rPr>
              <a:t>My Dev Life</a:t>
            </a:r>
          </a:p>
          <a:p>
            <a:r>
              <a:rPr lang="en-IN" sz="1600" b="1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KoPubWorld돋움체_Pro Bold" panose="00000800000000000000" pitchFamily="50" charset="-127"/>
              </a:rPr>
              <a:t>gtpgg1013@gmail.com</a:t>
            </a:r>
          </a:p>
        </p:txBody>
      </p:sp>
    </p:spTree>
    <p:extLst>
      <p:ext uri="{BB962C8B-B14F-4D97-AF65-F5344CB8AC3E}">
        <p14:creationId xmlns:p14="http://schemas.microsoft.com/office/powerpoint/2010/main" val="67094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EEE20D-4D32-4F8F-88E9-328665EA7578}"/>
              </a:ext>
            </a:extLst>
          </p:cNvPr>
          <p:cNvCxnSpPr/>
          <p:nvPr/>
        </p:nvCxnSpPr>
        <p:spPr>
          <a:xfrm>
            <a:off x="914400" y="3048000"/>
            <a:ext cx="7239000" cy="0"/>
          </a:xfrm>
          <a:prstGeom prst="straightConnector1">
            <a:avLst/>
          </a:prstGeom>
          <a:ln>
            <a:tailEnd type="triangle"/>
          </a:ln>
          <a:effectLst>
            <a:softEdge rad="12700"/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4DE961-4B8F-40BC-AF68-67BC63AFB879}"/>
              </a:ext>
            </a:extLst>
          </p:cNvPr>
          <p:cNvCxnSpPr/>
          <p:nvPr/>
        </p:nvCxnSpPr>
        <p:spPr>
          <a:xfrm>
            <a:off x="685800" y="3429000"/>
            <a:ext cx="7010400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9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 Roadmap Horizontal Timelines</a:t>
            </a:r>
            <a:endParaRPr lang="en-US" dirty="0"/>
          </a:p>
        </p:txBody>
      </p:sp>
      <p:sp>
        <p:nvSpPr>
          <p:cNvPr id="44" name="Freeform 34"/>
          <p:cNvSpPr>
            <a:spLocks/>
          </p:cNvSpPr>
          <p:nvPr/>
        </p:nvSpPr>
        <p:spPr bwMode="auto">
          <a:xfrm>
            <a:off x="1185558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Freeform 35"/>
          <p:cNvSpPr>
            <a:spLocks/>
          </p:cNvSpPr>
          <p:nvPr/>
        </p:nvSpPr>
        <p:spPr bwMode="auto">
          <a:xfrm>
            <a:off x="1185558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Freeform 36"/>
          <p:cNvSpPr>
            <a:spLocks/>
          </p:cNvSpPr>
          <p:nvPr/>
        </p:nvSpPr>
        <p:spPr bwMode="auto">
          <a:xfrm>
            <a:off x="399257" y="3548590"/>
            <a:ext cx="1191800" cy="594307"/>
          </a:xfrm>
          <a:custGeom>
            <a:avLst/>
            <a:gdLst>
              <a:gd name="T0" fmla="*/ 115 w 1496"/>
              <a:gd name="T1" fmla="*/ 5 h 746"/>
              <a:gd name="T2" fmla="*/ 155 w 1496"/>
              <a:gd name="T3" fmla="*/ 29 h 746"/>
              <a:gd name="T4" fmla="*/ 864 w 1496"/>
              <a:gd name="T5" fmla="*/ 48 h 746"/>
              <a:gd name="T6" fmla="*/ 867 w 1496"/>
              <a:gd name="T7" fmla="*/ 151 h 746"/>
              <a:gd name="T8" fmla="*/ 895 w 1496"/>
              <a:gd name="T9" fmla="*/ 267 h 746"/>
              <a:gd name="T10" fmla="*/ 946 w 1496"/>
              <a:gd name="T11" fmla="*/ 372 h 746"/>
              <a:gd name="T12" fmla="*/ 1018 w 1496"/>
              <a:gd name="T13" fmla="*/ 462 h 746"/>
              <a:gd name="T14" fmla="*/ 1108 w 1496"/>
              <a:gd name="T15" fmla="*/ 533 h 746"/>
              <a:gd name="T16" fmla="*/ 1213 w 1496"/>
              <a:gd name="T17" fmla="*/ 585 h 746"/>
              <a:gd name="T18" fmla="*/ 1329 w 1496"/>
              <a:gd name="T19" fmla="*/ 611 h 746"/>
              <a:gd name="T20" fmla="*/ 1362 w 1496"/>
              <a:gd name="T21" fmla="*/ 579 h 746"/>
              <a:gd name="T22" fmla="*/ 1406 w 1496"/>
              <a:gd name="T23" fmla="*/ 567 h 746"/>
              <a:gd name="T24" fmla="*/ 1452 w 1496"/>
              <a:gd name="T25" fmla="*/ 579 h 746"/>
              <a:gd name="T26" fmla="*/ 1483 w 1496"/>
              <a:gd name="T27" fmla="*/ 612 h 746"/>
              <a:gd name="T28" fmla="*/ 1496 w 1496"/>
              <a:gd name="T29" fmla="*/ 656 h 746"/>
              <a:gd name="T30" fmla="*/ 1483 w 1496"/>
              <a:gd name="T31" fmla="*/ 702 h 746"/>
              <a:gd name="T32" fmla="*/ 1452 w 1496"/>
              <a:gd name="T33" fmla="*/ 735 h 746"/>
              <a:gd name="T34" fmla="*/ 1406 w 1496"/>
              <a:gd name="T35" fmla="*/ 746 h 746"/>
              <a:gd name="T36" fmla="*/ 1367 w 1496"/>
              <a:gd name="T37" fmla="*/ 737 h 746"/>
              <a:gd name="T38" fmla="*/ 1337 w 1496"/>
              <a:gd name="T39" fmla="*/ 713 h 746"/>
              <a:gd name="T40" fmla="*/ 1264 w 1496"/>
              <a:gd name="T41" fmla="*/ 687 h 746"/>
              <a:gd name="T42" fmla="*/ 1147 w 1496"/>
              <a:gd name="T43" fmla="*/ 649 h 746"/>
              <a:gd name="T44" fmla="*/ 1042 w 1496"/>
              <a:gd name="T45" fmla="*/ 591 h 746"/>
              <a:gd name="T46" fmla="*/ 951 w 1496"/>
              <a:gd name="T47" fmla="*/ 514 h 746"/>
              <a:gd name="T48" fmla="*/ 876 w 1496"/>
              <a:gd name="T49" fmla="*/ 421 h 746"/>
              <a:gd name="T50" fmla="*/ 821 w 1496"/>
              <a:gd name="T51" fmla="*/ 314 h 746"/>
              <a:gd name="T52" fmla="*/ 788 w 1496"/>
              <a:gd name="T53" fmla="*/ 196 h 746"/>
              <a:gd name="T54" fmla="*/ 168 w 1496"/>
              <a:gd name="T55" fmla="*/ 133 h 746"/>
              <a:gd name="T56" fmla="*/ 136 w 1496"/>
              <a:gd name="T57" fmla="*/ 167 h 746"/>
              <a:gd name="T58" fmla="*/ 90 w 1496"/>
              <a:gd name="T59" fmla="*/ 180 h 746"/>
              <a:gd name="T60" fmla="*/ 44 w 1496"/>
              <a:gd name="T61" fmla="*/ 167 h 746"/>
              <a:gd name="T62" fmla="*/ 13 w 1496"/>
              <a:gd name="T63" fmla="*/ 135 h 746"/>
              <a:gd name="T64" fmla="*/ 0 w 1496"/>
              <a:gd name="T65" fmla="*/ 90 h 746"/>
              <a:gd name="T66" fmla="*/ 13 w 1496"/>
              <a:gd name="T67" fmla="*/ 46 h 746"/>
              <a:gd name="T68" fmla="*/ 44 w 1496"/>
              <a:gd name="T69" fmla="*/ 13 h 746"/>
              <a:gd name="T70" fmla="*/ 90 w 1496"/>
              <a:gd name="T71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96" h="746">
                <a:moveTo>
                  <a:pt x="90" y="0"/>
                </a:moveTo>
                <a:lnTo>
                  <a:pt x="115" y="5"/>
                </a:lnTo>
                <a:lnTo>
                  <a:pt x="136" y="14"/>
                </a:lnTo>
                <a:lnTo>
                  <a:pt x="155" y="29"/>
                </a:lnTo>
                <a:lnTo>
                  <a:pt x="168" y="48"/>
                </a:lnTo>
                <a:lnTo>
                  <a:pt x="864" y="48"/>
                </a:lnTo>
                <a:lnTo>
                  <a:pt x="864" y="90"/>
                </a:lnTo>
                <a:lnTo>
                  <a:pt x="867" y="151"/>
                </a:lnTo>
                <a:lnTo>
                  <a:pt x="878" y="210"/>
                </a:lnTo>
                <a:lnTo>
                  <a:pt x="895" y="267"/>
                </a:lnTo>
                <a:lnTo>
                  <a:pt x="917" y="321"/>
                </a:lnTo>
                <a:lnTo>
                  <a:pt x="946" y="372"/>
                </a:lnTo>
                <a:lnTo>
                  <a:pt x="980" y="419"/>
                </a:lnTo>
                <a:lnTo>
                  <a:pt x="1018" y="462"/>
                </a:lnTo>
                <a:lnTo>
                  <a:pt x="1062" y="500"/>
                </a:lnTo>
                <a:lnTo>
                  <a:pt x="1108" y="533"/>
                </a:lnTo>
                <a:lnTo>
                  <a:pt x="1159" y="562"/>
                </a:lnTo>
                <a:lnTo>
                  <a:pt x="1213" y="585"/>
                </a:lnTo>
                <a:lnTo>
                  <a:pt x="1270" y="600"/>
                </a:lnTo>
                <a:lnTo>
                  <a:pt x="1329" y="611"/>
                </a:lnTo>
                <a:lnTo>
                  <a:pt x="1344" y="593"/>
                </a:lnTo>
                <a:lnTo>
                  <a:pt x="1362" y="579"/>
                </a:lnTo>
                <a:lnTo>
                  <a:pt x="1382" y="570"/>
                </a:lnTo>
                <a:lnTo>
                  <a:pt x="1406" y="567"/>
                </a:lnTo>
                <a:lnTo>
                  <a:pt x="1430" y="570"/>
                </a:lnTo>
                <a:lnTo>
                  <a:pt x="1452" y="579"/>
                </a:lnTo>
                <a:lnTo>
                  <a:pt x="1470" y="594"/>
                </a:lnTo>
                <a:lnTo>
                  <a:pt x="1483" y="612"/>
                </a:lnTo>
                <a:lnTo>
                  <a:pt x="1492" y="633"/>
                </a:lnTo>
                <a:lnTo>
                  <a:pt x="1496" y="656"/>
                </a:lnTo>
                <a:lnTo>
                  <a:pt x="1492" y="680"/>
                </a:lnTo>
                <a:lnTo>
                  <a:pt x="1483" y="702"/>
                </a:lnTo>
                <a:lnTo>
                  <a:pt x="1470" y="720"/>
                </a:lnTo>
                <a:lnTo>
                  <a:pt x="1452" y="735"/>
                </a:lnTo>
                <a:lnTo>
                  <a:pt x="1430" y="744"/>
                </a:lnTo>
                <a:lnTo>
                  <a:pt x="1406" y="746"/>
                </a:lnTo>
                <a:lnTo>
                  <a:pt x="1386" y="744"/>
                </a:lnTo>
                <a:lnTo>
                  <a:pt x="1367" y="737"/>
                </a:lnTo>
                <a:lnTo>
                  <a:pt x="1350" y="727"/>
                </a:lnTo>
                <a:lnTo>
                  <a:pt x="1337" y="713"/>
                </a:lnTo>
                <a:lnTo>
                  <a:pt x="1325" y="696"/>
                </a:lnTo>
                <a:lnTo>
                  <a:pt x="1264" y="687"/>
                </a:lnTo>
                <a:lnTo>
                  <a:pt x="1205" y="671"/>
                </a:lnTo>
                <a:lnTo>
                  <a:pt x="1147" y="649"/>
                </a:lnTo>
                <a:lnTo>
                  <a:pt x="1093" y="623"/>
                </a:lnTo>
                <a:lnTo>
                  <a:pt x="1042" y="591"/>
                </a:lnTo>
                <a:lnTo>
                  <a:pt x="995" y="555"/>
                </a:lnTo>
                <a:lnTo>
                  <a:pt x="951" y="514"/>
                </a:lnTo>
                <a:lnTo>
                  <a:pt x="912" y="470"/>
                </a:lnTo>
                <a:lnTo>
                  <a:pt x="876" y="421"/>
                </a:lnTo>
                <a:lnTo>
                  <a:pt x="846" y="369"/>
                </a:lnTo>
                <a:lnTo>
                  <a:pt x="821" y="314"/>
                </a:lnTo>
                <a:lnTo>
                  <a:pt x="801" y="256"/>
                </a:lnTo>
                <a:lnTo>
                  <a:pt x="788" y="196"/>
                </a:lnTo>
                <a:lnTo>
                  <a:pt x="780" y="133"/>
                </a:lnTo>
                <a:lnTo>
                  <a:pt x="168" y="133"/>
                </a:lnTo>
                <a:lnTo>
                  <a:pt x="155" y="152"/>
                </a:lnTo>
                <a:lnTo>
                  <a:pt x="136" y="167"/>
                </a:lnTo>
                <a:lnTo>
                  <a:pt x="115" y="176"/>
                </a:lnTo>
                <a:lnTo>
                  <a:pt x="90" y="180"/>
                </a:lnTo>
                <a:lnTo>
                  <a:pt x="66" y="176"/>
                </a:lnTo>
                <a:lnTo>
                  <a:pt x="44" y="167"/>
                </a:lnTo>
                <a:lnTo>
                  <a:pt x="26" y="154"/>
                </a:lnTo>
                <a:lnTo>
                  <a:pt x="13" y="135"/>
                </a:lnTo>
                <a:lnTo>
                  <a:pt x="3" y="114"/>
                </a:lnTo>
                <a:lnTo>
                  <a:pt x="0" y="90"/>
                </a:lnTo>
                <a:lnTo>
                  <a:pt x="3" y="66"/>
                </a:lnTo>
                <a:lnTo>
                  <a:pt x="13" y="46"/>
                </a:lnTo>
                <a:lnTo>
                  <a:pt x="26" y="27"/>
                </a:lnTo>
                <a:lnTo>
                  <a:pt x="44" y="13"/>
                </a:lnTo>
                <a:lnTo>
                  <a:pt x="66" y="4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Freeform 34"/>
          <p:cNvSpPr>
            <a:spLocks/>
          </p:cNvSpPr>
          <p:nvPr/>
        </p:nvSpPr>
        <p:spPr bwMode="auto">
          <a:xfrm>
            <a:off x="2972627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2" name="Freeform 35"/>
          <p:cNvSpPr>
            <a:spLocks/>
          </p:cNvSpPr>
          <p:nvPr/>
        </p:nvSpPr>
        <p:spPr bwMode="auto">
          <a:xfrm>
            <a:off x="2972627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34"/>
          <p:cNvSpPr>
            <a:spLocks/>
          </p:cNvSpPr>
          <p:nvPr/>
        </p:nvSpPr>
        <p:spPr bwMode="auto">
          <a:xfrm>
            <a:off x="4759696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70" name="Freeform 35"/>
          <p:cNvSpPr>
            <a:spLocks/>
          </p:cNvSpPr>
          <p:nvPr/>
        </p:nvSpPr>
        <p:spPr bwMode="auto">
          <a:xfrm>
            <a:off x="4759696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Freeform 34"/>
          <p:cNvSpPr>
            <a:spLocks/>
          </p:cNvSpPr>
          <p:nvPr/>
        </p:nvSpPr>
        <p:spPr bwMode="auto">
          <a:xfrm>
            <a:off x="6546765" y="3301626"/>
            <a:ext cx="638123" cy="638123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72" name="Freeform 35"/>
          <p:cNvSpPr>
            <a:spLocks/>
          </p:cNvSpPr>
          <p:nvPr/>
        </p:nvSpPr>
        <p:spPr bwMode="auto">
          <a:xfrm>
            <a:off x="6546765" y="2038126"/>
            <a:ext cx="2197979" cy="2104771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Freeform 6"/>
          <p:cNvSpPr>
            <a:spLocks noEditPoints="1"/>
          </p:cNvSpPr>
          <p:nvPr/>
        </p:nvSpPr>
        <p:spPr bwMode="auto">
          <a:xfrm>
            <a:off x="1359702" y="2220857"/>
            <a:ext cx="289837" cy="290613"/>
          </a:xfrm>
          <a:custGeom>
            <a:avLst/>
            <a:gdLst>
              <a:gd name="T0" fmla="*/ 1370 w 3359"/>
              <a:gd name="T1" fmla="*/ 1982 h 3362"/>
              <a:gd name="T2" fmla="*/ 1342 w 3359"/>
              <a:gd name="T3" fmla="*/ 2001 h 3362"/>
              <a:gd name="T4" fmla="*/ 1332 w 3359"/>
              <a:gd name="T5" fmla="*/ 2034 h 3362"/>
              <a:gd name="T6" fmla="*/ 2027 w 3359"/>
              <a:gd name="T7" fmla="*/ 3247 h 3362"/>
              <a:gd name="T8" fmla="*/ 2025 w 3359"/>
              <a:gd name="T9" fmla="*/ 2017 h 3362"/>
              <a:gd name="T10" fmla="*/ 2005 w 3359"/>
              <a:gd name="T11" fmla="*/ 1990 h 3362"/>
              <a:gd name="T12" fmla="*/ 1973 w 3359"/>
              <a:gd name="T13" fmla="*/ 1979 h 3362"/>
              <a:gd name="T14" fmla="*/ 2374 w 3359"/>
              <a:gd name="T15" fmla="*/ 424 h 3362"/>
              <a:gd name="T16" fmla="*/ 2722 w 3359"/>
              <a:gd name="T17" fmla="*/ 962 h 3362"/>
              <a:gd name="T18" fmla="*/ 2374 w 3359"/>
              <a:gd name="T19" fmla="*/ 424 h 3362"/>
              <a:gd name="T20" fmla="*/ 405 w 3359"/>
              <a:gd name="T21" fmla="*/ 1334 h 3362"/>
              <a:gd name="T22" fmla="*/ 1216 w 3359"/>
              <a:gd name="T23" fmla="*/ 3247 h 3362"/>
              <a:gd name="T24" fmla="*/ 1219 w 3359"/>
              <a:gd name="T25" fmla="*/ 2003 h 3362"/>
              <a:gd name="T26" fmla="*/ 1239 w 3359"/>
              <a:gd name="T27" fmla="*/ 1948 h 3362"/>
              <a:gd name="T28" fmla="*/ 1277 w 3359"/>
              <a:gd name="T29" fmla="*/ 1904 h 3362"/>
              <a:gd name="T30" fmla="*/ 1328 w 3359"/>
              <a:gd name="T31" fmla="*/ 1875 h 3362"/>
              <a:gd name="T32" fmla="*/ 1387 w 3359"/>
              <a:gd name="T33" fmla="*/ 1864 h 3362"/>
              <a:gd name="T34" fmla="*/ 2004 w 3359"/>
              <a:gd name="T35" fmla="*/ 1867 h 3362"/>
              <a:gd name="T36" fmla="*/ 2058 w 3359"/>
              <a:gd name="T37" fmla="*/ 1887 h 3362"/>
              <a:gd name="T38" fmla="*/ 2103 w 3359"/>
              <a:gd name="T39" fmla="*/ 1925 h 3362"/>
              <a:gd name="T40" fmla="*/ 2132 w 3359"/>
              <a:gd name="T41" fmla="*/ 1974 h 3362"/>
              <a:gd name="T42" fmla="*/ 2143 w 3359"/>
              <a:gd name="T43" fmla="*/ 2034 h 3362"/>
              <a:gd name="T44" fmla="*/ 2953 w 3359"/>
              <a:gd name="T45" fmla="*/ 3247 h 3362"/>
              <a:gd name="T46" fmla="*/ 2838 w 3359"/>
              <a:gd name="T47" fmla="*/ 1227 h 3362"/>
              <a:gd name="T48" fmla="*/ 1679 w 3359"/>
              <a:gd name="T49" fmla="*/ 157 h 3362"/>
              <a:gd name="T50" fmla="*/ 2258 w 3359"/>
              <a:gd name="T51" fmla="*/ 535 h 3362"/>
              <a:gd name="T52" fmla="*/ 2838 w 3359"/>
              <a:gd name="T53" fmla="*/ 309 h 3362"/>
              <a:gd name="T54" fmla="*/ 3341 w 3359"/>
              <a:gd name="T55" fmla="*/ 1534 h 3362"/>
              <a:gd name="T56" fmla="*/ 3357 w 3359"/>
              <a:gd name="T57" fmla="*/ 1559 h 3362"/>
              <a:gd name="T58" fmla="*/ 3358 w 3359"/>
              <a:gd name="T59" fmla="*/ 1589 h 3362"/>
              <a:gd name="T60" fmla="*/ 3344 w 3359"/>
              <a:gd name="T61" fmla="*/ 1616 h 3362"/>
              <a:gd name="T62" fmla="*/ 3317 w 3359"/>
              <a:gd name="T63" fmla="*/ 1632 h 3362"/>
              <a:gd name="T64" fmla="*/ 3287 w 3359"/>
              <a:gd name="T65" fmla="*/ 1633 h 3362"/>
              <a:gd name="T66" fmla="*/ 3262 w 3359"/>
              <a:gd name="T67" fmla="*/ 1618 h 3362"/>
              <a:gd name="T68" fmla="*/ 3069 w 3359"/>
              <a:gd name="T69" fmla="*/ 3362 h 3362"/>
              <a:gd name="T70" fmla="*/ 290 w 3359"/>
              <a:gd name="T71" fmla="*/ 1441 h 3362"/>
              <a:gd name="T72" fmla="*/ 85 w 3359"/>
              <a:gd name="T73" fmla="*/ 1627 h 3362"/>
              <a:gd name="T74" fmla="*/ 56 w 3359"/>
              <a:gd name="T75" fmla="*/ 1634 h 3362"/>
              <a:gd name="T76" fmla="*/ 28 w 3359"/>
              <a:gd name="T77" fmla="*/ 1625 h 3362"/>
              <a:gd name="T78" fmla="*/ 7 w 3359"/>
              <a:gd name="T79" fmla="*/ 1603 h 3362"/>
              <a:gd name="T80" fmla="*/ 0 w 3359"/>
              <a:gd name="T81" fmla="*/ 1574 h 3362"/>
              <a:gd name="T82" fmla="*/ 9 w 3359"/>
              <a:gd name="T83" fmla="*/ 1546 h 3362"/>
              <a:gd name="T84" fmla="*/ 1679 w 3359"/>
              <a:gd name="T85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9" h="3362">
                <a:moveTo>
                  <a:pt x="1387" y="1979"/>
                </a:moveTo>
                <a:lnTo>
                  <a:pt x="1370" y="1982"/>
                </a:lnTo>
                <a:lnTo>
                  <a:pt x="1354" y="1990"/>
                </a:lnTo>
                <a:lnTo>
                  <a:pt x="1342" y="2001"/>
                </a:lnTo>
                <a:lnTo>
                  <a:pt x="1335" y="2017"/>
                </a:lnTo>
                <a:lnTo>
                  <a:pt x="1332" y="2034"/>
                </a:lnTo>
                <a:lnTo>
                  <a:pt x="1332" y="3247"/>
                </a:lnTo>
                <a:lnTo>
                  <a:pt x="2027" y="3247"/>
                </a:lnTo>
                <a:lnTo>
                  <a:pt x="2027" y="2034"/>
                </a:lnTo>
                <a:lnTo>
                  <a:pt x="2025" y="2017"/>
                </a:lnTo>
                <a:lnTo>
                  <a:pt x="2016" y="2001"/>
                </a:lnTo>
                <a:lnTo>
                  <a:pt x="2005" y="1990"/>
                </a:lnTo>
                <a:lnTo>
                  <a:pt x="1990" y="1982"/>
                </a:lnTo>
                <a:lnTo>
                  <a:pt x="1973" y="1979"/>
                </a:lnTo>
                <a:lnTo>
                  <a:pt x="1387" y="1979"/>
                </a:lnTo>
                <a:close/>
                <a:moveTo>
                  <a:pt x="2374" y="424"/>
                </a:moveTo>
                <a:lnTo>
                  <a:pt x="2374" y="642"/>
                </a:lnTo>
                <a:lnTo>
                  <a:pt x="2722" y="962"/>
                </a:lnTo>
                <a:lnTo>
                  <a:pt x="2722" y="424"/>
                </a:lnTo>
                <a:lnTo>
                  <a:pt x="2374" y="424"/>
                </a:lnTo>
                <a:close/>
                <a:moveTo>
                  <a:pt x="1679" y="157"/>
                </a:moveTo>
                <a:lnTo>
                  <a:pt x="405" y="1334"/>
                </a:lnTo>
                <a:lnTo>
                  <a:pt x="405" y="3247"/>
                </a:lnTo>
                <a:lnTo>
                  <a:pt x="1216" y="3247"/>
                </a:lnTo>
                <a:lnTo>
                  <a:pt x="1216" y="2034"/>
                </a:lnTo>
                <a:lnTo>
                  <a:pt x="1219" y="2003"/>
                </a:lnTo>
                <a:lnTo>
                  <a:pt x="1228" y="1974"/>
                </a:lnTo>
                <a:lnTo>
                  <a:pt x="1239" y="1948"/>
                </a:lnTo>
                <a:lnTo>
                  <a:pt x="1256" y="1925"/>
                </a:lnTo>
                <a:lnTo>
                  <a:pt x="1277" y="1904"/>
                </a:lnTo>
                <a:lnTo>
                  <a:pt x="1300" y="1887"/>
                </a:lnTo>
                <a:lnTo>
                  <a:pt x="1328" y="1875"/>
                </a:lnTo>
                <a:lnTo>
                  <a:pt x="1356" y="1867"/>
                </a:lnTo>
                <a:lnTo>
                  <a:pt x="1387" y="1864"/>
                </a:lnTo>
                <a:lnTo>
                  <a:pt x="1973" y="1864"/>
                </a:lnTo>
                <a:lnTo>
                  <a:pt x="2004" y="1867"/>
                </a:lnTo>
                <a:lnTo>
                  <a:pt x="2032" y="1875"/>
                </a:lnTo>
                <a:lnTo>
                  <a:pt x="2058" y="1887"/>
                </a:lnTo>
                <a:lnTo>
                  <a:pt x="2083" y="1904"/>
                </a:lnTo>
                <a:lnTo>
                  <a:pt x="2103" y="1925"/>
                </a:lnTo>
                <a:lnTo>
                  <a:pt x="2119" y="1948"/>
                </a:lnTo>
                <a:lnTo>
                  <a:pt x="2132" y="1974"/>
                </a:lnTo>
                <a:lnTo>
                  <a:pt x="2141" y="2003"/>
                </a:lnTo>
                <a:lnTo>
                  <a:pt x="2143" y="2034"/>
                </a:lnTo>
                <a:lnTo>
                  <a:pt x="2143" y="3247"/>
                </a:lnTo>
                <a:lnTo>
                  <a:pt x="2953" y="3247"/>
                </a:lnTo>
                <a:lnTo>
                  <a:pt x="2953" y="1334"/>
                </a:lnTo>
                <a:lnTo>
                  <a:pt x="2838" y="1227"/>
                </a:lnTo>
                <a:lnTo>
                  <a:pt x="2507" y="922"/>
                </a:lnTo>
                <a:lnTo>
                  <a:pt x="1679" y="157"/>
                </a:lnTo>
                <a:close/>
                <a:moveTo>
                  <a:pt x="1679" y="0"/>
                </a:moveTo>
                <a:lnTo>
                  <a:pt x="2258" y="535"/>
                </a:lnTo>
                <a:lnTo>
                  <a:pt x="2258" y="309"/>
                </a:lnTo>
                <a:lnTo>
                  <a:pt x="2838" y="309"/>
                </a:lnTo>
                <a:lnTo>
                  <a:pt x="2838" y="1069"/>
                </a:lnTo>
                <a:lnTo>
                  <a:pt x="3341" y="1534"/>
                </a:lnTo>
                <a:lnTo>
                  <a:pt x="3350" y="1546"/>
                </a:lnTo>
                <a:lnTo>
                  <a:pt x="3357" y="1559"/>
                </a:lnTo>
                <a:lnTo>
                  <a:pt x="3359" y="1574"/>
                </a:lnTo>
                <a:lnTo>
                  <a:pt x="3358" y="1589"/>
                </a:lnTo>
                <a:lnTo>
                  <a:pt x="3352" y="1603"/>
                </a:lnTo>
                <a:lnTo>
                  <a:pt x="3344" y="1616"/>
                </a:lnTo>
                <a:lnTo>
                  <a:pt x="3331" y="1625"/>
                </a:lnTo>
                <a:lnTo>
                  <a:pt x="3317" y="1632"/>
                </a:lnTo>
                <a:lnTo>
                  <a:pt x="3302" y="1634"/>
                </a:lnTo>
                <a:lnTo>
                  <a:pt x="3287" y="1633"/>
                </a:lnTo>
                <a:lnTo>
                  <a:pt x="3273" y="1627"/>
                </a:lnTo>
                <a:lnTo>
                  <a:pt x="3262" y="1618"/>
                </a:lnTo>
                <a:lnTo>
                  <a:pt x="3069" y="1441"/>
                </a:lnTo>
                <a:lnTo>
                  <a:pt x="3069" y="3362"/>
                </a:lnTo>
                <a:lnTo>
                  <a:pt x="290" y="3362"/>
                </a:lnTo>
                <a:lnTo>
                  <a:pt x="290" y="1441"/>
                </a:lnTo>
                <a:lnTo>
                  <a:pt x="98" y="1618"/>
                </a:lnTo>
                <a:lnTo>
                  <a:pt x="85" y="1627"/>
                </a:lnTo>
                <a:lnTo>
                  <a:pt x="70" y="1633"/>
                </a:lnTo>
                <a:lnTo>
                  <a:pt x="56" y="1634"/>
                </a:lnTo>
                <a:lnTo>
                  <a:pt x="42" y="1632"/>
                </a:lnTo>
                <a:lnTo>
                  <a:pt x="28" y="1625"/>
                </a:lnTo>
                <a:lnTo>
                  <a:pt x="16" y="1616"/>
                </a:lnTo>
                <a:lnTo>
                  <a:pt x="7" y="1603"/>
                </a:lnTo>
                <a:lnTo>
                  <a:pt x="2" y="1589"/>
                </a:lnTo>
                <a:lnTo>
                  <a:pt x="0" y="1574"/>
                </a:lnTo>
                <a:lnTo>
                  <a:pt x="3" y="1559"/>
                </a:lnTo>
                <a:lnTo>
                  <a:pt x="9" y="1546"/>
                </a:lnTo>
                <a:lnTo>
                  <a:pt x="19" y="1534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Freeform 11"/>
          <p:cNvSpPr>
            <a:spLocks noEditPoints="1"/>
          </p:cNvSpPr>
          <p:nvPr/>
        </p:nvSpPr>
        <p:spPr bwMode="auto">
          <a:xfrm>
            <a:off x="3146770" y="2220857"/>
            <a:ext cx="289837" cy="288283"/>
          </a:xfrm>
          <a:custGeom>
            <a:avLst/>
            <a:gdLst>
              <a:gd name="T0" fmla="*/ 2029 w 3359"/>
              <a:gd name="T1" fmla="*/ 3060 h 3341"/>
              <a:gd name="T2" fmla="*/ 2343 w 3359"/>
              <a:gd name="T3" fmla="*/ 3079 h 3341"/>
              <a:gd name="T4" fmla="*/ 2714 w 3359"/>
              <a:gd name="T5" fmla="*/ 2704 h 3341"/>
              <a:gd name="T6" fmla="*/ 817 w 3359"/>
              <a:gd name="T7" fmla="*/ 2613 h 3341"/>
              <a:gd name="T8" fmla="*/ 852 w 3359"/>
              <a:gd name="T9" fmla="*/ 2989 h 3341"/>
              <a:gd name="T10" fmla="*/ 1476 w 3359"/>
              <a:gd name="T11" fmla="*/ 3212 h 3341"/>
              <a:gd name="T12" fmla="*/ 1041 w 3359"/>
              <a:gd name="T13" fmla="*/ 2632 h 3341"/>
              <a:gd name="T14" fmla="*/ 2034 w 3359"/>
              <a:gd name="T15" fmla="*/ 2871 h 3341"/>
              <a:gd name="T16" fmla="*/ 1947 w 3359"/>
              <a:gd name="T17" fmla="*/ 2438 h 3341"/>
              <a:gd name="T18" fmla="*/ 1208 w 3359"/>
              <a:gd name="T19" fmla="*/ 2476 h 3341"/>
              <a:gd name="T20" fmla="*/ 1465 w 3359"/>
              <a:gd name="T21" fmla="*/ 3037 h 3341"/>
              <a:gd name="T22" fmla="*/ 2515 w 3359"/>
              <a:gd name="T23" fmla="*/ 2038 h 3341"/>
              <a:gd name="T24" fmla="*/ 2695 w 3359"/>
              <a:gd name="T25" fmla="*/ 2561 h 3341"/>
              <a:gd name="T26" fmla="*/ 3118 w 3359"/>
              <a:gd name="T27" fmla="*/ 2280 h 3341"/>
              <a:gd name="T28" fmla="*/ 2547 w 3359"/>
              <a:gd name="T29" fmla="*/ 1728 h 3341"/>
              <a:gd name="T30" fmla="*/ 2297 w 3359"/>
              <a:gd name="T31" fmla="*/ 2395 h 3341"/>
              <a:gd name="T32" fmla="*/ 1737 w 3359"/>
              <a:gd name="T33" fmla="*/ 1728 h 3341"/>
              <a:gd name="T34" fmla="*/ 1062 w 3359"/>
              <a:gd name="T35" fmla="*/ 2395 h 3341"/>
              <a:gd name="T36" fmla="*/ 929 w 3359"/>
              <a:gd name="T37" fmla="*/ 1728 h 3341"/>
              <a:gd name="T38" fmla="*/ 241 w 3359"/>
              <a:gd name="T39" fmla="*/ 2280 h 3341"/>
              <a:gd name="T40" fmla="*/ 664 w 3359"/>
              <a:gd name="T41" fmla="*/ 2561 h 3341"/>
              <a:gd name="T42" fmla="*/ 843 w 3359"/>
              <a:gd name="T43" fmla="*/ 2038 h 3341"/>
              <a:gd name="T44" fmla="*/ 2065 w 3359"/>
              <a:gd name="T45" fmla="*/ 944 h 3341"/>
              <a:gd name="T46" fmla="*/ 2414 w 3359"/>
              <a:gd name="T47" fmla="*/ 1400 h 3341"/>
              <a:gd name="T48" fmla="*/ 1046 w 3359"/>
              <a:gd name="T49" fmla="*/ 992 h 3341"/>
              <a:gd name="T50" fmla="*/ 1621 w 3359"/>
              <a:gd name="T51" fmla="*/ 1613 h 3341"/>
              <a:gd name="T52" fmla="*/ 2845 w 3359"/>
              <a:gd name="T53" fmla="*/ 636 h 3341"/>
              <a:gd name="T54" fmla="*/ 2461 w 3359"/>
              <a:gd name="T55" fmla="*/ 1066 h 3341"/>
              <a:gd name="T56" fmla="*/ 3235 w 3359"/>
              <a:gd name="T57" fmla="*/ 1511 h 3341"/>
              <a:gd name="T58" fmla="*/ 3018 w 3359"/>
              <a:gd name="T59" fmla="*/ 866 h 3341"/>
              <a:gd name="T60" fmla="*/ 342 w 3359"/>
              <a:gd name="T61" fmla="*/ 866 h 3341"/>
              <a:gd name="T62" fmla="*/ 125 w 3359"/>
              <a:gd name="T63" fmla="*/ 1511 h 3341"/>
              <a:gd name="T64" fmla="*/ 899 w 3359"/>
              <a:gd name="T65" fmla="*/ 1066 h 3341"/>
              <a:gd name="T66" fmla="*/ 515 w 3359"/>
              <a:gd name="T67" fmla="*/ 636 h 3341"/>
              <a:gd name="T68" fmla="*/ 2228 w 3359"/>
              <a:gd name="T69" fmla="*/ 789 h 3341"/>
              <a:gd name="T70" fmla="*/ 1813 w 3359"/>
              <a:gd name="T71" fmla="*/ 222 h 3341"/>
              <a:gd name="T72" fmla="*/ 1283 w 3359"/>
              <a:gd name="T73" fmla="*/ 529 h 3341"/>
              <a:gd name="T74" fmla="*/ 1521 w 3359"/>
              <a:gd name="T75" fmla="*/ 857 h 3341"/>
              <a:gd name="T76" fmla="*/ 2174 w 3359"/>
              <a:gd name="T77" fmla="*/ 467 h 3341"/>
              <a:gd name="T78" fmla="*/ 2682 w 3359"/>
              <a:gd name="T79" fmla="*/ 599 h 3341"/>
              <a:gd name="T80" fmla="*/ 2322 w 3359"/>
              <a:gd name="T81" fmla="*/ 253 h 3341"/>
              <a:gd name="T82" fmla="*/ 1385 w 3359"/>
              <a:gd name="T83" fmla="*/ 143 h 3341"/>
              <a:gd name="T84" fmla="*/ 803 w 3359"/>
              <a:gd name="T85" fmla="*/ 383 h 3341"/>
              <a:gd name="T86" fmla="*/ 932 w 3359"/>
              <a:gd name="T87" fmla="*/ 720 h 3341"/>
              <a:gd name="T88" fmla="*/ 1396 w 3359"/>
              <a:gd name="T89" fmla="*/ 208 h 3341"/>
              <a:gd name="T90" fmla="*/ 2047 w 3359"/>
              <a:gd name="T91" fmla="*/ 41 h 3341"/>
              <a:gd name="T92" fmla="*/ 2681 w 3359"/>
              <a:gd name="T93" fmla="*/ 331 h 3341"/>
              <a:gd name="T94" fmla="*/ 3081 w 3359"/>
              <a:gd name="T95" fmla="*/ 751 h 3341"/>
              <a:gd name="T96" fmla="*/ 3332 w 3359"/>
              <a:gd name="T97" fmla="*/ 1372 h 3341"/>
              <a:gd name="T98" fmla="*/ 3308 w 3359"/>
              <a:gd name="T99" fmla="*/ 2081 h 3341"/>
              <a:gd name="T100" fmla="*/ 3000 w 3359"/>
              <a:gd name="T101" fmla="*/ 2702 h 3341"/>
              <a:gd name="T102" fmla="*/ 2867 w 3359"/>
              <a:gd name="T103" fmla="*/ 2851 h 3341"/>
              <a:gd name="T104" fmla="*/ 2314 w 3359"/>
              <a:gd name="T105" fmla="*/ 3217 h 3341"/>
              <a:gd name="T106" fmla="*/ 1737 w 3359"/>
              <a:gd name="T107" fmla="*/ 3340 h 3341"/>
              <a:gd name="T108" fmla="*/ 1325 w 3359"/>
              <a:gd name="T109" fmla="*/ 3303 h 3341"/>
              <a:gd name="T110" fmla="*/ 712 w 3359"/>
              <a:gd name="T111" fmla="*/ 3034 h 3341"/>
              <a:gd name="T112" fmla="*/ 424 w 3359"/>
              <a:gd name="T113" fmla="*/ 2778 h 3341"/>
              <a:gd name="T114" fmla="*/ 114 w 3359"/>
              <a:gd name="T115" fmla="*/ 2273 h 3341"/>
              <a:gd name="T116" fmla="*/ 3 w 3359"/>
              <a:gd name="T117" fmla="*/ 1570 h 3341"/>
              <a:gd name="T118" fmla="*/ 182 w 3359"/>
              <a:gd name="T119" fmla="*/ 915 h 3341"/>
              <a:gd name="T120" fmla="*/ 457 w 3359"/>
              <a:gd name="T121" fmla="*/ 527 h 3341"/>
              <a:gd name="T122" fmla="*/ 1023 w 3359"/>
              <a:gd name="T123" fmla="*/ 134 h 3341"/>
              <a:gd name="T124" fmla="*/ 1654 w 3359"/>
              <a:gd name="T125" fmla="*/ 1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9" h="3341">
                <a:moveTo>
                  <a:pt x="2363" y="2539"/>
                </a:moveTo>
                <a:lnTo>
                  <a:pt x="2318" y="2632"/>
                </a:lnTo>
                <a:lnTo>
                  <a:pt x="2269" y="2723"/>
                </a:lnTo>
                <a:lnTo>
                  <a:pt x="2215" y="2811"/>
                </a:lnTo>
                <a:lnTo>
                  <a:pt x="2157" y="2897"/>
                </a:lnTo>
                <a:lnTo>
                  <a:pt x="2095" y="2980"/>
                </a:lnTo>
                <a:lnTo>
                  <a:pt x="2029" y="3060"/>
                </a:lnTo>
                <a:lnTo>
                  <a:pt x="1958" y="3138"/>
                </a:lnTo>
                <a:lnTo>
                  <a:pt x="1884" y="3212"/>
                </a:lnTo>
                <a:lnTo>
                  <a:pt x="1979" y="3196"/>
                </a:lnTo>
                <a:lnTo>
                  <a:pt x="2074" y="3175"/>
                </a:lnTo>
                <a:lnTo>
                  <a:pt x="2166" y="3148"/>
                </a:lnTo>
                <a:lnTo>
                  <a:pt x="2255" y="3117"/>
                </a:lnTo>
                <a:lnTo>
                  <a:pt x="2343" y="3079"/>
                </a:lnTo>
                <a:lnTo>
                  <a:pt x="2426" y="3036"/>
                </a:lnTo>
                <a:lnTo>
                  <a:pt x="2507" y="2989"/>
                </a:lnTo>
                <a:lnTo>
                  <a:pt x="2585" y="2938"/>
                </a:lnTo>
                <a:lnTo>
                  <a:pt x="2660" y="2881"/>
                </a:lnTo>
                <a:lnTo>
                  <a:pt x="2731" y="2820"/>
                </a:lnTo>
                <a:lnTo>
                  <a:pt x="2798" y="2756"/>
                </a:lnTo>
                <a:lnTo>
                  <a:pt x="2714" y="2704"/>
                </a:lnTo>
                <a:lnTo>
                  <a:pt x="2629" y="2656"/>
                </a:lnTo>
                <a:lnTo>
                  <a:pt x="2542" y="2613"/>
                </a:lnTo>
                <a:lnTo>
                  <a:pt x="2453" y="2573"/>
                </a:lnTo>
                <a:lnTo>
                  <a:pt x="2363" y="2539"/>
                </a:lnTo>
                <a:close/>
                <a:moveTo>
                  <a:pt x="997" y="2539"/>
                </a:moveTo>
                <a:lnTo>
                  <a:pt x="907" y="2573"/>
                </a:lnTo>
                <a:lnTo>
                  <a:pt x="817" y="2613"/>
                </a:lnTo>
                <a:lnTo>
                  <a:pt x="730" y="2656"/>
                </a:lnTo>
                <a:lnTo>
                  <a:pt x="644" y="2704"/>
                </a:lnTo>
                <a:lnTo>
                  <a:pt x="561" y="2756"/>
                </a:lnTo>
                <a:lnTo>
                  <a:pt x="629" y="2820"/>
                </a:lnTo>
                <a:lnTo>
                  <a:pt x="700" y="2881"/>
                </a:lnTo>
                <a:lnTo>
                  <a:pt x="774" y="2938"/>
                </a:lnTo>
                <a:lnTo>
                  <a:pt x="852" y="2989"/>
                </a:lnTo>
                <a:lnTo>
                  <a:pt x="933" y="3036"/>
                </a:lnTo>
                <a:lnTo>
                  <a:pt x="1017" y="3079"/>
                </a:lnTo>
                <a:lnTo>
                  <a:pt x="1104" y="3117"/>
                </a:lnTo>
                <a:lnTo>
                  <a:pt x="1194" y="3148"/>
                </a:lnTo>
                <a:lnTo>
                  <a:pt x="1286" y="3175"/>
                </a:lnTo>
                <a:lnTo>
                  <a:pt x="1379" y="3196"/>
                </a:lnTo>
                <a:lnTo>
                  <a:pt x="1476" y="3212"/>
                </a:lnTo>
                <a:lnTo>
                  <a:pt x="1401" y="3138"/>
                </a:lnTo>
                <a:lnTo>
                  <a:pt x="1331" y="3060"/>
                </a:lnTo>
                <a:lnTo>
                  <a:pt x="1265" y="2979"/>
                </a:lnTo>
                <a:lnTo>
                  <a:pt x="1202" y="2897"/>
                </a:lnTo>
                <a:lnTo>
                  <a:pt x="1144" y="2811"/>
                </a:lnTo>
                <a:lnTo>
                  <a:pt x="1091" y="2722"/>
                </a:lnTo>
                <a:lnTo>
                  <a:pt x="1041" y="2632"/>
                </a:lnTo>
                <a:lnTo>
                  <a:pt x="997" y="2539"/>
                </a:lnTo>
                <a:close/>
                <a:moveTo>
                  <a:pt x="1737" y="2421"/>
                </a:moveTo>
                <a:lnTo>
                  <a:pt x="1737" y="3189"/>
                </a:lnTo>
                <a:lnTo>
                  <a:pt x="1818" y="3115"/>
                </a:lnTo>
                <a:lnTo>
                  <a:pt x="1895" y="3037"/>
                </a:lnTo>
                <a:lnTo>
                  <a:pt x="1967" y="2955"/>
                </a:lnTo>
                <a:lnTo>
                  <a:pt x="2034" y="2871"/>
                </a:lnTo>
                <a:lnTo>
                  <a:pt x="2096" y="2783"/>
                </a:lnTo>
                <a:lnTo>
                  <a:pt x="2153" y="2692"/>
                </a:lnTo>
                <a:lnTo>
                  <a:pt x="2205" y="2598"/>
                </a:lnTo>
                <a:lnTo>
                  <a:pt x="2252" y="2502"/>
                </a:lnTo>
                <a:lnTo>
                  <a:pt x="2152" y="2476"/>
                </a:lnTo>
                <a:lnTo>
                  <a:pt x="2050" y="2454"/>
                </a:lnTo>
                <a:lnTo>
                  <a:pt x="1947" y="2438"/>
                </a:lnTo>
                <a:lnTo>
                  <a:pt x="1843" y="2428"/>
                </a:lnTo>
                <a:lnTo>
                  <a:pt x="1737" y="2421"/>
                </a:lnTo>
                <a:close/>
                <a:moveTo>
                  <a:pt x="1621" y="2421"/>
                </a:moveTo>
                <a:lnTo>
                  <a:pt x="1516" y="2428"/>
                </a:lnTo>
                <a:lnTo>
                  <a:pt x="1413" y="2438"/>
                </a:lnTo>
                <a:lnTo>
                  <a:pt x="1310" y="2454"/>
                </a:lnTo>
                <a:lnTo>
                  <a:pt x="1208" y="2476"/>
                </a:lnTo>
                <a:lnTo>
                  <a:pt x="1108" y="2502"/>
                </a:lnTo>
                <a:lnTo>
                  <a:pt x="1154" y="2598"/>
                </a:lnTo>
                <a:lnTo>
                  <a:pt x="1207" y="2692"/>
                </a:lnTo>
                <a:lnTo>
                  <a:pt x="1263" y="2783"/>
                </a:lnTo>
                <a:lnTo>
                  <a:pt x="1326" y="2871"/>
                </a:lnTo>
                <a:lnTo>
                  <a:pt x="1393" y="2955"/>
                </a:lnTo>
                <a:lnTo>
                  <a:pt x="1465" y="3037"/>
                </a:lnTo>
                <a:lnTo>
                  <a:pt x="1540" y="3115"/>
                </a:lnTo>
                <a:lnTo>
                  <a:pt x="1621" y="3189"/>
                </a:lnTo>
                <a:lnTo>
                  <a:pt x="1621" y="2421"/>
                </a:lnTo>
                <a:close/>
                <a:moveTo>
                  <a:pt x="2547" y="1728"/>
                </a:moveTo>
                <a:lnTo>
                  <a:pt x="2542" y="1833"/>
                </a:lnTo>
                <a:lnTo>
                  <a:pt x="2531" y="1935"/>
                </a:lnTo>
                <a:lnTo>
                  <a:pt x="2515" y="2038"/>
                </a:lnTo>
                <a:lnTo>
                  <a:pt x="2495" y="2138"/>
                </a:lnTo>
                <a:lnTo>
                  <a:pt x="2471" y="2238"/>
                </a:lnTo>
                <a:lnTo>
                  <a:pt x="2442" y="2335"/>
                </a:lnTo>
                <a:lnTo>
                  <a:pt x="2407" y="2432"/>
                </a:lnTo>
                <a:lnTo>
                  <a:pt x="2505" y="2469"/>
                </a:lnTo>
                <a:lnTo>
                  <a:pt x="2601" y="2512"/>
                </a:lnTo>
                <a:lnTo>
                  <a:pt x="2695" y="2561"/>
                </a:lnTo>
                <a:lnTo>
                  <a:pt x="2787" y="2613"/>
                </a:lnTo>
                <a:lnTo>
                  <a:pt x="2877" y="2669"/>
                </a:lnTo>
                <a:lnTo>
                  <a:pt x="2933" y="2598"/>
                </a:lnTo>
                <a:lnTo>
                  <a:pt x="2987" y="2523"/>
                </a:lnTo>
                <a:lnTo>
                  <a:pt x="3036" y="2445"/>
                </a:lnTo>
                <a:lnTo>
                  <a:pt x="3079" y="2364"/>
                </a:lnTo>
                <a:lnTo>
                  <a:pt x="3118" y="2280"/>
                </a:lnTo>
                <a:lnTo>
                  <a:pt x="3152" y="2193"/>
                </a:lnTo>
                <a:lnTo>
                  <a:pt x="3181" y="2104"/>
                </a:lnTo>
                <a:lnTo>
                  <a:pt x="3205" y="2013"/>
                </a:lnTo>
                <a:lnTo>
                  <a:pt x="3223" y="1920"/>
                </a:lnTo>
                <a:lnTo>
                  <a:pt x="3236" y="1825"/>
                </a:lnTo>
                <a:lnTo>
                  <a:pt x="3242" y="1728"/>
                </a:lnTo>
                <a:lnTo>
                  <a:pt x="2547" y="1728"/>
                </a:lnTo>
                <a:close/>
                <a:moveTo>
                  <a:pt x="1737" y="1728"/>
                </a:moveTo>
                <a:lnTo>
                  <a:pt x="1737" y="2306"/>
                </a:lnTo>
                <a:lnTo>
                  <a:pt x="1852" y="2312"/>
                </a:lnTo>
                <a:lnTo>
                  <a:pt x="1966" y="2324"/>
                </a:lnTo>
                <a:lnTo>
                  <a:pt x="2077" y="2342"/>
                </a:lnTo>
                <a:lnTo>
                  <a:pt x="2188" y="2366"/>
                </a:lnTo>
                <a:lnTo>
                  <a:pt x="2297" y="2395"/>
                </a:lnTo>
                <a:lnTo>
                  <a:pt x="2335" y="2289"/>
                </a:lnTo>
                <a:lnTo>
                  <a:pt x="2367" y="2180"/>
                </a:lnTo>
                <a:lnTo>
                  <a:pt x="2392" y="2069"/>
                </a:lnTo>
                <a:lnTo>
                  <a:pt x="2411" y="1957"/>
                </a:lnTo>
                <a:lnTo>
                  <a:pt x="2425" y="1843"/>
                </a:lnTo>
                <a:lnTo>
                  <a:pt x="2431" y="1728"/>
                </a:lnTo>
                <a:lnTo>
                  <a:pt x="1737" y="1728"/>
                </a:lnTo>
                <a:close/>
                <a:moveTo>
                  <a:pt x="929" y="1728"/>
                </a:moveTo>
                <a:lnTo>
                  <a:pt x="935" y="1843"/>
                </a:lnTo>
                <a:lnTo>
                  <a:pt x="949" y="1957"/>
                </a:lnTo>
                <a:lnTo>
                  <a:pt x="968" y="2069"/>
                </a:lnTo>
                <a:lnTo>
                  <a:pt x="993" y="2180"/>
                </a:lnTo>
                <a:lnTo>
                  <a:pt x="1024" y="2288"/>
                </a:lnTo>
                <a:lnTo>
                  <a:pt x="1062" y="2395"/>
                </a:lnTo>
                <a:lnTo>
                  <a:pt x="1172" y="2366"/>
                </a:lnTo>
                <a:lnTo>
                  <a:pt x="1282" y="2342"/>
                </a:lnTo>
                <a:lnTo>
                  <a:pt x="1394" y="2324"/>
                </a:lnTo>
                <a:lnTo>
                  <a:pt x="1508" y="2312"/>
                </a:lnTo>
                <a:lnTo>
                  <a:pt x="1621" y="2306"/>
                </a:lnTo>
                <a:lnTo>
                  <a:pt x="1621" y="1728"/>
                </a:lnTo>
                <a:lnTo>
                  <a:pt x="929" y="1728"/>
                </a:lnTo>
                <a:close/>
                <a:moveTo>
                  <a:pt x="118" y="1728"/>
                </a:moveTo>
                <a:lnTo>
                  <a:pt x="124" y="1825"/>
                </a:lnTo>
                <a:lnTo>
                  <a:pt x="137" y="1920"/>
                </a:lnTo>
                <a:lnTo>
                  <a:pt x="155" y="2013"/>
                </a:lnTo>
                <a:lnTo>
                  <a:pt x="178" y="2104"/>
                </a:lnTo>
                <a:lnTo>
                  <a:pt x="207" y="2193"/>
                </a:lnTo>
                <a:lnTo>
                  <a:pt x="241" y="2280"/>
                </a:lnTo>
                <a:lnTo>
                  <a:pt x="280" y="2364"/>
                </a:lnTo>
                <a:lnTo>
                  <a:pt x="324" y="2445"/>
                </a:lnTo>
                <a:lnTo>
                  <a:pt x="373" y="2523"/>
                </a:lnTo>
                <a:lnTo>
                  <a:pt x="425" y="2598"/>
                </a:lnTo>
                <a:lnTo>
                  <a:pt x="483" y="2669"/>
                </a:lnTo>
                <a:lnTo>
                  <a:pt x="573" y="2613"/>
                </a:lnTo>
                <a:lnTo>
                  <a:pt x="664" y="2561"/>
                </a:lnTo>
                <a:lnTo>
                  <a:pt x="758" y="2512"/>
                </a:lnTo>
                <a:lnTo>
                  <a:pt x="855" y="2469"/>
                </a:lnTo>
                <a:lnTo>
                  <a:pt x="953" y="2432"/>
                </a:lnTo>
                <a:lnTo>
                  <a:pt x="918" y="2335"/>
                </a:lnTo>
                <a:lnTo>
                  <a:pt x="889" y="2238"/>
                </a:lnTo>
                <a:lnTo>
                  <a:pt x="863" y="2138"/>
                </a:lnTo>
                <a:lnTo>
                  <a:pt x="843" y="2038"/>
                </a:lnTo>
                <a:lnTo>
                  <a:pt x="829" y="1935"/>
                </a:lnTo>
                <a:lnTo>
                  <a:pt x="818" y="1833"/>
                </a:lnTo>
                <a:lnTo>
                  <a:pt x="813" y="1728"/>
                </a:lnTo>
                <a:lnTo>
                  <a:pt x="118" y="1728"/>
                </a:lnTo>
                <a:close/>
                <a:moveTo>
                  <a:pt x="2276" y="894"/>
                </a:moveTo>
                <a:lnTo>
                  <a:pt x="2171" y="922"/>
                </a:lnTo>
                <a:lnTo>
                  <a:pt x="2065" y="944"/>
                </a:lnTo>
                <a:lnTo>
                  <a:pt x="1956" y="960"/>
                </a:lnTo>
                <a:lnTo>
                  <a:pt x="1848" y="972"/>
                </a:lnTo>
                <a:lnTo>
                  <a:pt x="1737" y="977"/>
                </a:lnTo>
                <a:lnTo>
                  <a:pt x="1737" y="1613"/>
                </a:lnTo>
                <a:lnTo>
                  <a:pt x="2431" y="1613"/>
                </a:lnTo>
                <a:lnTo>
                  <a:pt x="2425" y="1506"/>
                </a:lnTo>
                <a:lnTo>
                  <a:pt x="2414" y="1400"/>
                </a:lnTo>
                <a:lnTo>
                  <a:pt x="2397" y="1295"/>
                </a:lnTo>
                <a:lnTo>
                  <a:pt x="2374" y="1193"/>
                </a:lnTo>
                <a:lnTo>
                  <a:pt x="2347" y="1091"/>
                </a:lnTo>
                <a:lnTo>
                  <a:pt x="2314" y="992"/>
                </a:lnTo>
                <a:lnTo>
                  <a:pt x="2276" y="894"/>
                </a:lnTo>
                <a:close/>
                <a:moveTo>
                  <a:pt x="1083" y="894"/>
                </a:moveTo>
                <a:lnTo>
                  <a:pt x="1046" y="992"/>
                </a:lnTo>
                <a:lnTo>
                  <a:pt x="1013" y="1091"/>
                </a:lnTo>
                <a:lnTo>
                  <a:pt x="984" y="1193"/>
                </a:lnTo>
                <a:lnTo>
                  <a:pt x="962" y="1295"/>
                </a:lnTo>
                <a:lnTo>
                  <a:pt x="945" y="1400"/>
                </a:lnTo>
                <a:lnTo>
                  <a:pt x="935" y="1506"/>
                </a:lnTo>
                <a:lnTo>
                  <a:pt x="929" y="1613"/>
                </a:lnTo>
                <a:lnTo>
                  <a:pt x="1621" y="1613"/>
                </a:lnTo>
                <a:lnTo>
                  <a:pt x="1621" y="977"/>
                </a:lnTo>
                <a:lnTo>
                  <a:pt x="1512" y="972"/>
                </a:lnTo>
                <a:lnTo>
                  <a:pt x="1402" y="960"/>
                </a:lnTo>
                <a:lnTo>
                  <a:pt x="1295" y="944"/>
                </a:lnTo>
                <a:lnTo>
                  <a:pt x="1189" y="922"/>
                </a:lnTo>
                <a:lnTo>
                  <a:pt x="1083" y="894"/>
                </a:lnTo>
                <a:close/>
                <a:moveTo>
                  <a:pt x="2845" y="636"/>
                </a:moveTo>
                <a:lnTo>
                  <a:pt x="2758" y="689"/>
                </a:lnTo>
                <a:lnTo>
                  <a:pt x="2668" y="738"/>
                </a:lnTo>
                <a:lnTo>
                  <a:pt x="2576" y="782"/>
                </a:lnTo>
                <a:lnTo>
                  <a:pt x="2483" y="823"/>
                </a:lnTo>
                <a:lnTo>
                  <a:pt x="2388" y="859"/>
                </a:lnTo>
                <a:lnTo>
                  <a:pt x="2427" y="961"/>
                </a:lnTo>
                <a:lnTo>
                  <a:pt x="2461" y="1066"/>
                </a:lnTo>
                <a:lnTo>
                  <a:pt x="2489" y="1172"/>
                </a:lnTo>
                <a:lnTo>
                  <a:pt x="2512" y="1281"/>
                </a:lnTo>
                <a:lnTo>
                  <a:pt x="2529" y="1390"/>
                </a:lnTo>
                <a:lnTo>
                  <a:pt x="2541" y="1501"/>
                </a:lnTo>
                <a:lnTo>
                  <a:pt x="2547" y="1613"/>
                </a:lnTo>
                <a:lnTo>
                  <a:pt x="3242" y="1613"/>
                </a:lnTo>
                <a:lnTo>
                  <a:pt x="3235" y="1511"/>
                </a:lnTo>
                <a:lnTo>
                  <a:pt x="3222" y="1412"/>
                </a:lnTo>
                <a:lnTo>
                  <a:pt x="3202" y="1314"/>
                </a:lnTo>
                <a:lnTo>
                  <a:pt x="3176" y="1220"/>
                </a:lnTo>
                <a:lnTo>
                  <a:pt x="3144" y="1127"/>
                </a:lnTo>
                <a:lnTo>
                  <a:pt x="3107" y="1037"/>
                </a:lnTo>
                <a:lnTo>
                  <a:pt x="3065" y="950"/>
                </a:lnTo>
                <a:lnTo>
                  <a:pt x="3018" y="866"/>
                </a:lnTo>
                <a:lnTo>
                  <a:pt x="2965" y="785"/>
                </a:lnTo>
                <a:lnTo>
                  <a:pt x="2907" y="709"/>
                </a:lnTo>
                <a:lnTo>
                  <a:pt x="2845" y="636"/>
                </a:lnTo>
                <a:close/>
                <a:moveTo>
                  <a:pt x="515" y="636"/>
                </a:moveTo>
                <a:lnTo>
                  <a:pt x="453" y="709"/>
                </a:lnTo>
                <a:lnTo>
                  <a:pt x="395" y="785"/>
                </a:lnTo>
                <a:lnTo>
                  <a:pt x="342" y="866"/>
                </a:lnTo>
                <a:lnTo>
                  <a:pt x="295" y="950"/>
                </a:lnTo>
                <a:lnTo>
                  <a:pt x="253" y="1037"/>
                </a:lnTo>
                <a:lnTo>
                  <a:pt x="215" y="1127"/>
                </a:lnTo>
                <a:lnTo>
                  <a:pt x="183" y="1220"/>
                </a:lnTo>
                <a:lnTo>
                  <a:pt x="158" y="1314"/>
                </a:lnTo>
                <a:lnTo>
                  <a:pt x="138" y="1412"/>
                </a:lnTo>
                <a:lnTo>
                  <a:pt x="125" y="1511"/>
                </a:lnTo>
                <a:lnTo>
                  <a:pt x="118" y="1613"/>
                </a:lnTo>
                <a:lnTo>
                  <a:pt x="813" y="1613"/>
                </a:lnTo>
                <a:lnTo>
                  <a:pt x="819" y="1501"/>
                </a:lnTo>
                <a:lnTo>
                  <a:pt x="831" y="1390"/>
                </a:lnTo>
                <a:lnTo>
                  <a:pt x="848" y="1281"/>
                </a:lnTo>
                <a:lnTo>
                  <a:pt x="871" y="1172"/>
                </a:lnTo>
                <a:lnTo>
                  <a:pt x="899" y="1066"/>
                </a:lnTo>
                <a:lnTo>
                  <a:pt x="933" y="961"/>
                </a:lnTo>
                <a:lnTo>
                  <a:pt x="972" y="859"/>
                </a:lnTo>
                <a:lnTo>
                  <a:pt x="877" y="823"/>
                </a:lnTo>
                <a:lnTo>
                  <a:pt x="783" y="782"/>
                </a:lnTo>
                <a:lnTo>
                  <a:pt x="692" y="738"/>
                </a:lnTo>
                <a:lnTo>
                  <a:pt x="602" y="689"/>
                </a:lnTo>
                <a:lnTo>
                  <a:pt x="515" y="636"/>
                </a:lnTo>
                <a:close/>
                <a:moveTo>
                  <a:pt x="1737" y="153"/>
                </a:moveTo>
                <a:lnTo>
                  <a:pt x="1737" y="862"/>
                </a:lnTo>
                <a:lnTo>
                  <a:pt x="1837" y="857"/>
                </a:lnTo>
                <a:lnTo>
                  <a:pt x="1937" y="847"/>
                </a:lnTo>
                <a:lnTo>
                  <a:pt x="2035" y="831"/>
                </a:lnTo>
                <a:lnTo>
                  <a:pt x="2132" y="813"/>
                </a:lnTo>
                <a:lnTo>
                  <a:pt x="2228" y="789"/>
                </a:lnTo>
                <a:lnTo>
                  <a:pt x="2182" y="700"/>
                </a:lnTo>
                <a:lnTo>
                  <a:pt x="2131" y="613"/>
                </a:lnTo>
                <a:lnTo>
                  <a:pt x="2076" y="529"/>
                </a:lnTo>
                <a:lnTo>
                  <a:pt x="2016" y="448"/>
                </a:lnTo>
                <a:lnTo>
                  <a:pt x="1953" y="370"/>
                </a:lnTo>
                <a:lnTo>
                  <a:pt x="1886" y="294"/>
                </a:lnTo>
                <a:lnTo>
                  <a:pt x="1813" y="222"/>
                </a:lnTo>
                <a:lnTo>
                  <a:pt x="1737" y="153"/>
                </a:lnTo>
                <a:close/>
                <a:moveTo>
                  <a:pt x="1621" y="153"/>
                </a:moveTo>
                <a:lnTo>
                  <a:pt x="1546" y="222"/>
                </a:lnTo>
                <a:lnTo>
                  <a:pt x="1474" y="294"/>
                </a:lnTo>
                <a:lnTo>
                  <a:pt x="1407" y="370"/>
                </a:lnTo>
                <a:lnTo>
                  <a:pt x="1342" y="448"/>
                </a:lnTo>
                <a:lnTo>
                  <a:pt x="1283" y="529"/>
                </a:lnTo>
                <a:lnTo>
                  <a:pt x="1229" y="613"/>
                </a:lnTo>
                <a:lnTo>
                  <a:pt x="1178" y="700"/>
                </a:lnTo>
                <a:lnTo>
                  <a:pt x="1132" y="789"/>
                </a:lnTo>
                <a:lnTo>
                  <a:pt x="1228" y="813"/>
                </a:lnTo>
                <a:lnTo>
                  <a:pt x="1325" y="831"/>
                </a:lnTo>
                <a:lnTo>
                  <a:pt x="1422" y="847"/>
                </a:lnTo>
                <a:lnTo>
                  <a:pt x="1521" y="857"/>
                </a:lnTo>
                <a:lnTo>
                  <a:pt x="1621" y="862"/>
                </a:lnTo>
                <a:lnTo>
                  <a:pt x="1621" y="153"/>
                </a:lnTo>
                <a:close/>
                <a:moveTo>
                  <a:pt x="1884" y="129"/>
                </a:moveTo>
                <a:lnTo>
                  <a:pt x="1964" y="208"/>
                </a:lnTo>
                <a:lnTo>
                  <a:pt x="2038" y="291"/>
                </a:lnTo>
                <a:lnTo>
                  <a:pt x="2109" y="378"/>
                </a:lnTo>
                <a:lnTo>
                  <a:pt x="2174" y="467"/>
                </a:lnTo>
                <a:lnTo>
                  <a:pt x="2234" y="560"/>
                </a:lnTo>
                <a:lnTo>
                  <a:pt x="2290" y="656"/>
                </a:lnTo>
                <a:lnTo>
                  <a:pt x="2341" y="753"/>
                </a:lnTo>
                <a:lnTo>
                  <a:pt x="2428" y="720"/>
                </a:lnTo>
                <a:lnTo>
                  <a:pt x="2514" y="684"/>
                </a:lnTo>
                <a:lnTo>
                  <a:pt x="2599" y="644"/>
                </a:lnTo>
                <a:lnTo>
                  <a:pt x="2682" y="599"/>
                </a:lnTo>
                <a:lnTo>
                  <a:pt x="2763" y="551"/>
                </a:lnTo>
                <a:lnTo>
                  <a:pt x="2698" y="491"/>
                </a:lnTo>
                <a:lnTo>
                  <a:pt x="2628" y="436"/>
                </a:lnTo>
                <a:lnTo>
                  <a:pt x="2555" y="383"/>
                </a:lnTo>
                <a:lnTo>
                  <a:pt x="2481" y="336"/>
                </a:lnTo>
                <a:lnTo>
                  <a:pt x="2403" y="292"/>
                </a:lnTo>
                <a:lnTo>
                  <a:pt x="2322" y="253"/>
                </a:lnTo>
                <a:lnTo>
                  <a:pt x="2238" y="219"/>
                </a:lnTo>
                <a:lnTo>
                  <a:pt x="2153" y="188"/>
                </a:lnTo>
                <a:lnTo>
                  <a:pt x="2065" y="163"/>
                </a:lnTo>
                <a:lnTo>
                  <a:pt x="1975" y="143"/>
                </a:lnTo>
                <a:lnTo>
                  <a:pt x="1884" y="129"/>
                </a:lnTo>
                <a:close/>
                <a:moveTo>
                  <a:pt x="1476" y="129"/>
                </a:moveTo>
                <a:lnTo>
                  <a:pt x="1385" y="143"/>
                </a:lnTo>
                <a:lnTo>
                  <a:pt x="1294" y="163"/>
                </a:lnTo>
                <a:lnTo>
                  <a:pt x="1207" y="188"/>
                </a:lnTo>
                <a:lnTo>
                  <a:pt x="1121" y="219"/>
                </a:lnTo>
                <a:lnTo>
                  <a:pt x="1038" y="253"/>
                </a:lnTo>
                <a:lnTo>
                  <a:pt x="957" y="292"/>
                </a:lnTo>
                <a:lnTo>
                  <a:pt x="879" y="336"/>
                </a:lnTo>
                <a:lnTo>
                  <a:pt x="803" y="383"/>
                </a:lnTo>
                <a:lnTo>
                  <a:pt x="732" y="436"/>
                </a:lnTo>
                <a:lnTo>
                  <a:pt x="662" y="491"/>
                </a:lnTo>
                <a:lnTo>
                  <a:pt x="597" y="551"/>
                </a:lnTo>
                <a:lnTo>
                  <a:pt x="678" y="599"/>
                </a:lnTo>
                <a:lnTo>
                  <a:pt x="760" y="644"/>
                </a:lnTo>
                <a:lnTo>
                  <a:pt x="845" y="684"/>
                </a:lnTo>
                <a:lnTo>
                  <a:pt x="932" y="720"/>
                </a:lnTo>
                <a:lnTo>
                  <a:pt x="1019" y="753"/>
                </a:lnTo>
                <a:lnTo>
                  <a:pt x="1070" y="656"/>
                </a:lnTo>
                <a:lnTo>
                  <a:pt x="1124" y="560"/>
                </a:lnTo>
                <a:lnTo>
                  <a:pt x="1186" y="467"/>
                </a:lnTo>
                <a:lnTo>
                  <a:pt x="1251" y="378"/>
                </a:lnTo>
                <a:lnTo>
                  <a:pt x="1321" y="291"/>
                </a:lnTo>
                <a:lnTo>
                  <a:pt x="1396" y="208"/>
                </a:lnTo>
                <a:lnTo>
                  <a:pt x="1476" y="129"/>
                </a:lnTo>
                <a:close/>
                <a:moveTo>
                  <a:pt x="1679" y="0"/>
                </a:moveTo>
                <a:lnTo>
                  <a:pt x="1706" y="1"/>
                </a:lnTo>
                <a:lnTo>
                  <a:pt x="1738" y="2"/>
                </a:lnTo>
                <a:lnTo>
                  <a:pt x="1843" y="8"/>
                </a:lnTo>
                <a:lnTo>
                  <a:pt x="1946" y="22"/>
                </a:lnTo>
                <a:lnTo>
                  <a:pt x="2047" y="41"/>
                </a:lnTo>
                <a:lnTo>
                  <a:pt x="2146" y="66"/>
                </a:lnTo>
                <a:lnTo>
                  <a:pt x="2243" y="97"/>
                </a:lnTo>
                <a:lnTo>
                  <a:pt x="2336" y="134"/>
                </a:lnTo>
                <a:lnTo>
                  <a:pt x="2427" y="175"/>
                </a:lnTo>
                <a:lnTo>
                  <a:pt x="2515" y="222"/>
                </a:lnTo>
                <a:lnTo>
                  <a:pt x="2600" y="274"/>
                </a:lnTo>
                <a:lnTo>
                  <a:pt x="2681" y="331"/>
                </a:lnTo>
                <a:lnTo>
                  <a:pt x="2759" y="392"/>
                </a:lnTo>
                <a:lnTo>
                  <a:pt x="2832" y="458"/>
                </a:lnTo>
                <a:lnTo>
                  <a:pt x="2903" y="527"/>
                </a:lnTo>
                <a:lnTo>
                  <a:pt x="2903" y="528"/>
                </a:lnTo>
                <a:lnTo>
                  <a:pt x="2966" y="599"/>
                </a:lnTo>
                <a:lnTo>
                  <a:pt x="3026" y="673"/>
                </a:lnTo>
                <a:lnTo>
                  <a:pt x="3081" y="751"/>
                </a:lnTo>
                <a:lnTo>
                  <a:pt x="3131" y="831"/>
                </a:lnTo>
                <a:lnTo>
                  <a:pt x="3177" y="915"/>
                </a:lnTo>
                <a:lnTo>
                  <a:pt x="3219" y="1001"/>
                </a:lnTo>
                <a:lnTo>
                  <a:pt x="3255" y="1091"/>
                </a:lnTo>
                <a:lnTo>
                  <a:pt x="3286" y="1182"/>
                </a:lnTo>
                <a:lnTo>
                  <a:pt x="3311" y="1276"/>
                </a:lnTo>
                <a:lnTo>
                  <a:pt x="3332" y="1372"/>
                </a:lnTo>
                <a:lnTo>
                  <a:pt x="3347" y="1469"/>
                </a:lnTo>
                <a:lnTo>
                  <a:pt x="3356" y="1570"/>
                </a:lnTo>
                <a:lnTo>
                  <a:pt x="3359" y="1670"/>
                </a:lnTo>
                <a:lnTo>
                  <a:pt x="3356" y="1776"/>
                </a:lnTo>
                <a:lnTo>
                  <a:pt x="3346" y="1880"/>
                </a:lnTo>
                <a:lnTo>
                  <a:pt x="3330" y="1981"/>
                </a:lnTo>
                <a:lnTo>
                  <a:pt x="3308" y="2081"/>
                </a:lnTo>
                <a:lnTo>
                  <a:pt x="3280" y="2178"/>
                </a:lnTo>
                <a:lnTo>
                  <a:pt x="3246" y="2273"/>
                </a:lnTo>
                <a:lnTo>
                  <a:pt x="3207" y="2365"/>
                </a:lnTo>
                <a:lnTo>
                  <a:pt x="3163" y="2454"/>
                </a:lnTo>
                <a:lnTo>
                  <a:pt x="3113" y="2540"/>
                </a:lnTo>
                <a:lnTo>
                  <a:pt x="3059" y="2622"/>
                </a:lnTo>
                <a:lnTo>
                  <a:pt x="3000" y="2702"/>
                </a:lnTo>
                <a:lnTo>
                  <a:pt x="2936" y="2777"/>
                </a:lnTo>
                <a:lnTo>
                  <a:pt x="2936" y="2778"/>
                </a:lnTo>
                <a:lnTo>
                  <a:pt x="2934" y="2779"/>
                </a:lnTo>
                <a:lnTo>
                  <a:pt x="2934" y="2780"/>
                </a:lnTo>
                <a:lnTo>
                  <a:pt x="2933" y="2780"/>
                </a:lnTo>
                <a:lnTo>
                  <a:pt x="2932" y="2781"/>
                </a:lnTo>
                <a:lnTo>
                  <a:pt x="2867" y="2851"/>
                </a:lnTo>
                <a:lnTo>
                  <a:pt x="2798" y="2916"/>
                </a:lnTo>
                <a:lnTo>
                  <a:pt x="2725" y="2976"/>
                </a:lnTo>
                <a:lnTo>
                  <a:pt x="2649" y="3034"/>
                </a:lnTo>
                <a:lnTo>
                  <a:pt x="2570" y="3086"/>
                </a:lnTo>
                <a:lnTo>
                  <a:pt x="2487" y="3134"/>
                </a:lnTo>
                <a:lnTo>
                  <a:pt x="2402" y="3178"/>
                </a:lnTo>
                <a:lnTo>
                  <a:pt x="2314" y="3217"/>
                </a:lnTo>
                <a:lnTo>
                  <a:pt x="2224" y="3251"/>
                </a:lnTo>
                <a:lnTo>
                  <a:pt x="2130" y="3280"/>
                </a:lnTo>
                <a:lnTo>
                  <a:pt x="2035" y="3303"/>
                </a:lnTo>
                <a:lnTo>
                  <a:pt x="1937" y="3321"/>
                </a:lnTo>
                <a:lnTo>
                  <a:pt x="1838" y="3333"/>
                </a:lnTo>
                <a:lnTo>
                  <a:pt x="1738" y="3340"/>
                </a:lnTo>
                <a:lnTo>
                  <a:pt x="1737" y="3340"/>
                </a:lnTo>
                <a:lnTo>
                  <a:pt x="1706" y="3341"/>
                </a:lnTo>
                <a:lnTo>
                  <a:pt x="1679" y="3341"/>
                </a:lnTo>
                <a:lnTo>
                  <a:pt x="1654" y="3341"/>
                </a:lnTo>
                <a:lnTo>
                  <a:pt x="1621" y="3340"/>
                </a:lnTo>
                <a:lnTo>
                  <a:pt x="1521" y="3333"/>
                </a:lnTo>
                <a:lnTo>
                  <a:pt x="1422" y="3321"/>
                </a:lnTo>
                <a:lnTo>
                  <a:pt x="1325" y="3303"/>
                </a:lnTo>
                <a:lnTo>
                  <a:pt x="1230" y="3280"/>
                </a:lnTo>
                <a:lnTo>
                  <a:pt x="1137" y="3251"/>
                </a:lnTo>
                <a:lnTo>
                  <a:pt x="1047" y="3217"/>
                </a:lnTo>
                <a:lnTo>
                  <a:pt x="958" y="3178"/>
                </a:lnTo>
                <a:lnTo>
                  <a:pt x="873" y="3134"/>
                </a:lnTo>
                <a:lnTo>
                  <a:pt x="791" y="3087"/>
                </a:lnTo>
                <a:lnTo>
                  <a:pt x="712" y="3034"/>
                </a:lnTo>
                <a:lnTo>
                  <a:pt x="635" y="2977"/>
                </a:lnTo>
                <a:lnTo>
                  <a:pt x="562" y="2917"/>
                </a:lnTo>
                <a:lnTo>
                  <a:pt x="494" y="2852"/>
                </a:lnTo>
                <a:lnTo>
                  <a:pt x="428" y="2783"/>
                </a:lnTo>
                <a:lnTo>
                  <a:pt x="426" y="2781"/>
                </a:lnTo>
                <a:lnTo>
                  <a:pt x="424" y="2779"/>
                </a:lnTo>
                <a:lnTo>
                  <a:pt x="424" y="2778"/>
                </a:lnTo>
                <a:lnTo>
                  <a:pt x="423" y="2777"/>
                </a:lnTo>
                <a:lnTo>
                  <a:pt x="360" y="2702"/>
                </a:lnTo>
                <a:lnTo>
                  <a:pt x="301" y="2622"/>
                </a:lnTo>
                <a:lnTo>
                  <a:pt x="246" y="2540"/>
                </a:lnTo>
                <a:lnTo>
                  <a:pt x="197" y="2454"/>
                </a:lnTo>
                <a:lnTo>
                  <a:pt x="153" y="2365"/>
                </a:lnTo>
                <a:lnTo>
                  <a:pt x="114" y="2273"/>
                </a:lnTo>
                <a:lnTo>
                  <a:pt x="80" y="2178"/>
                </a:lnTo>
                <a:lnTo>
                  <a:pt x="52" y="2081"/>
                </a:lnTo>
                <a:lnTo>
                  <a:pt x="29" y="1981"/>
                </a:lnTo>
                <a:lnTo>
                  <a:pt x="14" y="1880"/>
                </a:lnTo>
                <a:lnTo>
                  <a:pt x="4" y="1776"/>
                </a:lnTo>
                <a:lnTo>
                  <a:pt x="0" y="1670"/>
                </a:lnTo>
                <a:lnTo>
                  <a:pt x="3" y="1570"/>
                </a:lnTo>
                <a:lnTo>
                  <a:pt x="13" y="1469"/>
                </a:lnTo>
                <a:lnTo>
                  <a:pt x="27" y="1372"/>
                </a:lnTo>
                <a:lnTo>
                  <a:pt x="47" y="1276"/>
                </a:lnTo>
                <a:lnTo>
                  <a:pt x="74" y="1182"/>
                </a:lnTo>
                <a:lnTo>
                  <a:pt x="105" y="1091"/>
                </a:lnTo>
                <a:lnTo>
                  <a:pt x="141" y="1001"/>
                </a:lnTo>
                <a:lnTo>
                  <a:pt x="182" y="915"/>
                </a:lnTo>
                <a:lnTo>
                  <a:pt x="228" y="831"/>
                </a:lnTo>
                <a:lnTo>
                  <a:pt x="279" y="751"/>
                </a:lnTo>
                <a:lnTo>
                  <a:pt x="334" y="673"/>
                </a:lnTo>
                <a:lnTo>
                  <a:pt x="393" y="599"/>
                </a:lnTo>
                <a:lnTo>
                  <a:pt x="456" y="528"/>
                </a:lnTo>
                <a:lnTo>
                  <a:pt x="457" y="528"/>
                </a:lnTo>
                <a:lnTo>
                  <a:pt x="457" y="527"/>
                </a:lnTo>
                <a:lnTo>
                  <a:pt x="527" y="458"/>
                </a:lnTo>
                <a:lnTo>
                  <a:pt x="601" y="392"/>
                </a:lnTo>
                <a:lnTo>
                  <a:pt x="679" y="331"/>
                </a:lnTo>
                <a:lnTo>
                  <a:pt x="760" y="274"/>
                </a:lnTo>
                <a:lnTo>
                  <a:pt x="844" y="222"/>
                </a:lnTo>
                <a:lnTo>
                  <a:pt x="933" y="175"/>
                </a:lnTo>
                <a:lnTo>
                  <a:pt x="1023" y="134"/>
                </a:lnTo>
                <a:lnTo>
                  <a:pt x="1117" y="97"/>
                </a:lnTo>
                <a:lnTo>
                  <a:pt x="1214" y="66"/>
                </a:lnTo>
                <a:lnTo>
                  <a:pt x="1313" y="41"/>
                </a:lnTo>
                <a:lnTo>
                  <a:pt x="1414" y="22"/>
                </a:lnTo>
                <a:lnTo>
                  <a:pt x="1517" y="8"/>
                </a:lnTo>
                <a:lnTo>
                  <a:pt x="1621" y="2"/>
                </a:lnTo>
                <a:lnTo>
                  <a:pt x="1654" y="1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>
            <a:off x="4926848" y="2195978"/>
            <a:ext cx="317032" cy="320140"/>
            <a:chOff x="7770813" y="3619500"/>
            <a:chExt cx="647700" cy="654050"/>
          </a:xfrm>
          <a:solidFill>
            <a:schemeClr val="bg1"/>
          </a:solidFill>
        </p:grpSpPr>
        <p:sp>
          <p:nvSpPr>
            <p:cNvPr id="76" name="Freeform 16"/>
            <p:cNvSpPr>
              <a:spLocks noEditPoints="1"/>
            </p:cNvSpPr>
            <p:nvPr/>
          </p:nvSpPr>
          <p:spPr bwMode="auto">
            <a:xfrm>
              <a:off x="7770813" y="3619500"/>
              <a:ext cx="647700" cy="654050"/>
            </a:xfrm>
            <a:custGeom>
              <a:avLst/>
              <a:gdLst>
                <a:gd name="T0" fmla="*/ 1354 w 3262"/>
                <a:gd name="T1" fmla="*/ 128 h 3292"/>
                <a:gd name="T2" fmla="*/ 1004 w 3262"/>
                <a:gd name="T3" fmla="*/ 237 h 3292"/>
                <a:gd name="T4" fmla="*/ 690 w 3262"/>
                <a:gd name="T5" fmla="*/ 429 h 3292"/>
                <a:gd name="T6" fmla="*/ 426 w 3262"/>
                <a:gd name="T7" fmla="*/ 696 h 3292"/>
                <a:gd name="T8" fmla="*/ 236 w 3262"/>
                <a:gd name="T9" fmla="*/ 1013 h 3292"/>
                <a:gd name="T10" fmla="*/ 127 w 3262"/>
                <a:gd name="T11" fmla="*/ 1365 h 3292"/>
                <a:gd name="T12" fmla="*/ 105 w 3262"/>
                <a:gd name="T13" fmla="*/ 1741 h 3292"/>
                <a:gd name="T14" fmla="*/ 171 w 3262"/>
                <a:gd name="T15" fmla="*/ 2106 h 3292"/>
                <a:gd name="T16" fmla="*/ 321 w 3262"/>
                <a:gd name="T17" fmla="*/ 2442 h 3292"/>
                <a:gd name="T18" fmla="*/ 549 w 3262"/>
                <a:gd name="T19" fmla="*/ 2736 h 3292"/>
                <a:gd name="T20" fmla="*/ 841 w 3262"/>
                <a:gd name="T21" fmla="*/ 2968 h 3292"/>
                <a:gd name="T22" fmla="*/ 1175 w 3262"/>
                <a:gd name="T23" fmla="*/ 3120 h 3292"/>
                <a:gd name="T24" fmla="*/ 1538 w 3262"/>
                <a:gd name="T25" fmla="*/ 3186 h 3292"/>
                <a:gd name="T26" fmla="*/ 1909 w 3262"/>
                <a:gd name="T27" fmla="*/ 3164 h 3292"/>
                <a:gd name="T28" fmla="*/ 2258 w 3262"/>
                <a:gd name="T29" fmla="*/ 3053 h 3292"/>
                <a:gd name="T30" fmla="*/ 2572 w 3262"/>
                <a:gd name="T31" fmla="*/ 2862 h 3292"/>
                <a:gd name="T32" fmla="*/ 2836 w 3262"/>
                <a:gd name="T33" fmla="*/ 2596 h 3292"/>
                <a:gd name="T34" fmla="*/ 3027 w 3262"/>
                <a:gd name="T35" fmla="*/ 2279 h 3292"/>
                <a:gd name="T36" fmla="*/ 3135 w 3262"/>
                <a:gd name="T37" fmla="*/ 1927 h 3292"/>
                <a:gd name="T38" fmla="*/ 3157 w 3262"/>
                <a:gd name="T39" fmla="*/ 1551 h 3292"/>
                <a:gd name="T40" fmla="*/ 3091 w 3262"/>
                <a:gd name="T41" fmla="*/ 1185 h 3292"/>
                <a:gd name="T42" fmla="*/ 2941 w 3262"/>
                <a:gd name="T43" fmla="*/ 849 h 3292"/>
                <a:gd name="T44" fmla="*/ 2712 w 3262"/>
                <a:gd name="T45" fmla="*/ 554 h 3292"/>
                <a:gd name="T46" fmla="*/ 2421 w 3262"/>
                <a:gd name="T47" fmla="*/ 323 h 3292"/>
                <a:gd name="T48" fmla="*/ 2087 w 3262"/>
                <a:gd name="T49" fmla="*/ 172 h 3292"/>
                <a:gd name="T50" fmla="*/ 1725 w 3262"/>
                <a:gd name="T51" fmla="*/ 105 h 3292"/>
                <a:gd name="T52" fmla="*/ 1816 w 3262"/>
                <a:gd name="T53" fmla="*/ 10 h 3292"/>
                <a:gd name="T54" fmla="*/ 2171 w 3262"/>
                <a:gd name="T55" fmla="*/ 92 h 3292"/>
                <a:gd name="T56" fmla="*/ 2498 w 3262"/>
                <a:gd name="T57" fmla="*/ 251 h 3292"/>
                <a:gd name="T58" fmla="*/ 2784 w 3262"/>
                <a:gd name="T59" fmla="*/ 482 h 3292"/>
                <a:gd name="T60" fmla="*/ 3014 w 3262"/>
                <a:gd name="T61" fmla="*/ 771 h 3292"/>
                <a:gd name="T62" fmla="*/ 3171 w 3262"/>
                <a:gd name="T63" fmla="*/ 1101 h 3292"/>
                <a:gd name="T64" fmla="*/ 3252 w 3262"/>
                <a:gd name="T65" fmla="*/ 1459 h 3292"/>
                <a:gd name="T66" fmla="*/ 3252 w 3262"/>
                <a:gd name="T67" fmla="*/ 1833 h 3292"/>
                <a:gd name="T68" fmla="*/ 3171 w 3262"/>
                <a:gd name="T69" fmla="*/ 2190 h 3292"/>
                <a:gd name="T70" fmla="*/ 3014 w 3262"/>
                <a:gd name="T71" fmla="*/ 2519 h 3292"/>
                <a:gd name="T72" fmla="*/ 2784 w 3262"/>
                <a:gd name="T73" fmla="*/ 2810 h 3292"/>
                <a:gd name="T74" fmla="*/ 2498 w 3262"/>
                <a:gd name="T75" fmla="*/ 3041 h 3292"/>
                <a:gd name="T76" fmla="*/ 2171 w 3262"/>
                <a:gd name="T77" fmla="*/ 3200 h 3292"/>
                <a:gd name="T78" fmla="*/ 1816 w 3262"/>
                <a:gd name="T79" fmla="*/ 3282 h 3292"/>
                <a:gd name="T80" fmla="*/ 1446 w 3262"/>
                <a:gd name="T81" fmla="*/ 3282 h 3292"/>
                <a:gd name="T82" fmla="*/ 1092 w 3262"/>
                <a:gd name="T83" fmla="*/ 3200 h 3292"/>
                <a:gd name="T84" fmla="*/ 765 w 3262"/>
                <a:gd name="T85" fmla="*/ 3041 h 3292"/>
                <a:gd name="T86" fmla="*/ 478 w 3262"/>
                <a:gd name="T87" fmla="*/ 2810 h 3292"/>
                <a:gd name="T88" fmla="*/ 249 w 3262"/>
                <a:gd name="T89" fmla="*/ 2519 h 3292"/>
                <a:gd name="T90" fmla="*/ 91 w 3262"/>
                <a:gd name="T91" fmla="*/ 2190 h 3292"/>
                <a:gd name="T92" fmla="*/ 10 w 3262"/>
                <a:gd name="T93" fmla="*/ 1833 h 3292"/>
                <a:gd name="T94" fmla="*/ 10 w 3262"/>
                <a:gd name="T95" fmla="*/ 1459 h 3292"/>
                <a:gd name="T96" fmla="*/ 91 w 3262"/>
                <a:gd name="T97" fmla="*/ 1101 h 3292"/>
                <a:gd name="T98" fmla="*/ 249 w 3262"/>
                <a:gd name="T99" fmla="*/ 771 h 3292"/>
                <a:gd name="T100" fmla="*/ 478 w 3262"/>
                <a:gd name="T101" fmla="*/ 482 h 3292"/>
                <a:gd name="T102" fmla="*/ 765 w 3262"/>
                <a:gd name="T103" fmla="*/ 251 h 3292"/>
                <a:gd name="T104" fmla="*/ 1092 w 3262"/>
                <a:gd name="T105" fmla="*/ 92 h 3292"/>
                <a:gd name="T106" fmla="*/ 1446 w 3262"/>
                <a:gd name="T107" fmla="*/ 1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2" h="3292">
                  <a:moveTo>
                    <a:pt x="1631" y="103"/>
                  </a:moveTo>
                  <a:lnTo>
                    <a:pt x="1538" y="105"/>
                  </a:lnTo>
                  <a:lnTo>
                    <a:pt x="1445" y="113"/>
                  </a:lnTo>
                  <a:lnTo>
                    <a:pt x="1354" y="128"/>
                  </a:lnTo>
                  <a:lnTo>
                    <a:pt x="1264" y="147"/>
                  </a:lnTo>
                  <a:lnTo>
                    <a:pt x="1175" y="172"/>
                  </a:lnTo>
                  <a:lnTo>
                    <a:pt x="1089" y="202"/>
                  </a:lnTo>
                  <a:lnTo>
                    <a:pt x="1004" y="237"/>
                  </a:lnTo>
                  <a:lnTo>
                    <a:pt x="922" y="277"/>
                  </a:lnTo>
                  <a:lnTo>
                    <a:pt x="841" y="323"/>
                  </a:lnTo>
                  <a:lnTo>
                    <a:pt x="764" y="373"/>
                  </a:lnTo>
                  <a:lnTo>
                    <a:pt x="690" y="429"/>
                  </a:lnTo>
                  <a:lnTo>
                    <a:pt x="618" y="489"/>
                  </a:lnTo>
                  <a:lnTo>
                    <a:pt x="549" y="554"/>
                  </a:lnTo>
                  <a:lnTo>
                    <a:pt x="486" y="623"/>
                  </a:lnTo>
                  <a:lnTo>
                    <a:pt x="426" y="696"/>
                  </a:lnTo>
                  <a:lnTo>
                    <a:pt x="371" y="771"/>
                  </a:lnTo>
                  <a:lnTo>
                    <a:pt x="321" y="849"/>
                  </a:lnTo>
                  <a:lnTo>
                    <a:pt x="276" y="929"/>
                  </a:lnTo>
                  <a:lnTo>
                    <a:pt x="236" y="1013"/>
                  </a:lnTo>
                  <a:lnTo>
                    <a:pt x="201" y="1097"/>
                  </a:lnTo>
                  <a:lnTo>
                    <a:pt x="171" y="1185"/>
                  </a:lnTo>
                  <a:lnTo>
                    <a:pt x="146" y="1274"/>
                  </a:lnTo>
                  <a:lnTo>
                    <a:pt x="127" y="1365"/>
                  </a:lnTo>
                  <a:lnTo>
                    <a:pt x="114" y="1458"/>
                  </a:lnTo>
                  <a:lnTo>
                    <a:pt x="105" y="1551"/>
                  </a:lnTo>
                  <a:lnTo>
                    <a:pt x="102" y="1646"/>
                  </a:lnTo>
                  <a:lnTo>
                    <a:pt x="105" y="1741"/>
                  </a:lnTo>
                  <a:lnTo>
                    <a:pt x="114" y="1834"/>
                  </a:lnTo>
                  <a:lnTo>
                    <a:pt x="127" y="1927"/>
                  </a:lnTo>
                  <a:lnTo>
                    <a:pt x="146" y="2017"/>
                  </a:lnTo>
                  <a:lnTo>
                    <a:pt x="171" y="2106"/>
                  </a:lnTo>
                  <a:lnTo>
                    <a:pt x="201" y="2193"/>
                  </a:lnTo>
                  <a:lnTo>
                    <a:pt x="236" y="2279"/>
                  </a:lnTo>
                  <a:lnTo>
                    <a:pt x="276" y="2361"/>
                  </a:lnTo>
                  <a:lnTo>
                    <a:pt x="321" y="2442"/>
                  </a:lnTo>
                  <a:lnTo>
                    <a:pt x="371" y="2521"/>
                  </a:lnTo>
                  <a:lnTo>
                    <a:pt x="426" y="2596"/>
                  </a:lnTo>
                  <a:lnTo>
                    <a:pt x="486" y="2668"/>
                  </a:lnTo>
                  <a:lnTo>
                    <a:pt x="549" y="2736"/>
                  </a:lnTo>
                  <a:lnTo>
                    <a:pt x="618" y="2801"/>
                  </a:lnTo>
                  <a:lnTo>
                    <a:pt x="690" y="2862"/>
                  </a:lnTo>
                  <a:lnTo>
                    <a:pt x="764" y="2917"/>
                  </a:lnTo>
                  <a:lnTo>
                    <a:pt x="841" y="2968"/>
                  </a:lnTo>
                  <a:lnTo>
                    <a:pt x="922" y="3013"/>
                  </a:lnTo>
                  <a:lnTo>
                    <a:pt x="1004" y="3053"/>
                  </a:lnTo>
                  <a:lnTo>
                    <a:pt x="1089" y="3090"/>
                  </a:lnTo>
                  <a:lnTo>
                    <a:pt x="1175" y="3120"/>
                  </a:lnTo>
                  <a:lnTo>
                    <a:pt x="1264" y="3144"/>
                  </a:lnTo>
                  <a:lnTo>
                    <a:pt x="1354" y="3164"/>
                  </a:lnTo>
                  <a:lnTo>
                    <a:pt x="1445" y="3177"/>
                  </a:lnTo>
                  <a:lnTo>
                    <a:pt x="1538" y="3186"/>
                  </a:lnTo>
                  <a:lnTo>
                    <a:pt x="1631" y="3189"/>
                  </a:lnTo>
                  <a:lnTo>
                    <a:pt x="1725" y="3186"/>
                  </a:lnTo>
                  <a:lnTo>
                    <a:pt x="1817" y="3177"/>
                  </a:lnTo>
                  <a:lnTo>
                    <a:pt x="1909" y="3164"/>
                  </a:lnTo>
                  <a:lnTo>
                    <a:pt x="1999" y="3144"/>
                  </a:lnTo>
                  <a:lnTo>
                    <a:pt x="2087" y="3120"/>
                  </a:lnTo>
                  <a:lnTo>
                    <a:pt x="2174" y="3090"/>
                  </a:lnTo>
                  <a:lnTo>
                    <a:pt x="2258" y="3053"/>
                  </a:lnTo>
                  <a:lnTo>
                    <a:pt x="2341" y="3013"/>
                  </a:lnTo>
                  <a:lnTo>
                    <a:pt x="2421" y="2968"/>
                  </a:lnTo>
                  <a:lnTo>
                    <a:pt x="2498" y="2917"/>
                  </a:lnTo>
                  <a:lnTo>
                    <a:pt x="2572" y="2862"/>
                  </a:lnTo>
                  <a:lnTo>
                    <a:pt x="2644" y="2801"/>
                  </a:lnTo>
                  <a:lnTo>
                    <a:pt x="2712" y="2736"/>
                  </a:lnTo>
                  <a:lnTo>
                    <a:pt x="2777" y="2668"/>
                  </a:lnTo>
                  <a:lnTo>
                    <a:pt x="2836" y="2596"/>
                  </a:lnTo>
                  <a:lnTo>
                    <a:pt x="2891" y="2521"/>
                  </a:lnTo>
                  <a:lnTo>
                    <a:pt x="2941" y="2442"/>
                  </a:lnTo>
                  <a:lnTo>
                    <a:pt x="2987" y="2361"/>
                  </a:lnTo>
                  <a:lnTo>
                    <a:pt x="3027" y="2279"/>
                  </a:lnTo>
                  <a:lnTo>
                    <a:pt x="3061" y="2193"/>
                  </a:lnTo>
                  <a:lnTo>
                    <a:pt x="3091" y="2106"/>
                  </a:lnTo>
                  <a:lnTo>
                    <a:pt x="3116" y="2017"/>
                  </a:lnTo>
                  <a:lnTo>
                    <a:pt x="3135" y="1927"/>
                  </a:lnTo>
                  <a:lnTo>
                    <a:pt x="3149" y="1834"/>
                  </a:lnTo>
                  <a:lnTo>
                    <a:pt x="3157" y="1741"/>
                  </a:lnTo>
                  <a:lnTo>
                    <a:pt x="3161" y="1646"/>
                  </a:lnTo>
                  <a:lnTo>
                    <a:pt x="3157" y="1551"/>
                  </a:lnTo>
                  <a:lnTo>
                    <a:pt x="3149" y="1458"/>
                  </a:lnTo>
                  <a:lnTo>
                    <a:pt x="3135" y="1365"/>
                  </a:lnTo>
                  <a:lnTo>
                    <a:pt x="3116" y="1274"/>
                  </a:lnTo>
                  <a:lnTo>
                    <a:pt x="3091" y="1185"/>
                  </a:lnTo>
                  <a:lnTo>
                    <a:pt x="3061" y="1097"/>
                  </a:lnTo>
                  <a:lnTo>
                    <a:pt x="3027" y="1013"/>
                  </a:lnTo>
                  <a:lnTo>
                    <a:pt x="2987" y="929"/>
                  </a:lnTo>
                  <a:lnTo>
                    <a:pt x="2941" y="849"/>
                  </a:lnTo>
                  <a:lnTo>
                    <a:pt x="2891" y="771"/>
                  </a:lnTo>
                  <a:lnTo>
                    <a:pt x="2836" y="696"/>
                  </a:lnTo>
                  <a:lnTo>
                    <a:pt x="2777" y="623"/>
                  </a:lnTo>
                  <a:lnTo>
                    <a:pt x="2712" y="554"/>
                  </a:lnTo>
                  <a:lnTo>
                    <a:pt x="2644" y="489"/>
                  </a:lnTo>
                  <a:lnTo>
                    <a:pt x="2572" y="429"/>
                  </a:lnTo>
                  <a:lnTo>
                    <a:pt x="2498" y="373"/>
                  </a:lnTo>
                  <a:lnTo>
                    <a:pt x="2421" y="323"/>
                  </a:lnTo>
                  <a:lnTo>
                    <a:pt x="2341" y="277"/>
                  </a:lnTo>
                  <a:lnTo>
                    <a:pt x="2258" y="237"/>
                  </a:lnTo>
                  <a:lnTo>
                    <a:pt x="2174" y="202"/>
                  </a:lnTo>
                  <a:lnTo>
                    <a:pt x="2087" y="172"/>
                  </a:lnTo>
                  <a:lnTo>
                    <a:pt x="1999" y="147"/>
                  </a:lnTo>
                  <a:lnTo>
                    <a:pt x="1909" y="128"/>
                  </a:lnTo>
                  <a:lnTo>
                    <a:pt x="1817" y="113"/>
                  </a:lnTo>
                  <a:lnTo>
                    <a:pt x="1725" y="105"/>
                  </a:lnTo>
                  <a:lnTo>
                    <a:pt x="1631" y="103"/>
                  </a:lnTo>
                  <a:close/>
                  <a:moveTo>
                    <a:pt x="1631" y="0"/>
                  </a:moveTo>
                  <a:lnTo>
                    <a:pt x="1724" y="2"/>
                  </a:lnTo>
                  <a:lnTo>
                    <a:pt x="1816" y="10"/>
                  </a:lnTo>
                  <a:lnTo>
                    <a:pt x="1907" y="22"/>
                  </a:lnTo>
                  <a:lnTo>
                    <a:pt x="1996" y="41"/>
                  </a:lnTo>
                  <a:lnTo>
                    <a:pt x="2084" y="64"/>
                  </a:lnTo>
                  <a:lnTo>
                    <a:pt x="2171" y="92"/>
                  </a:lnTo>
                  <a:lnTo>
                    <a:pt x="2255" y="124"/>
                  </a:lnTo>
                  <a:lnTo>
                    <a:pt x="2338" y="162"/>
                  </a:lnTo>
                  <a:lnTo>
                    <a:pt x="2419" y="203"/>
                  </a:lnTo>
                  <a:lnTo>
                    <a:pt x="2498" y="251"/>
                  </a:lnTo>
                  <a:lnTo>
                    <a:pt x="2573" y="301"/>
                  </a:lnTo>
                  <a:lnTo>
                    <a:pt x="2646" y="357"/>
                  </a:lnTo>
                  <a:lnTo>
                    <a:pt x="2716" y="417"/>
                  </a:lnTo>
                  <a:lnTo>
                    <a:pt x="2784" y="482"/>
                  </a:lnTo>
                  <a:lnTo>
                    <a:pt x="2848" y="550"/>
                  </a:lnTo>
                  <a:lnTo>
                    <a:pt x="2908" y="621"/>
                  </a:lnTo>
                  <a:lnTo>
                    <a:pt x="2963" y="695"/>
                  </a:lnTo>
                  <a:lnTo>
                    <a:pt x="3014" y="771"/>
                  </a:lnTo>
                  <a:lnTo>
                    <a:pt x="3060" y="851"/>
                  </a:lnTo>
                  <a:lnTo>
                    <a:pt x="3101" y="932"/>
                  </a:lnTo>
                  <a:lnTo>
                    <a:pt x="3139" y="1016"/>
                  </a:lnTo>
                  <a:lnTo>
                    <a:pt x="3171" y="1101"/>
                  </a:lnTo>
                  <a:lnTo>
                    <a:pt x="3198" y="1188"/>
                  </a:lnTo>
                  <a:lnTo>
                    <a:pt x="3221" y="1277"/>
                  </a:lnTo>
                  <a:lnTo>
                    <a:pt x="3239" y="1367"/>
                  </a:lnTo>
                  <a:lnTo>
                    <a:pt x="3252" y="1459"/>
                  </a:lnTo>
                  <a:lnTo>
                    <a:pt x="3260" y="1552"/>
                  </a:lnTo>
                  <a:lnTo>
                    <a:pt x="3262" y="1646"/>
                  </a:lnTo>
                  <a:lnTo>
                    <a:pt x="3260" y="1740"/>
                  </a:lnTo>
                  <a:lnTo>
                    <a:pt x="3252" y="1833"/>
                  </a:lnTo>
                  <a:lnTo>
                    <a:pt x="3239" y="1924"/>
                  </a:lnTo>
                  <a:lnTo>
                    <a:pt x="3221" y="2014"/>
                  </a:lnTo>
                  <a:lnTo>
                    <a:pt x="3198" y="2103"/>
                  </a:lnTo>
                  <a:lnTo>
                    <a:pt x="3171" y="2190"/>
                  </a:lnTo>
                  <a:lnTo>
                    <a:pt x="3139" y="2276"/>
                  </a:lnTo>
                  <a:lnTo>
                    <a:pt x="3101" y="2359"/>
                  </a:lnTo>
                  <a:lnTo>
                    <a:pt x="3060" y="2441"/>
                  </a:lnTo>
                  <a:lnTo>
                    <a:pt x="3014" y="2519"/>
                  </a:lnTo>
                  <a:lnTo>
                    <a:pt x="2963" y="2596"/>
                  </a:lnTo>
                  <a:lnTo>
                    <a:pt x="2908" y="2670"/>
                  </a:lnTo>
                  <a:lnTo>
                    <a:pt x="2848" y="2742"/>
                  </a:lnTo>
                  <a:lnTo>
                    <a:pt x="2784" y="2810"/>
                  </a:lnTo>
                  <a:lnTo>
                    <a:pt x="2716" y="2874"/>
                  </a:lnTo>
                  <a:lnTo>
                    <a:pt x="2646" y="2934"/>
                  </a:lnTo>
                  <a:lnTo>
                    <a:pt x="2573" y="2989"/>
                  </a:lnTo>
                  <a:lnTo>
                    <a:pt x="2498" y="3041"/>
                  </a:lnTo>
                  <a:lnTo>
                    <a:pt x="2419" y="3087"/>
                  </a:lnTo>
                  <a:lnTo>
                    <a:pt x="2338" y="3130"/>
                  </a:lnTo>
                  <a:lnTo>
                    <a:pt x="2255" y="3167"/>
                  </a:lnTo>
                  <a:lnTo>
                    <a:pt x="2171" y="3200"/>
                  </a:lnTo>
                  <a:lnTo>
                    <a:pt x="2084" y="3228"/>
                  </a:lnTo>
                  <a:lnTo>
                    <a:pt x="1996" y="3251"/>
                  </a:lnTo>
                  <a:lnTo>
                    <a:pt x="1907" y="3268"/>
                  </a:lnTo>
                  <a:lnTo>
                    <a:pt x="1816" y="3282"/>
                  </a:lnTo>
                  <a:lnTo>
                    <a:pt x="1724" y="3289"/>
                  </a:lnTo>
                  <a:lnTo>
                    <a:pt x="1631" y="3292"/>
                  </a:lnTo>
                  <a:lnTo>
                    <a:pt x="1538" y="3289"/>
                  </a:lnTo>
                  <a:lnTo>
                    <a:pt x="1446" y="3282"/>
                  </a:lnTo>
                  <a:lnTo>
                    <a:pt x="1356" y="3268"/>
                  </a:lnTo>
                  <a:lnTo>
                    <a:pt x="1266" y="3251"/>
                  </a:lnTo>
                  <a:lnTo>
                    <a:pt x="1178" y="3228"/>
                  </a:lnTo>
                  <a:lnTo>
                    <a:pt x="1092" y="3200"/>
                  </a:lnTo>
                  <a:lnTo>
                    <a:pt x="1007" y="3167"/>
                  </a:lnTo>
                  <a:lnTo>
                    <a:pt x="924" y="3130"/>
                  </a:lnTo>
                  <a:lnTo>
                    <a:pt x="843" y="3087"/>
                  </a:lnTo>
                  <a:lnTo>
                    <a:pt x="765" y="3041"/>
                  </a:lnTo>
                  <a:lnTo>
                    <a:pt x="690" y="2989"/>
                  </a:lnTo>
                  <a:lnTo>
                    <a:pt x="616" y="2934"/>
                  </a:lnTo>
                  <a:lnTo>
                    <a:pt x="545" y="2874"/>
                  </a:lnTo>
                  <a:lnTo>
                    <a:pt x="478" y="2810"/>
                  </a:lnTo>
                  <a:lnTo>
                    <a:pt x="414" y="2742"/>
                  </a:lnTo>
                  <a:lnTo>
                    <a:pt x="354" y="2670"/>
                  </a:lnTo>
                  <a:lnTo>
                    <a:pt x="299" y="2596"/>
                  </a:lnTo>
                  <a:lnTo>
                    <a:pt x="249" y="2519"/>
                  </a:lnTo>
                  <a:lnTo>
                    <a:pt x="203" y="2441"/>
                  </a:lnTo>
                  <a:lnTo>
                    <a:pt x="161" y="2359"/>
                  </a:lnTo>
                  <a:lnTo>
                    <a:pt x="124" y="2276"/>
                  </a:lnTo>
                  <a:lnTo>
                    <a:pt x="91" y="2190"/>
                  </a:lnTo>
                  <a:lnTo>
                    <a:pt x="63" y="2103"/>
                  </a:lnTo>
                  <a:lnTo>
                    <a:pt x="41" y="2014"/>
                  </a:lnTo>
                  <a:lnTo>
                    <a:pt x="24" y="1924"/>
                  </a:lnTo>
                  <a:lnTo>
                    <a:pt x="10" y="1833"/>
                  </a:lnTo>
                  <a:lnTo>
                    <a:pt x="3" y="1740"/>
                  </a:lnTo>
                  <a:lnTo>
                    <a:pt x="0" y="1646"/>
                  </a:lnTo>
                  <a:lnTo>
                    <a:pt x="3" y="1552"/>
                  </a:lnTo>
                  <a:lnTo>
                    <a:pt x="10" y="1459"/>
                  </a:lnTo>
                  <a:lnTo>
                    <a:pt x="24" y="1367"/>
                  </a:lnTo>
                  <a:lnTo>
                    <a:pt x="41" y="1277"/>
                  </a:lnTo>
                  <a:lnTo>
                    <a:pt x="63" y="1188"/>
                  </a:lnTo>
                  <a:lnTo>
                    <a:pt x="91" y="1101"/>
                  </a:lnTo>
                  <a:lnTo>
                    <a:pt x="124" y="1016"/>
                  </a:lnTo>
                  <a:lnTo>
                    <a:pt x="161" y="932"/>
                  </a:lnTo>
                  <a:lnTo>
                    <a:pt x="203" y="851"/>
                  </a:lnTo>
                  <a:lnTo>
                    <a:pt x="249" y="771"/>
                  </a:lnTo>
                  <a:lnTo>
                    <a:pt x="299" y="695"/>
                  </a:lnTo>
                  <a:lnTo>
                    <a:pt x="354" y="621"/>
                  </a:lnTo>
                  <a:lnTo>
                    <a:pt x="414" y="550"/>
                  </a:lnTo>
                  <a:lnTo>
                    <a:pt x="478" y="482"/>
                  </a:lnTo>
                  <a:lnTo>
                    <a:pt x="545" y="417"/>
                  </a:lnTo>
                  <a:lnTo>
                    <a:pt x="616" y="357"/>
                  </a:lnTo>
                  <a:lnTo>
                    <a:pt x="690" y="301"/>
                  </a:lnTo>
                  <a:lnTo>
                    <a:pt x="765" y="251"/>
                  </a:lnTo>
                  <a:lnTo>
                    <a:pt x="843" y="203"/>
                  </a:lnTo>
                  <a:lnTo>
                    <a:pt x="924" y="162"/>
                  </a:lnTo>
                  <a:lnTo>
                    <a:pt x="1007" y="124"/>
                  </a:lnTo>
                  <a:lnTo>
                    <a:pt x="1092" y="92"/>
                  </a:lnTo>
                  <a:lnTo>
                    <a:pt x="1178" y="64"/>
                  </a:lnTo>
                  <a:lnTo>
                    <a:pt x="1266" y="41"/>
                  </a:lnTo>
                  <a:lnTo>
                    <a:pt x="1356" y="22"/>
                  </a:lnTo>
                  <a:lnTo>
                    <a:pt x="1446" y="10"/>
                  </a:lnTo>
                  <a:lnTo>
                    <a:pt x="1538" y="2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8083551" y="3794125"/>
              <a:ext cx="20638" cy="223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8083551" y="4059238"/>
              <a:ext cx="20638" cy="41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696310" y="2269402"/>
            <a:ext cx="327911" cy="190375"/>
            <a:chOff x="7718425" y="2973388"/>
            <a:chExt cx="669925" cy="388938"/>
          </a:xfrm>
          <a:solidFill>
            <a:schemeClr val="bg1"/>
          </a:solidFill>
        </p:grpSpPr>
        <p:sp>
          <p:nvSpPr>
            <p:cNvPr id="80" name="Freeform 23"/>
            <p:cNvSpPr>
              <a:spLocks noEditPoints="1"/>
            </p:cNvSpPr>
            <p:nvPr/>
          </p:nvSpPr>
          <p:spPr bwMode="auto">
            <a:xfrm>
              <a:off x="7718425" y="2973388"/>
              <a:ext cx="669925" cy="388938"/>
            </a:xfrm>
            <a:custGeom>
              <a:avLst/>
              <a:gdLst>
                <a:gd name="T0" fmla="*/ 92 w 3380"/>
                <a:gd name="T1" fmla="*/ 91 h 1956"/>
                <a:gd name="T2" fmla="*/ 92 w 3380"/>
                <a:gd name="T3" fmla="*/ 1865 h 1956"/>
                <a:gd name="T4" fmla="*/ 3287 w 3380"/>
                <a:gd name="T5" fmla="*/ 1865 h 1956"/>
                <a:gd name="T6" fmla="*/ 3287 w 3380"/>
                <a:gd name="T7" fmla="*/ 91 h 1956"/>
                <a:gd name="T8" fmla="*/ 92 w 3380"/>
                <a:gd name="T9" fmla="*/ 91 h 1956"/>
                <a:gd name="T10" fmla="*/ 46 w 3380"/>
                <a:gd name="T11" fmla="*/ 0 h 1956"/>
                <a:gd name="T12" fmla="*/ 3333 w 3380"/>
                <a:gd name="T13" fmla="*/ 0 h 1956"/>
                <a:gd name="T14" fmla="*/ 3348 w 3380"/>
                <a:gd name="T15" fmla="*/ 2 h 1956"/>
                <a:gd name="T16" fmla="*/ 3361 w 3380"/>
                <a:gd name="T17" fmla="*/ 9 h 1956"/>
                <a:gd name="T18" fmla="*/ 3370 w 3380"/>
                <a:gd name="T19" fmla="*/ 19 h 1956"/>
                <a:gd name="T20" fmla="*/ 3377 w 3380"/>
                <a:gd name="T21" fmla="*/ 31 h 1956"/>
                <a:gd name="T22" fmla="*/ 3380 w 3380"/>
                <a:gd name="T23" fmla="*/ 45 h 1956"/>
                <a:gd name="T24" fmla="*/ 3380 w 3380"/>
                <a:gd name="T25" fmla="*/ 1911 h 1956"/>
                <a:gd name="T26" fmla="*/ 3377 w 3380"/>
                <a:gd name="T27" fmla="*/ 1925 h 1956"/>
                <a:gd name="T28" fmla="*/ 3370 w 3380"/>
                <a:gd name="T29" fmla="*/ 1938 h 1956"/>
                <a:gd name="T30" fmla="*/ 3361 w 3380"/>
                <a:gd name="T31" fmla="*/ 1947 h 1956"/>
                <a:gd name="T32" fmla="*/ 3348 w 3380"/>
                <a:gd name="T33" fmla="*/ 1954 h 1956"/>
                <a:gd name="T34" fmla="*/ 3333 w 3380"/>
                <a:gd name="T35" fmla="*/ 1956 h 1956"/>
                <a:gd name="T36" fmla="*/ 46 w 3380"/>
                <a:gd name="T37" fmla="*/ 1956 h 1956"/>
                <a:gd name="T38" fmla="*/ 31 w 3380"/>
                <a:gd name="T39" fmla="*/ 1954 h 1956"/>
                <a:gd name="T40" fmla="*/ 19 w 3380"/>
                <a:gd name="T41" fmla="*/ 1947 h 1956"/>
                <a:gd name="T42" fmla="*/ 9 w 3380"/>
                <a:gd name="T43" fmla="*/ 1938 h 1956"/>
                <a:gd name="T44" fmla="*/ 2 w 3380"/>
                <a:gd name="T45" fmla="*/ 1925 h 1956"/>
                <a:gd name="T46" fmla="*/ 0 w 3380"/>
                <a:gd name="T47" fmla="*/ 1911 h 1956"/>
                <a:gd name="T48" fmla="*/ 0 w 3380"/>
                <a:gd name="T49" fmla="*/ 45 h 1956"/>
                <a:gd name="T50" fmla="*/ 2 w 3380"/>
                <a:gd name="T51" fmla="*/ 31 h 1956"/>
                <a:gd name="T52" fmla="*/ 9 w 3380"/>
                <a:gd name="T53" fmla="*/ 19 h 1956"/>
                <a:gd name="T54" fmla="*/ 19 w 3380"/>
                <a:gd name="T55" fmla="*/ 9 h 1956"/>
                <a:gd name="T56" fmla="*/ 31 w 3380"/>
                <a:gd name="T57" fmla="*/ 2 h 1956"/>
                <a:gd name="T58" fmla="*/ 46 w 3380"/>
                <a:gd name="T59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80" h="1956">
                  <a:moveTo>
                    <a:pt x="92" y="91"/>
                  </a:moveTo>
                  <a:lnTo>
                    <a:pt x="92" y="1865"/>
                  </a:lnTo>
                  <a:lnTo>
                    <a:pt x="3287" y="1865"/>
                  </a:lnTo>
                  <a:lnTo>
                    <a:pt x="3287" y="91"/>
                  </a:lnTo>
                  <a:lnTo>
                    <a:pt x="92" y="91"/>
                  </a:lnTo>
                  <a:close/>
                  <a:moveTo>
                    <a:pt x="46" y="0"/>
                  </a:moveTo>
                  <a:lnTo>
                    <a:pt x="3333" y="0"/>
                  </a:lnTo>
                  <a:lnTo>
                    <a:pt x="3348" y="2"/>
                  </a:lnTo>
                  <a:lnTo>
                    <a:pt x="3361" y="9"/>
                  </a:lnTo>
                  <a:lnTo>
                    <a:pt x="3370" y="19"/>
                  </a:lnTo>
                  <a:lnTo>
                    <a:pt x="3377" y="31"/>
                  </a:lnTo>
                  <a:lnTo>
                    <a:pt x="3380" y="45"/>
                  </a:lnTo>
                  <a:lnTo>
                    <a:pt x="3380" y="1911"/>
                  </a:lnTo>
                  <a:lnTo>
                    <a:pt x="3377" y="1925"/>
                  </a:lnTo>
                  <a:lnTo>
                    <a:pt x="3370" y="1938"/>
                  </a:lnTo>
                  <a:lnTo>
                    <a:pt x="3361" y="1947"/>
                  </a:lnTo>
                  <a:lnTo>
                    <a:pt x="3348" y="1954"/>
                  </a:lnTo>
                  <a:lnTo>
                    <a:pt x="3333" y="1956"/>
                  </a:lnTo>
                  <a:lnTo>
                    <a:pt x="46" y="1956"/>
                  </a:lnTo>
                  <a:lnTo>
                    <a:pt x="31" y="1954"/>
                  </a:lnTo>
                  <a:lnTo>
                    <a:pt x="19" y="1947"/>
                  </a:lnTo>
                  <a:lnTo>
                    <a:pt x="9" y="1938"/>
                  </a:lnTo>
                  <a:lnTo>
                    <a:pt x="2" y="1925"/>
                  </a:lnTo>
                  <a:lnTo>
                    <a:pt x="0" y="1911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8293100" y="2973388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61 w 480"/>
                <a:gd name="T3" fmla="*/ 2 h 473"/>
                <a:gd name="T4" fmla="*/ 73 w 480"/>
                <a:gd name="T5" fmla="*/ 9 h 473"/>
                <a:gd name="T6" fmla="*/ 83 w 480"/>
                <a:gd name="T7" fmla="*/ 19 h 473"/>
                <a:gd name="T8" fmla="*/ 89 w 480"/>
                <a:gd name="T9" fmla="*/ 31 h 473"/>
                <a:gd name="T10" fmla="*/ 92 w 480"/>
                <a:gd name="T11" fmla="*/ 45 h 473"/>
                <a:gd name="T12" fmla="*/ 95 w 480"/>
                <a:gd name="T13" fmla="*/ 91 h 473"/>
                <a:gd name="T14" fmla="*/ 104 w 480"/>
                <a:gd name="T15" fmla="*/ 135 h 473"/>
                <a:gd name="T16" fmla="*/ 118 w 480"/>
                <a:gd name="T17" fmla="*/ 177 h 473"/>
                <a:gd name="T18" fmla="*/ 138 w 480"/>
                <a:gd name="T19" fmla="*/ 216 h 473"/>
                <a:gd name="T20" fmla="*/ 163 w 480"/>
                <a:gd name="T21" fmla="*/ 251 h 473"/>
                <a:gd name="T22" fmla="*/ 192 w 480"/>
                <a:gd name="T23" fmla="*/ 284 h 473"/>
                <a:gd name="T24" fmla="*/ 225 w 480"/>
                <a:gd name="T25" fmla="*/ 312 h 473"/>
                <a:gd name="T26" fmla="*/ 261 w 480"/>
                <a:gd name="T27" fmla="*/ 337 h 473"/>
                <a:gd name="T28" fmla="*/ 300 w 480"/>
                <a:gd name="T29" fmla="*/ 356 h 473"/>
                <a:gd name="T30" fmla="*/ 342 w 480"/>
                <a:gd name="T31" fmla="*/ 371 h 473"/>
                <a:gd name="T32" fmla="*/ 387 w 480"/>
                <a:gd name="T33" fmla="*/ 379 h 473"/>
                <a:gd name="T34" fmla="*/ 433 w 480"/>
                <a:gd name="T35" fmla="*/ 382 h 473"/>
                <a:gd name="T36" fmla="*/ 448 w 480"/>
                <a:gd name="T37" fmla="*/ 385 h 473"/>
                <a:gd name="T38" fmla="*/ 461 w 480"/>
                <a:gd name="T39" fmla="*/ 392 h 473"/>
                <a:gd name="T40" fmla="*/ 470 w 480"/>
                <a:gd name="T41" fmla="*/ 401 h 473"/>
                <a:gd name="T42" fmla="*/ 477 w 480"/>
                <a:gd name="T43" fmla="*/ 413 h 473"/>
                <a:gd name="T44" fmla="*/ 480 w 480"/>
                <a:gd name="T45" fmla="*/ 428 h 473"/>
                <a:gd name="T46" fmla="*/ 477 w 480"/>
                <a:gd name="T47" fmla="*/ 442 h 473"/>
                <a:gd name="T48" fmla="*/ 470 w 480"/>
                <a:gd name="T49" fmla="*/ 455 h 473"/>
                <a:gd name="T50" fmla="*/ 461 w 480"/>
                <a:gd name="T51" fmla="*/ 465 h 473"/>
                <a:gd name="T52" fmla="*/ 448 w 480"/>
                <a:gd name="T53" fmla="*/ 471 h 473"/>
                <a:gd name="T54" fmla="*/ 433 w 480"/>
                <a:gd name="T55" fmla="*/ 473 h 473"/>
                <a:gd name="T56" fmla="*/ 383 w 480"/>
                <a:gd name="T57" fmla="*/ 471 h 473"/>
                <a:gd name="T58" fmla="*/ 334 w 480"/>
                <a:gd name="T59" fmla="*/ 463 h 473"/>
                <a:gd name="T60" fmla="*/ 288 w 480"/>
                <a:gd name="T61" fmla="*/ 448 h 473"/>
                <a:gd name="T62" fmla="*/ 243 w 480"/>
                <a:gd name="T63" fmla="*/ 430 h 473"/>
                <a:gd name="T64" fmla="*/ 201 w 480"/>
                <a:gd name="T65" fmla="*/ 407 h 473"/>
                <a:gd name="T66" fmla="*/ 162 w 480"/>
                <a:gd name="T67" fmla="*/ 379 h 473"/>
                <a:gd name="T68" fmla="*/ 127 w 480"/>
                <a:gd name="T69" fmla="*/ 348 h 473"/>
                <a:gd name="T70" fmla="*/ 95 w 480"/>
                <a:gd name="T71" fmla="*/ 313 h 473"/>
                <a:gd name="T72" fmla="*/ 67 w 480"/>
                <a:gd name="T73" fmla="*/ 275 h 473"/>
                <a:gd name="T74" fmla="*/ 44 w 480"/>
                <a:gd name="T75" fmla="*/ 233 h 473"/>
                <a:gd name="T76" fmla="*/ 25 w 480"/>
                <a:gd name="T77" fmla="*/ 190 h 473"/>
                <a:gd name="T78" fmla="*/ 11 w 480"/>
                <a:gd name="T79" fmla="*/ 144 h 473"/>
                <a:gd name="T80" fmla="*/ 3 w 480"/>
                <a:gd name="T81" fmla="*/ 95 h 473"/>
                <a:gd name="T82" fmla="*/ 0 w 480"/>
                <a:gd name="T83" fmla="*/ 45 h 473"/>
                <a:gd name="T84" fmla="*/ 2 w 480"/>
                <a:gd name="T85" fmla="*/ 31 h 473"/>
                <a:gd name="T86" fmla="*/ 8 w 480"/>
                <a:gd name="T87" fmla="*/ 19 h 473"/>
                <a:gd name="T88" fmla="*/ 19 w 480"/>
                <a:gd name="T89" fmla="*/ 9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61" y="2"/>
                  </a:lnTo>
                  <a:lnTo>
                    <a:pt x="73" y="9"/>
                  </a:lnTo>
                  <a:lnTo>
                    <a:pt x="83" y="19"/>
                  </a:lnTo>
                  <a:lnTo>
                    <a:pt x="89" y="31"/>
                  </a:lnTo>
                  <a:lnTo>
                    <a:pt x="92" y="45"/>
                  </a:lnTo>
                  <a:lnTo>
                    <a:pt x="95" y="91"/>
                  </a:lnTo>
                  <a:lnTo>
                    <a:pt x="104" y="135"/>
                  </a:lnTo>
                  <a:lnTo>
                    <a:pt x="118" y="177"/>
                  </a:lnTo>
                  <a:lnTo>
                    <a:pt x="138" y="216"/>
                  </a:lnTo>
                  <a:lnTo>
                    <a:pt x="163" y="251"/>
                  </a:lnTo>
                  <a:lnTo>
                    <a:pt x="192" y="284"/>
                  </a:lnTo>
                  <a:lnTo>
                    <a:pt x="225" y="312"/>
                  </a:lnTo>
                  <a:lnTo>
                    <a:pt x="261" y="337"/>
                  </a:lnTo>
                  <a:lnTo>
                    <a:pt x="300" y="356"/>
                  </a:lnTo>
                  <a:lnTo>
                    <a:pt x="342" y="371"/>
                  </a:lnTo>
                  <a:lnTo>
                    <a:pt x="387" y="379"/>
                  </a:lnTo>
                  <a:lnTo>
                    <a:pt x="433" y="382"/>
                  </a:lnTo>
                  <a:lnTo>
                    <a:pt x="448" y="385"/>
                  </a:lnTo>
                  <a:lnTo>
                    <a:pt x="461" y="392"/>
                  </a:lnTo>
                  <a:lnTo>
                    <a:pt x="470" y="401"/>
                  </a:lnTo>
                  <a:lnTo>
                    <a:pt x="477" y="413"/>
                  </a:lnTo>
                  <a:lnTo>
                    <a:pt x="480" y="428"/>
                  </a:lnTo>
                  <a:lnTo>
                    <a:pt x="477" y="442"/>
                  </a:lnTo>
                  <a:lnTo>
                    <a:pt x="470" y="455"/>
                  </a:lnTo>
                  <a:lnTo>
                    <a:pt x="461" y="465"/>
                  </a:lnTo>
                  <a:lnTo>
                    <a:pt x="448" y="471"/>
                  </a:lnTo>
                  <a:lnTo>
                    <a:pt x="433" y="473"/>
                  </a:lnTo>
                  <a:lnTo>
                    <a:pt x="383" y="471"/>
                  </a:lnTo>
                  <a:lnTo>
                    <a:pt x="334" y="463"/>
                  </a:lnTo>
                  <a:lnTo>
                    <a:pt x="288" y="448"/>
                  </a:lnTo>
                  <a:lnTo>
                    <a:pt x="243" y="430"/>
                  </a:lnTo>
                  <a:lnTo>
                    <a:pt x="201" y="407"/>
                  </a:lnTo>
                  <a:lnTo>
                    <a:pt x="162" y="379"/>
                  </a:lnTo>
                  <a:lnTo>
                    <a:pt x="127" y="348"/>
                  </a:lnTo>
                  <a:lnTo>
                    <a:pt x="95" y="313"/>
                  </a:lnTo>
                  <a:lnTo>
                    <a:pt x="67" y="275"/>
                  </a:lnTo>
                  <a:lnTo>
                    <a:pt x="44" y="233"/>
                  </a:lnTo>
                  <a:lnTo>
                    <a:pt x="25" y="190"/>
                  </a:lnTo>
                  <a:lnTo>
                    <a:pt x="11" y="144"/>
                  </a:lnTo>
                  <a:lnTo>
                    <a:pt x="3" y="9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8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8293100" y="3268663"/>
              <a:ext cx="95250" cy="93663"/>
            </a:xfrm>
            <a:custGeom>
              <a:avLst/>
              <a:gdLst>
                <a:gd name="T0" fmla="*/ 434 w 481"/>
                <a:gd name="T1" fmla="*/ 0 h 473"/>
                <a:gd name="T2" fmla="*/ 449 w 481"/>
                <a:gd name="T3" fmla="*/ 2 h 473"/>
                <a:gd name="T4" fmla="*/ 462 w 481"/>
                <a:gd name="T5" fmla="*/ 8 h 473"/>
                <a:gd name="T6" fmla="*/ 471 w 481"/>
                <a:gd name="T7" fmla="*/ 19 h 473"/>
                <a:gd name="T8" fmla="*/ 478 w 481"/>
                <a:gd name="T9" fmla="*/ 31 h 473"/>
                <a:gd name="T10" fmla="*/ 481 w 481"/>
                <a:gd name="T11" fmla="*/ 45 h 473"/>
                <a:gd name="T12" fmla="*/ 478 w 481"/>
                <a:gd name="T13" fmla="*/ 60 h 473"/>
                <a:gd name="T14" fmla="*/ 471 w 481"/>
                <a:gd name="T15" fmla="*/ 72 h 473"/>
                <a:gd name="T16" fmla="*/ 462 w 481"/>
                <a:gd name="T17" fmla="*/ 82 h 473"/>
                <a:gd name="T18" fmla="*/ 449 w 481"/>
                <a:gd name="T19" fmla="*/ 89 h 473"/>
                <a:gd name="T20" fmla="*/ 434 w 481"/>
                <a:gd name="T21" fmla="*/ 91 h 473"/>
                <a:gd name="T22" fmla="*/ 388 w 481"/>
                <a:gd name="T23" fmla="*/ 94 h 473"/>
                <a:gd name="T24" fmla="*/ 343 w 481"/>
                <a:gd name="T25" fmla="*/ 103 h 473"/>
                <a:gd name="T26" fmla="*/ 301 w 481"/>
                <a:gd name="T27" fmla="*/ 117 h 473"/>
                <a:gd name="T28" fmla="*/ 262 w 481"/>
                <a:gd name="T29" fmla="*/ 136 h 473"/>
                <a:gd name="T30" fmla="*/ 226 w 481"/>
                <a:gd name="T31" fmla="*/ 161 h 473"/>
                <a:gd name="T32" fmla="*/ 193 w 481"/>
                <a:gd name="T33" fmla="*/ 189 h 473"/>
                <a:gd name="T34" fmla="*/ 164 w 481"/>
                <a:gd name="T35" fmla="*/ 222 h 473"/>
                <a:gd name="T36" fmla="*/ 139 w 481"/>
                <a:gd name="T37" fmla="*/ 257 h 473"/>
                <a:gd name="T38" fmla="*/ 119 w 481"/>
                <a:gd name="T39" fmla="*/ 297 h 473"/>
                <a:gd name="T40" fmla="*/ 105 w 481"/>
                <a:gd name="T41" fmla="*/ 338 h 473"/>
                <a:gd name="T42" fmla="*/ 96 w 481"/>
                <a:gd name="T43" fmla="*/ 382 h 473"/>
                <a:gd name="T44" fmla="*/ 93 w 481"/>
                <a:gd name="T45" fmla="*/ 428 h 473"/>
                <a:gd name="T46" fmla="*/ 90 w 481"/>
                <a:gd name="T47" fmla="*/ 442 h 473"/>
                <a:gd name="T48" fmla="*/ 84 w 481"/>
                <a:gd name="T49" fmla="*/ 455 h 473"/>
                <a:gd name="T50" fmla="*/ 74 w 481"/>
                <a:gd name="T51" fmla="*/ 464 h 473"/>
                <a:gd name="T52" fmla="*/ 62 w 481"/>
                <a:gd name="T53" fmla="*/ 471 h 473"/>
                <a:gd name="T54" fmla="*/ 47 w 481"/>
                <a:gd name="T55" fmla="*/ 473 h 473"/>
                <a:gd name="T56" fmla="*/ 32 w 481"/>
                <a:gd name="T57" fmla="*/ 471 h 473"/>
                <a:gd name="T58" fmla="*/ 20 w 481"/>
                <a:gd name="T59" fmla="*/ 464 h 473"/>
                <a:gd name="T60" fmla="*/ 9 w 481"/>
                <a:gd name="T61" fmla="*/ 455 h 473"/>
                <a:gd name="T62" fmla="*/ 3 w 481"/>
                <a:gd name="T63" fmla="*/ 442 h 473"/>
                <a:gd name="T64" fmla="*/ 0 w 481"/>
                <a:gd name="T65" fmla="*/ 428 h 473"/>
                <a:gd name="T66" fmla="*/ 3 w 481"/>
                <a:gd name="T67" fmla="*/ 378 h 473"/>
                <a:gd name="T68" fmla="*/ 11 w 481"/>
                <a:gd name="T69" fmla="*/ 330 h 473"/>
                <a:gd name="T70" fmla="*/ 26 w 481"/>
                <a:gd name="T71" fmla="*/ 283 h 473"/>
                <a:gd name="T72" fmla="*/ 45 w 481"/>
                <a:gd name="T73" fmla="*/ 240 h 473"/>
                <a:gd name="T74" fmla="*/ 68 w 481"/>
                <a:gd name="T75" fmla="*/ 198 h 473"/>
                <a:gd name="T76" fmla="*/ 96 w 481"/>
                <a:gd name="T77" fmla="*/ 160 h 473"/>
                <a:gd name="T78" fmla="*/ 128 w 481"/>
                <a:gd name="T79" fmla="*/ 125 h 473"/>
                <a:gd name="T80" fmla="*/ 163 w 481"/>
                <a:gd name="T81" fmla="*/ 94 h 473"/>
                <a:gd name="T82" fmla="*/ 202 w 481"/>
                <a:gd name="T83" fmla="*/ 66 h 473"/>
                <a:gd name="T84" fmla="*/ 244 w 481"/>
                <a:gd name="T85" fmla="*/ 43 h 473"/>
                <a:gd name="T86" fmla="*/ 288 w 481"/>
                <a:gd name="T87" fmla="*/ 25 h 473"/>
                <a:gd name="T88" fmla="*/ 335 w 481"/>
                <a:gd name="T89" fmla="*/ 11 h 473"/>
                <a:gd name="T90" fmla="*/ 384 w 481"/>
                <a:gd name="T91" fmla="*/ 3 h 473"/>
                <a:gd name="T92" fmla="*/ 434 w 481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1" h="473">
                  <a:moveTo>
                    <a:pt x="434" y="0"/>
                  </a:moveTo>
                  <a:lnTo>
                    <a:pt x="449" y="2"/>
                  </a:lnTo>
                  <a:lnTo>
                    <a:pt x="462" y="8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1" y="45"/>
                  </a:lnTo>
                  <a:lnTo>
                    <a:pt x="478" y="60"/>
                  </a:lnTo>
                  <a:lnTo>
                    <a:pt x="471" y="72"/>
                  </a:lnTo>
                  <a:lnTo>
                    <a:pt x="462" y="82"/>
                  </a:lnTo>
                  <a:lnTo>
                    <a:pt x="449" y="89"/>
                  </a:lnTo>
                  <a:lnTo>
                    <a:pt x="434" y="91"/>
                  </a:lnTo>
                  <a:lnTo>
                    <a:pt x="388" y="94"/>
                  </a:lnTo>
                  <a:lnTo>
                    <a:pt x="343" y="103"/>
                  </a:lnTo>
                  <a:lnTo>
                    <a:pt x="301" y="117"/>
                  </a:lnTo>
                  <a:lnTo>
                    <a:pt x="262" y="136"/>
                  </a:lnTo>
                  <a:lnTo>
                    <a:pt x="226" y="161"/>
                  </a:lnTo>
                  <a:lnTo>
                    <a:pt x="193" y="189"/>
                  </a:lnTo>
                  <a:lnTo>
                    <a:pt x="164" y="222"/>
                  </a:lnTo>
                  <a:lnTo>
                    <a:pt x="139" y="257"/>
                  </a:lnTo>
                  <a:lnTo>
                    <a:pt x="119" y="297"/>
                  </a:lnTo>
                  <a:lnTo>
                    <a:pt x="105" y="338"/>
                  </a:lnTo>
                  <a:lnTo>
                    <a:pt x="96" y="382"/>
                  </a:lnTo>
                  <a:lnTo>
                    <a:pt x="93" y="428"/>
                  </a:lnTo>
                  <a:lnTo>
                    <a:pt x="90" y="442"/>
                  </a:lnTo>
                  <a:lnTo>
                    <a:pt x="84" y="455"/>
                  </a:lnTo>
                  <a:lnTo>
                    <a:pt x="74" y="464"/>
                  </a:lnTo>
                  <a:lnTo>
                    <a:pt x="62" y="471"/>
                  </a:lnTo>
                  <a:lnTo>
                    <a:pt x="47" y="473"/>
                  </a:lnTo>
                  <a:lnTo>
                    <a:pt x="32" y="471"/>
                  </a:lnTo>
                  <a:lnTo>
                    <a:pt x="20" y="464"/>
                  </a:lnTo>
                  <a:lnTo>
                    <a:pt x="9" y="455"/>
                  </a:lnTo>
                  <a:lnTo>
                    <a:pt x="3" y="442"/>
                  </a:lnTo>
                  <a:lnTo>
                    <a:pt x="0" y="428"/>
                  </a:lnTo>
                  <a:lnTo>
                    <a:pt x="3" y="378"/>
                  </a:lnTo>
                  <a:lnTo>
                    <a:pt x="11" y="330"/>
                  </a:lnTo>
                  <a:lnTo>
                    <a:pt x="26" y="283"/>
                  </a:lnTo>
                  <a:lnTo>
                    <a:pt x="45" y="240"/>
                  </a:lnTo>
                  <a:lnTo>
                    <a:pt x="68" y="198"/>
                  </a:lnTo>
                  <a:lnTo>
                    <a:pt x="96" y="160"/>
                  </a:lnTo>
                  <a:lnTo>
                    <a:pt x="128" y="125"/>
                  </a:lnTo>
                  <a:lnTo>
                    <a:pt x="163" y="94"/>
                  </a:lnTo>
                  <a:lnTo>
                    <a:pt x="202" y="66"/>
                  </a:lnTo>
                  <a:lnTo>
                    <a:pt x="244" y="43"/>
                  </a:lnTo>
                  <a:lnTo>
                    <a:pt x="288" y="25"/>
                  </a:lnTo>
                  <a:lnTo>
                    <a:pt x="335" y="11"/>
                  </a:lnTo>
                  <a:lnTo>
                    <a:pt x="384" y="3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7718425" y="2973388"/>
              <a:ext cx="95250" cy="93663"/>
            </a:xfrm>
            <a:custGeom>
              <a:avLst/>
              <a:gdLst>
                <a:gd name="T0" fmla="*/ 434 w 480"/>
                <a:gd name="T1" fmla="*/ 0 h 473"/>
                <a:gd name="T2" fmla="*/ 448 w 480"/>
                <a:gd name="T3" fmla="*/ 2 h 473"/>
                <a:gd name="T4" fmla="*/ 461 w 480"/>
                <a:gd name="T5" fmla="*/ 9 h 473"/>
                <a:gd name="T6" fmla="*/ 471 w 480"/>
                <a:gd name="T7" fmla="*/ 19 h 473"/>
                <a:gd name="T8" fmla="*/ 478 w 480"/>
                <a:gd name="T9" fmla="*/ 31 h 473"/>
                <a:gd name="T10" fmla="*/ 480 w 480"/>
                <a:gd name="T11" fmla="*/ 45 h 473"/>
                <a:gd name="T12" fmla="*/ 478 w 480"/>
                <a:gd name="T13" fmla="*/ 95 h 473"/>
                <a:gd name="T14" fmla="*/ 469 w 480"/>
                <a:gd name="T15" fmla="*/ 144 h 473"/>
                <a:gd name="T16" fmla="*/ 455 w 480"/>
                <a:gd name="T17" fmla="*/ 190 h 473"/>
                <a:gd name="T18" fmla="*/ 436 w 480"/>
                <a:gd name="T19" fmla="*/ 233 h 473"/>
                <a:gd name="T20" fmla="*/ 413 w 480"/>
                <a:gd name="T21" fmla="*/ 275 h 473"/>
                <a:gd name="T22" fmla="*/ 384 w 480"/>
                <a:gd name="T23" fmla="*/ 313 h 473"/>
                <a:gd name="T24" fmla="*/ 353 w 480"/>
                <a:gd name="T25" fmla="*/ 348 h 473"/>
                <a:gd name="T26" fmla="*/ 317 w 480"/>
                <a:gd name="T27" fmla="*/ 379 h 473"/>
                <a:gd name="T28" fmla="*/ 279 w 480"/>
                <a:gd name="T29" fmla="*/ 407 h 473"/>
                <a:gd name="T30" fmla="*/ 237 w 480"/>
                <a:gd name="T31" fmla="*/ 430 h 473"/>
                <a:gd name="T32" fmla="*/ 193 w 480"/>
                <a:gd name="T33" fmla="*/ 448 h 473"/>
                <a:gd name="T34" fmla="*/ 146 w 480"/>
                <a:gd name="T35" fmla="*/ 463 h 473"/>
                <a:gd name="T36" fmla="*/ 96 w 480"/>
                <a:gd name="T37" fmla="*/ 471 h 473"/>
                <a:gd name="T38" fmla="*/ 46 w 480"/>
                <a:gd name="T39" fmla="*/ 473 h 473"/>
                <a:gd name="T40" fmla="*/ 31 w 480"/>
                <a:gd name="T41" fmla="*/ 471 h 473"/>
                <a:gd name="T42" fmla="*/ 19 w 480"/>
                <a:gd name="T43" fmla="*/ 465 h 473"/>
                <a:gd name="T44" fmla="*/ 9 w 480"/>
                <a:gd name="T45" fmla="*/ 455 h 473"/>
                <a:gd name="T46" fmla="*/ 2 w 480"/>
                <a:gd name="T47" fmla="*/ 442 h 473"/>
                <a:gd name="T48" fmla="*/ 0 w 480"/>
                <a:gd name="T49" fmla="*/ 428 h 473"/>
                <a:gd name="T50" fmla="*/ 2 w 480"/>
                <a:gd name="T51" fmla="*/ 413 h 473"/>
                <a:gd name="T52" fmla="*/ 9 w 480"/>
                <a:gd name="T53" fmla="*/ 401 h 473"/>
                <a:gd name="T54" fmla="*/ 19 w 480"/>
                <a:gd name="T55" fmla="*/ 392 h 473"/>
                <a:gd name="T56" fmla="*/ 31 w 480"/>
                <a:gd name="T57" fmla="*/ 385 h 473"/>
                <a:gd name="T58" fmla="*/ 46 w 480"/>
                <a:gd name="T59" fmla="*/ 382 h 473"/>
                <a:gd name="T60" fmla="*/ 92 w 480"/>
                <a:gd name="T61" fmla="*/ 379 h 473"/>
                <a:gd name="T62" fmla="*/ 136 w 480"/>
                <a:gd name="T63" fmla="*/ 371 h 473"/>
                <a:gd name="T64" fmla="*/ 179 w 480"/>
                <a:gd name="T65" fmla="*/ 356 h 473"/>
                <a:gd name="T66" fmla="*/ 218 w 480"/>
                <a:gd name="T67" fmla="*/ 337 h 473"/>
                <a:gd name="T68" fmla="*/ 254 w 480"/>
                <a:gd name="T69" fmla="*/ 312 h 473"/>
                <a:gd name="T70" fmla="*/ 288 w 480"/>
                <a:gd name="T71" fmla="*/ 284 h 473"/>
                <a:gd name="T72" fmla="*/ 316 w 480"/>
                <a:gd name="T73" fmla="*/ 251 h 473"/>
                <a:gd name="T74" fmla="*/ 341 w 480"/>
                <a:gd name="T75" fmla="*/ 216 h 473"/>
                <a:gd name="T76" fmla="*/ 361 w 480"/>
                <a:gd name="T77" fmla="*/ 177 h 473"/>
                <a:gd name="T78" fmla="*/ 376 w 480"/>
                <a:gd name="T79" fmla="*/ 135 h 473"/>
                <a:gd name="T80" fmla="*/ 384 w 480"/>
                <a:gd name="T81" fmla="*/ 91 h 473"/>
                <a:gd name="T82" fmla="*/ 387 w 480"/>
                <a:gd name="T83" fmla="*/ 45 h 473"/>
                <a:gd name="T84" fmla="*/ 391 w 480"/>
                <a:gd name="T85" fmla="*/ 31 h 473"/>
                <a:gd name="T86" fmla="*/ 397 w 480"/>
                <a:gd name="T87" fmla="*/ 19 h 473"/>
                <a:gd name="T88" fmla="*/ 406 w 480"/>
                <a:gd name="T89" fmla="*/ 9 h 473"/>
                <a:gd name="T90" fmla="*/ 419 w 480"/>
                <a:gd name="T91" fmla="*/ 2 h 473"/>
                <a:gd name="T92" fmla="*/ 434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34" y="0"/>
                  </a:moveTo>
                  <a:lnTo>
                    <a:pt x="448" y="2"/>
                  </a:lnTo>
                  <a:lnTo>
                    <a:pt x="461" y="9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0" y="45"/>
                  </a:lnTo>
                  <a:lnTo>
                    <a:pt x="478" y="95"/>
                  </a:lnTo>
                  <a:lnTo>
                    <a:pt x="469" y="144"/>
                  </a:lnTo>
                  <a:lnTo>
                    <a:pt x="455" y="190"/>
                  </a:lnTo>
                  <a:lnTo>
                    <a:pt x="436" y="233"/>
                  </a:lnTo>
                  <a:lnTo>
                    <a:pt x="413" y="275"/>
                  </a:lnTo>
                  <a:lnTo>
                    <a:pt x="384" y="313"/>
                  </a:lnTo>
                  <a:lnTo>
                    <a:pt x="353" y="348"/>
                  </a:lnTo>
                  <a:lnTo>
                    <a:pt x="317" y="379"/>
                  </a:lnTo>
                  <a:lnTo>
                    <a:pt x="279" y="407"/>
                  </a:lnTo>
                  <a:lnTo>
                    <a:pt x="237" y="430"/>
                  </a:lnTo>
                  <a:lnTo>
                    <a:pt x="193" y="448"/>
                  </a:lnTo>
                  <a:lnTo>
                    <a:pt x="146" y="463"/>
                  </a:lnTo>
                  <a:lnTo>
                    <a:pt x="96" y="471"/>
                  </a:lnTo>
                  <a:lnTo>
                    <a:pt x="46" y="473"/>
                  </a:lnTo>
                  <a:lnTo>
                    <a:pt x="31" y="471"/>
                  </a:lnTo>
                  <a:lnTo>
                    <a:pt x="19" y="465"/>
                  </a:lnTo>
                  <a:lnTo>
                    <a:pt x="9" y="455"/>
                  </a:lnTo>
                  <a:lnTo>
                    <a:pt x="2" y="442"/>
                  </a:lnTo>
                  <a:lnTo>
                    <a:pt x="0" y="428"/>
                  </a:lnTo>
                  <a:lnTo>
                    <a:pt x="2" y="413"/>
                  </a:lnTo>
                  <a:lnTo>
                    <a:pt x="9" y="401"/>
                  </a:lnTo>
                  <a:lnTo>
                    <a:pt x="19" y="392"/>
                  </a:lnTo>
                  <a:lnTo>
                    <a:pt x="31" y="385"/>
                  </a:lnTo>
                  <a:lnTo>
                    <a:pt x="46" y="382"/>
                  </a:lnTo>
                  <a:lnTo>
                    <a:pt x="92" y="379"/>
                  </a:lnTo>
                  <a:lnTo>
                    <a:pt x="136" y="371"/>
                  </a:lnTo>
                  <a:lnTo>
                    <a:pt x="179" y="356"/>
                  </a:lnTo>
                  <a:lnTo>
                    <a:pt x="218" y="337"/>
                  </a:lnTo>
                  <a:lnTo>
                    <a:pt x="254" y="312"/>
                  </a:lnTo>
                  <a:lnTo>
                    <a:pt x="288" y="284"/>
                  </a:lnTo>
                  <a:lnTo>
                    <a:pt x="316" y="251"/>
                  </a:lnTo>
                  <a:lnTo>
                    <a:pt x="341" y="216"/>
                  </a:lnTo>
                  <a:lnTo>
                    <a:pt x="361" y="177"/>
                  </a:lnTo>
                  <a:lnTo>
                    <a:pt x="376" y="135"/>
                  </a:lnTo>
                  <a:lnTo>
                    <a:pt x="384" y="91"/>
                  </a:lnTo>
                  <a:lnTo>
                    <a:pt x="387" y="45"/>
                  </a:lnTo>
                  <a:lnTo>
                    <a:pt x="391" y="31"/>
                  </a:lnTo>
                  <a:lnTo>
                    <a:pt x="397" y="19"/>
                  </a:lnTo>
                  <a:lnTo>
                    <a:pt x="406" y="9"/>
                  </a:lnTo>
                  <a:lnTo>
                    <a:pt x="419" y="2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7718425" y="3268663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96 w 480"/>
                <a:gd name="T3" fmla="*/ 3 h 473"/>
                <a:gd name="T4" fmla="*/ 146 w 480"/>
                <a:gd name="T5" fmla="*/ 11 h 473"/>
                <a:gd name="T6" fmla="*/ 193 w 480"/>
                <a:gd name="T7" fmla="*/ 25 h 473"/>
                <a:gd name="T8" fmla="*/ 237 w 480"/>
                <a:gd name="T9" fmla="*/ 43 h 473"/>
                <a:gd name="T10" fmla="*/ 279 w 480"/>
                <a:gd name="T11" fmla="*/ 66 h 473"/>
                <a:gd name="T12" fmla="*/ 317 w 480"/>
                <a:gd name="T13" fmla="*/ 94 h 473"/>
                <a:gd name="T14" fmla="*/ 353 w 480"/>
                <a:gd name="T15" fmla="*/ 125 h 473"/>
                <a:gd name="T16" fmla="*/ 384 w 480"/>
                <a:gd name="T17" fmla="*/ 160 h 473"/>
                <a:gd name="T18" fmla="*/ 413 w 480"/>
                <a:gd name="T19" fmla="*/ 198 h 473"/>
                <a:gd name="T20" fmla="*/ 436 w 480"/>
                <a:gd name="T21" fmla="*/ 240 h 473"/>
                <a:gd name="T22" fmla="*/ 455 w 480"/>
                <a:gd name="T23" fmla="*/ 283 h 473"/>
                <a:gd name="T24" fmla="*/ 469 w 480"/>
                <a:gd name="T25" fmla="*/ 330 h 473"/>
                <a:gd name="T26" fmla="*/ 478 w 480"/>
                <a:gd name="T27" fmla="*/ 378 h 473"/>
                <a:gd name="T28" fmla="*/ 480 w 480"/>
                <a:gd name="T29" fmla="*/ 428 h 473"/>
                <a:gd name="T30" fmla="*/ 478 w 480"/>
                <a:gd name="T31" fmla="*/ 442 h 473"/>
                <a:gd name="T32" fmla="*/ 471 w 480"/>
                <a:gd name="T33" fmla="*/ 455 h 473"/>
                <a:gd name="T34" fmla="*/ 461 w 480"/>
                <a:gd name="T35" fmla="*/ 464 h 473"/>
                <a:gd name="T36" fmla="*/ 448 w 480"/>
                <a:gd name="T37" fmla="*/ 471 h 473"/>
                <a:gd name="T38" fmla="*/ 434 w 480"/>
                <a:gd name="T39" fmla="*/ 473 h 473"/>
                <a:gd name="T40" fmla="*/ 419 w 480"/>
                <a:gd name="T41" fmla="*/ 471 h 473"/>
                <a:gd name="T42" fmla="*/ 406 w 480"/>
                <a:gd name="T43" fmla="*/ 464 h 473"/>
                <a:gd name="T44" fmla="*/ 397 w 480"/>
                <a:gd name="T45" fmla="*/ 455 h 473"/>
                <a:gd name="T46" fmla="*/ 391 w 480"/>
                <a:gd name="T47" fmla="*/ 442 h 473"/>
                <a:gd name="T48" fmla="*/ 387 w 480"/>
                <a:gd name="T49" fmla="*/ 428 h 473"/>
                <a:gd name="T50" fmla="*/ 384 w 480"/>
                <a:gd name="T51" fmla="*/ 382 h 473"/>
                <a:gd name="T52" fmla="*/ 376 w 480"/>
                <a:gd name="T53" fmla="*/ 338 h 473"/>
                <a:gd name="T54" fmla="*/ 361 w 480"/>
                <a:gd name="T55" fmla="*/ 297 h 473"/>
                <a:gd name="T56" fmla="*/ 341 w 480"/>
                <a:gd name="T57" fmla="*/ 257 h 473"/>
                <a:gd name="T58" fmla="*/ 316 w 480"/>
                <a:gd name="T59" fmla="*/ 222 h 473"/>
                <a:gd name="T60" fmla="*/ 288 w 480"/>
                <a:gd name="T61" fmla="*/ 189 h 473"/>
                <a:gd name="T62" fmla="*/ 254 w 480"/>
                <a:gd name="T63" fmla="*/ 161 h 473"/>
                <a:gd name="T64" fmla="*/ 218 w 480"/>
                <a:gd name="T65" fmla="*/ 136 h 473"/>
                <a:gd name="T66" fmla="*/ 179 w 480"/>
                <a:gd name="T67" fmla="*/ 117 h 473"/>
                <a:gd name="T68" fmla="*/ 136 w 480"/>
                <a:gd name="T69" fmla="*/ 103 h 473"/>
                <a:gd name="T70" fmla="*/ 92 w 480"/>
                <a:gd name="T71" fmla="*/ 94 h 473"/>
                <a:gd name="T72" fmla="*/ 46 w 480"/>
                <a:gd name="T73" fmla="*/ 91 h 473"/>
                <a:gd name="T74" fmla="*/ 31 w 480"/>
                <a:gd name="T75" fmla="*/ 89 h 473"/>
                <a:gd name="T76" fmla="*/ 19 w 480"/>
                <a:gd name="T77" fmla="*/ 82 h 473"/>
                <a:gd name="T78" fmla="*/ 9 w 480"/>
                <a:gd name="T79" fmla="*/ 72 h 473"/>
                <a:gd name="T80" fmla="*/ 2 w 480"/>
                <a:gd name="T81" fmla="*/ 60 h 473"/>
                <a:gd name="T82" fmla="*/ 0 w 480"/>
                <a:gd name="T83" fmla="*/ 45 h 473"/>
                <a:gd name="T84" fmla="*/ 2 w 480"/>
                <a:gd name="T85" fmla="*/ 31 h 473"/>
                <a:gd name="T86" fmla="*/ 9 w 480"/>
                <a:gd name="T87" fmla="*/ 19 h 473"/>
                <a:gd name="T88" fmla="*/ 19 w 480"/>
                <a:gd name="T89" fmla="*/ 8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96" y="3"/>
                  </a:lnTo>
                  <a:lnTo>
                    <a:pt x="146" y="11"/>
                  </a:lnTo>
                  <a:lnTo>
                    <a:pt x="193" y="25"/>
                  </a:lnTo>
                  <a:lnTo>
                    <a:pt x="237" y="43"/>
                  </a:lnTo>
                  <a:lnTo>
                    <a:pt x="279" y="66"/>
                  </a:lnTo>
                  <a:lnTo>
                    <a:pt x="317" y="94"/>
                  </a:lnTo>
                  <a:lnTo>
                    <a:pt x="353" y="125"/>
                  </a:lnTo>
                  <a:lnTo>
                    <a:pt x="384" y="160"/>
                  </a:lnTo>
                  <a:lnTo>
                    <a:pt x="413" y="198"/>
                  </a:lnTo>
                  <a:lnTo>
                    <a:pt x="436" y="240"/>
                  </a:lnTo>
                  <a:lnTo>
                    <a:pt x="455" y="283"/>
                  </a:lnTo>
                  <a:lnTo>
                    <a:pt x="469" y="330"/>
                  </a:lnTo>
                  <a:lnTo>
                    <a:pt x="478" y="378"/>
                  </a:lnTo>
                  <a:lnTo>
                    <a:pt x="480" y="428"/>
                  </a:lnTo>
                  <a:lnTo>
                    <a:pt x="478" y="442"/>
                  </a:lnTo>
                  <a:lnTo>
                    <a:pt x="471" y="455"/>
                  </a:lnTo>
                  <a:lnTo>
                    <a:pt x="461" y="464"/>
                  </a:lnTo>
                  <a:lnTo>
                    <a:pt x="448" y="471"/>
                  </a:lnTo>
                  <a:lnTo>
                    <a:pt x="434" y="473"/>
                  </a:lnTo>
                  <a:lnTo>
                    <a:pt x="419" y="471"/>
                  </a:lnTo>
                  <a:lnTo>
                    <a:pt x="406" y="464"/>
                  </a:lnTo>
                  <a:lnTo>
                    <a:pt x="397" y="455"/>
                  </a:lnTo>
                  <a:lnTo>
                    <a:pt x="391" y="442"/>
                  </a:lnTo>
                  <a:lnTo>
                    <a:pt x="387" y="428"/>
                  </a:lnTo>
                  <a:lnTo>
                    <a:pt x="384" y="382"/>
                  </a:lnTo>
                  <a:lnTo>
                    <a:pt x="376" y="338"/>
                  </a:lnTo>
                  <a:lnTo>
                    <a:pt x="361" y="297"/>
                  </a:lnTo>
                  <a:lnTo>
                    <a:pt x="341" y="257"/>
                  </a:lnTo>
                  <a:lnTo>
                    <a:pt x="316" y="222"/>
                  </a:lnTo>
                  <a:lnTo>
                    <a:pt x="288" y="189"/>
                  </a:lnTo>
                  <a:lnTo>
                    <a:pt x="254" y="161"/>
                  </a:lnTo>
                  <a:lnTo>
                    <a:pt x="218" y="136"/>
                  </a:lnTo>
                  <a:lnTo>
                    <a:pt x="179" y="117"/>
                  </a:lnTo>
                  <a:lnTo>
                    <a:pt x="136" y="103"/>
                  </a:lnTo>
                  <a:lnTo>
                    <a:pt x="92" y="94"/>
                  </a:lnTo>
                  <a:lnTo>
                    <a:pt x="46" y="91"/>
                  </a:lnTo>
                  <a:lnTo>
                    <a:pt x="31" y="89"/>
                  </a:lnTo>
                  <a:lnTo>
                    <a:pt x="19" y="82"/>
                  </a:lnTo>
                  <a:lnTo>
                    <a:pt x="9" y="72"/>
                  </a:lnTo>
                  <a:lnTo>
                    <a:pt x="2" y="60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8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7985125" y="3070225"/>
              <a:ext cx="138113" cy="192088"/>
            </a:xfrm>
            <a:custGeom>
              <a:avLst/>
              <a:gdLst>
                <a:gd name="T0" fmla="*/ 435 w 697"/>
                <a:gd name="T1" fmla="*/ 6 h 972"/>
                <a:gd name="T2" fmla="*/ 537 w 697"/>
                <a:gd name="T3" fmla="*/ 32 h 972"/>
                <a:gd name="T4" fmla="*/ 612 w 697"/>
                <a:gd name="T5" fmla="*/ 65 h 972"/>
                <a:gd name="T6" fmla="*/ 655 w 697"/>
                <a:gd name="T7" fmla="*/ 92 h 972"/>
                <a:gd name="T8" fmla="*/ 675 w 697"/>
                <a:gd name="T9" fmla="*/ 110 h 972"/>
                <a:gd name="T10" fmla="*/ 679 w 697"/>
                <a:gd name="T11" fmla="*/ 151 h 972"/>
                <a:gd name="T12" fmla="*/ 648 w 697"/>
                <a:gd name="T13" fmla="*/ 178 h 972"/>
                <a:gd name="T14" fmla="*/ 607 w 697"/>
                <a:gd name="T15" fmla="*/ 170 h 972"/>
                <a:gd name="T16" fmla="*/ 588 w 697"/>
                <a:gd name="T17" fmla="*/ 157 h 972"/>
                <a:gd name="T18" fmla="*/ 537 w 697"/>
                <a:gd name="T19" fmla="*/ 130 h 972"/>
                <a:gd name="T20" fmla="*/ 457 w 697"/>
                <a:gd name="T21" fmla="*/ 103 h 972"/>
                <a:gd name="T22" fmla="*/ 352 w 697"/>
                <a:gd name="T23" fmla="*/ 91 h 972"/>
                <a:gd name="T24" fmla="*/ 245 w 697"/>
                <a:gd name="T25" fmla="*/ 108 h 972"/>
                <a:gd name="T26" fmla="*/ 169 w 697"/>
                <a:gd name="T27" fmla="*/ 158 h 972"/>
                <a:gd name="T28" fmla="*/ 133 w 697"/>
                <a:gd name="T29" fmla="*/ 236 h 972"/>
                <a:gd name="T30" fmla="*/ 142 w 697"/>
                <a:gd name="T31" fmla="*/ 313 h 972"/>
                <a:gd name="T32" fmla="*/ 195 w 697"/>
                <a:gd name="T33" fmla="*/ 369 h 972"/>
                <a:gd name="T34" fmla="*/ 278 w 697"/>
                <a:gd name="T35" fmla="*/ 413 h 972"/>
                <a:gd name="T36" fmla="*/ 374 w 697"/>
                <a:gd name="T37" fmla="*/ 449 h 972"/>
                <a:gd name="T38" fmla="*/ 459 w 697"/>
                <a:gd name="T39" fmla="*/ 476 h 972"/>
                <a:gd name="T40" fmla="*/ 536 w 697"/>
                <a:gd name="T41" fmla="*/ 506 h 972"/>
                <a:gd name="T42" fmla="*/ 608 w 697"/>
                <a:gd name="T43" fmla="*/ 549 h 972"/>
                <a:gd name="T44" fmla="*/ 666 w 697"/>
                <a:gd name="T45" fmla="*/ 608 h 972"/>
                <a:gd name="T46" fmla="*/ 695 w 697"/>
                <a:gd name="T47" fmla="*/ 690 h 972"/>
                <a:gd name="T48" fmla="*/ 688 w 697"/>
                <a:gd name="T49" fmla="*/ 786 h 972"/>
                <a:gd name="T50" fmla="*/ 643 w 697"/>
                <a:gd name="T51" fmla="*/ 864 h 972"/>
                <a:gd name="T52" fmla="*/ 571 w 697"/>
                <a:gd name="T53" fmla="*/ 919 h 972"/>
                <a:gd name="T54" fmla="*/ 484 w 697"/>
                <a:gd name="T55" fmla="*/ 956 h 972"/>
                <a:gd name="T56" fmla="*/ 396 w 697"/>
                <a:gd name="T57" fmla="*/ 971 h 972"/>
                <a:gd name="T58" fmla="*/ 290 w 697"/>
                <a:gd name="T59" fmla="*/ 964 h 972"/>
                <a:gd name="T60" fmla="*/ 170 w 697"/>
                <a:gd name="T61" fmla="*/ 927 h 972"/>
                <a:gd name="T62" fmla="*/ 68 w 697"/>
                <a:gd name="T63" fmla="*/ 876 h 972"/>
                <a:gd name="T64" fmla="*/ 7 w 697"/>
                <a:gd name="T65" fmla="*/ 832 h 972"/>
                <a:gd name="T66" fmla="*/ 3 w 697"/>
                <a:gd name="T67" fmla="*/ 791 h 972"/>
                <a:gd name="T68" fmla="*/ 34 w 697"/>
                <a:gd name="T69" fmla="*/ 762 h 972"/>
                <a:gd name="T70" fmla="*/ 75 w 697"/>
                <a:gd name="T71" fmla="*/ 771 h 972"/>
                <a:gd name="T72" fmla="*/ 155 w 697"/>
                <a:gd name="T73" fmla="*/ 819 h 972"/>
                <a:gd name="T74" fmla="*/ 261 w 697"/>
                <a:gd name="T75" fmla="*/ 863 h 972"/>
                <a:gd name="T76" fmla="*/ 368 w 697"/>
                <a:gd name="T77" fmla="*/ 881 h 972"/>
                <a:gd name="T78" fmla="*/ 446 w 697"/>
                <a:gd name="T79" fmla="*/ 872 h 972"/>
                <a:gd name="T80" fmla="*/ 523 w 697"/>
                <a:gd name="T81" fmla="*/ 842 h 972"/>
                <a:gd name="T82" fmla="*/ 582 w 697"/>
                <a:gd name="T83" fmla="*/ 792 h 972"/>
                <a:gd name="T84" fmla="*/ 606 w 697"/>
                <a:gd name="T85" fmla="*/ 722 h 972"/>
                <a:gd name="T86" fmla="*/ 585 w 697"/>
                <a:gd name="T87" fmla="*/ 655 h 972"/>
                <a:gd name="T88" fmla="*/ 530 w 697"/>
                <a:gd name="T89" fmla="*/ 606 h 972"/>
                <a:gd name="T90" fmla="*/ 449 w 697"/>
                <a:gd name="T91" fmla="*/ 569 h 972"/>
                <a:gd name="T92" fmla="*/ 346 w 697"/>
                <a:gd name="T93" fmla="*/ 535 h 972"/>
                <a:gd name="T94" fmla="*/ 276 w 697"/>
                <a:gd name="T95" fmla="*/ 510 h 972"/>
                <a:gd name="T96" fmla="*/ 194 w 697"/>
                <a:gd name="T97" fmla="*/ 474 h 972"/>
                <a:gd name="T98" fmla="*/ 118 w 697"/>
                <a:gd name="T99" fmla="*/ 423 h 972"/>
                <a:gd name="T100" fmla="*/ 61 w 697"/>
                <a:gd name="T101" fmla="*/ 356 h 972"/>
                <a:gd name="T102" fmla="*/ 38 w 697"/>
                <a:gd name="T103" fmla="*/ 267 h 972"/>
                <a:gd name="T104" fmla="*/ 61 w 697"/>
                <a:gd name="T105" fmla="*/ 158 h 972"/>
                <a:gd name="T106" fmla="*/ 125 w 697"/>
                <a:gd name="T107" fmla="*/ 73 h 972"/>
                <a:gd name="T108" fmla="*/ 225 w 697"/>
                <a:gd name="T109" fmla="*/ 19 h 972"/>
                <a:gd name="T110" fmla="*/ 352 w 697"/>
                <a:gd name="T111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7" h="972">
                  <a:moveTo>
                    <a:pt x="352" y="0"/>
                  </a:moveTo>
                  <a:lnTo>
                    <a:pt x="395" y="2"/>
                  </a:lnTo>
                  <a:lnTo>
                    <a:pt x="435" y="6"/>
                  </a:lnTo>
                  <a:lnTo>
                    <a:pt x="472" y="13"/>
                  </a:lnTo>
                  <a:lnTo>
                    <a:pt x="506" y="21"/>
                  </a:lnTo>
                  <a:lnTo>
                    <a:pt x="537" y="32"/>
                  </a:lnTo>
                  <a:lnTo>
                    <a:pt x="565" y="43"/>
                  </a:lnTo>
                  <a:lnTo>
                    <a:pt x="590" y="53"/>
                  </a:lnTo>
                  <a:lnTo>
                    <a:pt x="612" y="65"/>
                  </a:lnTo>
                  <a:lnTo>
                    <a:pt x="630" y="75"/>
                  </a:lnTo>
                  <a:lnTo>
                    <a:pt x="645" y="84"/>
                  </a:lnTo>
                  <a:lnTo>
                    <a:pt x="655" y="92"/>
                  </a:lnTo>
                  <a:lnTo>
                    <a:pt x="662" y="97"/>
                  </a:lnTo>
                  <a:lnTo>
                    <a:pt x="666" y="100"/>
                  </a:lnTo>
                  <a:lnTo>
                    <a:pt x="675" y="110"/>
                  </a:lnTo>
                  <a:lnTo>
                    <a:pt x="681" y="124"/>
                  </a:lnTo>
                  <a:lnTo>
                    <a:pt x="682" y="137"/>
                  </a:lnTo>
                  <a:lnTo>
                    <a:pt x="679" y="151"/>
                  </a:lnTo>
                  <a:lnTo>
                    <a:pt x="672" y="164"/>
                  </a:lnTo>
                  <a:lnTo>
                    <a:pt x="660" y="173"/>
                  </a:lnTo>
                  <a:lnTo>
                    <a:pt x="648" y="178"/>
                  </a:lnTo>
                  <a:lnTo>
                    <a:pt x="633" y="180"/>
                  </a:lnTo>
                  <a:lnTo>
                    <a:pt x="619" y="177"/>
                  </a:lnTo>
                  <a:lnTo>
                    <a:pt x="607" y="170"/>
                  </a:lnTo>
                  <a:lnTo>
                    <a:pt x="604" y="168"/>
                  </a:lnTo>
                  <a:lnTo>
                    <a:pt x="598" y="163"/>
                  </a:lnTo>
                  <a:lnTo>
                    <a:pt x="588" y="157"/>
                  </a:lnTo>
                  <a:lnTo>
                    <a:pt x="574" y="148"/>
                  </a:lnTo>
                  <a:lnTo>
                    <a:pt x="557" y="139"/>
                  </a:lnTo>
                  <a:lnTo>
                    <a:pt x="537" y="130"/>
                  </a:lnTo>
                  <a:lnTo>
                    <a:pt x="513" y="119"/>
                  </a:lnTo>
                  <a:lnTo>
                    <a:pt x="486" y="111"/>
                  </a:lnTo>
                  <a:lnTo>
                    <a:pt x="457" y="103"/>
                  </a:lnTo>
                  <a:lnTo>
                    <a:pt x="425" y="97"/>
                  </a:lnTo>
                  <a:lnTo>
                    <a:pt x="390" y="93"/>
                  </a:lnTo>
                  <a:lnTo>
                    <a:pt x="352" y="91"/>
                  </a:lnTo>
                  <a:lnTo>
                    <a:pt x="314" y="93"/>
                  </a:lnTo>
                  <a:lnTo>
                    <a:pt x="277" y="99"/>
                  </a:lnTo>
                  <a:lnTo>
                    <a:pt x="245" y="108"/>
                  </a:lnTo>
                  <a:lnTo>
                    <a:pt x="215" y="122"/>
                  </a:lnTo>
                  <a:lnTo>
                    <a:pt x="190" y="138"/>
                  </a:lnTo>
                  <a:lnTo>
                    <a:pt x="169" y="158"/>
                  </a:lnTo>
                  <a:lnTo>
                    <a:pt x="152" y="181"/>
                  </a:lnTo>
                  <a:lnTo>
                    <a:pt x="141" y="207"/>
                  </a:lnTo>
                  <a:lnTo>
                    <a:pt x="133" y="236"/>
                  </a:lnTo>
                  <a:lnTo>
                    <a:pt x="130" y="267"/>
                  </a:lnTo>
                  <a:lnTo>
                    <a:pt x="134" y="291"/>
                  </a:lnTo>
                  <a:lnTo>
                    <a:pt x="142" y="313"/>
                  </a:lnTo>
                  <a:lnTo>
                    <a:pt x="156" y="332"/>
                  </a:lnTo>
                  <a:lnTo>
                    <a:pt x="173" y="351"/>
                  </a:lnTo>
                  <a:lnTo>
                    <a:pt x="195" y="369"/>
                  </a:lnTo>
                  <a:lnTo>
                    <a:pt x="220" y="384"/>
                  </a:lnTo>
                  <a:lnTo>
                    <a:pt x="248" y="398"/>
                  </a:lnTo>
                  <a:lnTo>
                    <a:pt x="278" y="413"/>
                  </a:lnTo>
                  <a:lnTo>
                    <a:pt x="310" y="425"/>
                  </a:lnTo>
                  <a:lnTo>
                    <a:pt x="342" y="438"/>
                  </a:lnTo>
                  <a:lnTo>
                    <a:pt x="374" y="449"/>
                  </a:lnTo>
                  <a:lnTo>
                    <a:pt x="411" y="460"/>
                  </a:lnTo>
                  <a:lnTo>
                    <a:pt x="434" y="468"/>
                  </a:lnTo>
                  <a:lnTo>
                    <a:pt x="459" y="476"/>
                  </a:lnTo>
                  <a:lnTo>
                    <a:pt x="484" y="485"/>
                  </a:lnTo>
                  <a:lnTo>
                    <a:pt x="511" y="496"/>
                  </a:lnTo>
                  <a:lnTo>
                    <a:pt x="536" y="506"/>
                  </a:lnTo>
                  <a:lnTo>
                    <a:pt x="561" y="519"/>
                  </a:lnTo>
                  <a:lnTo>
                    <a:pt x="585" y="533"/>
                  </a:lnTo>
                  <a:lnTo>
                    <a:pt x="608" y="549"/>
                  </a:lnTo>
                  <a:lnTo>
                    <a:pt x="630" y="567"/>
                  </a:lnTo>
                  <a:lnTo>
                    <a:pt x="649" y="587"/>
                  </a:lnTo>
                  <a:lnTo>
                    <a:pt x="666" y="608"/>
                  </a:lnTo>
                  <a:lnTo>
                    <a:pt x="678" y="633"/>
                  </a:lnTo>
                  <a:lnTo>
                    <a:pt x="689" y="660"/>
                  </a:lnTo>
                  <a:lnTo>
                    <a:pt x="695" y="690"/>
                  </a:lnTo>
                  <a:lnTo>
                    <a:pt x="697" y="722"/>
                  </a:lnTo>
                  <a:lnTo>
                    <a:pt x="695" y="755"/>
                  </a:lnTo>
                  <a:lnTo>
                    <a:pt x="688" y="786"/>
                  </a:lnTo>
                  <a:lnTo>
                    <a:pt x="676" y="814"/>
                  </a:lnTo>
                  <a:lnTo>
                    <a:pt x="661" y="840"/>
                  </a:lnTo>
                  <a:lnTo>
                    <a:pt x="643" y="864"/>
                  </a:lnTo>
                  <a:lnTo>
                    <a:pt x="622" y="884"/>
                  </a:lnTo>
                  <a:lnTo>
                    <a:pt x="598" y="903"/>
                  </a:lnTo>
                  <a:lnTo>
                    <a:pt x="571" y="919"/>
                  </a:lnTo>
                  <a:lnTo>
                    <a:pt x="543" y="934"/>
                  </a:lnTo>
                  <a:lnTo>
                    <a:pt x="515" y="945"/>
                  </a:lnTo>
                  <a:lnTo>
                    <a:pt x="484" y="956"/>
                  </a:lnTo>
                  <a:lnTo>
                    <a:pt x="455" y="963"/>
                  </a:lnTo>
                  <a:lnTo>
                    <a:pt x="425" y="968"/>
                  </a:lnTo>
                  <a:lnTo>
                    <a:pt x="396" y="971"/>
                  </a:lnTo>
                  <a:lnTo>
                    <a:pt x="368" y="972"/>
                  </a:lnTo>
                  <a:lnTo>
                    <a:pt x="329" y="970"/>
                  </a:lnTo>
                  <a:lnTo>
                    <a:pt x="290" y="964"/>
                  </a:lnTo>
                  <a:lnTo>
                    <a:pt x="250" y="953"/>
                  </a:lnTo>
                  <a:lnTo>
                    <a:pt x="209" y="941"/>
                  </a:lnTo>
                  <a:lnTo>
                    <a:pt x="170" y="927"/>
                  </a:lnTo>
                  <a:lnTo>
                    <a:pt x="134" y="910"/>
                  </a:lnTo>
                  <a:lnTo>
                    <a:pt x="99" y="894"/>
                  </a:lnTo>
                  <a:lnTo>
                    <a:pt x="68" y="876"/>
                  </a:lnTo>
                  <a:lnTo>
                    <a:pt x="39" y="858"/>
                  </a:lnTo>
                  <a:lnTo>
                    <a:pt x="17" y="842"/>
                  </a:lnTo>
                  <a:lnTo>
                    <a:pt x="7" y="832"/>
                  </a:lnTo>
                  <a:lnTo>
                    <a:pt x="2" y="818"/>
                  </a:lnTo>
                  <a:lnTo>
                    <a:pt x="0" y="805"/>
                  </a:lnTo>
                  <a:lnTo>
                    <a:pt x="3" y="791"/>
                  </a:lnTo>
                  <a:lnTo>
                    <a:pt x="10" y="778"/>
                  </a:lnTo>
                  <a:lnTo>
                    <a:pt x="20" y="768"/>
                  </a:lnTo>
                  <a:lnTo>
                    <a:pt x="34" y="762"/>
                  </a:lnTo>
                  <a:lnTo>
                    <a:pt x="48" y="761"/>
                  </a:lnTo>
                  <a:lnTo>
                    <a:pt x="61" y="763"/>
                  </a:lnTo>
                  <a:lnTo>
                    <a:pt x="75" y="771"/>
                  </a:lnTo>
                  <a:lnTo>
                    <a:pt x="97" y="787"/>
                  </a:lnTo>
                  <a:lnTo>
                    <a:pt x="123" y="803"/>
                  </a:lnTo>
                  <a:lnTo>
                    <a:pt x="155" y="819"/>
                  </a:lnTo>
                  <a:lnTo>
                    <a:pt x="188" y="836"/>
                  </a:lnTo>
                  <a:lnTo>
                    <a:pt x="224" y="850"/>
                  </a:lnTo>
                  <a:lnTo>
                    <a:pt x="261" y="863"/>
                  </a:lnTo>
                  <a:lnTo>
                    <a:pt x="298" y="873"/>
                  </a:lnTo>
                  <a:lnTo>
                    <a:pt x="334" y="879"/>
                  </a:lnTo>
                  <a:lnTo>
                    <a:pt x="368" y="881"/>
                  </a:lnTo>
                  <a:lnTo>
                    <a:pt x="393" y="880"/>
                  </a:lnTo>
                  <a:lnTo>
                    <a:pt x="419" y="877"/>
                  </a:lnTo>
                  <a:lnTo>
                    <a:pt x="446" y="872"/>
                  </a:lnTo>
                  <a:lnTo>
                    <a:pt x="472" y="864"/>
                  </a:lnTo>
                  <a:lnTo>
                    <a:pt x="498" y="854"/>
                  </a:lnTo>
                  <a:lnTo>
                    <a:pt x="523" y="842"/>
                  </a:lnTo>
                  <a:lnTo>
                    <a:pt x="545" y="828"/>
                  </a:lnTo>
                  <a:lnTo>
                    <a:pt x="565" y="812"/>
                  </a:lnTo>
                  <a:lnTo>
                    <a:pt x="582" y="792"/>
                  </a:lnTo>
                  <a:lnTo>
                    <a:pt x="594" y="772"/>
                  </a:lnTo>
                  <a:lnTo>
                    <a:pt x="603" y="748"/>
                  </a:lnTo>
                  <a:lnTo>
                    <a:pt x="606" y="722"/>
                  </a:lnTo>
                  <a:lnTo>
                    <a:pt x="604" y="697"/>
                  </a:lnTo>
                  <a:lnTo>
                    <a:pt x="596" y="674"/>
                  </a:lnTo>
                  <a:lnTo>
                    <a:pt x="585" y="655"/>
                  </a:lnTo>
                  <a:lnTo>
                    <a:pt x="570" y="637"/>
                  </a:lnTo>
                  <a:lnTo>
                    <a:pt x="552" y="621"/>
                  </a:lnTo>
                  <a:lnTo>
                    <a:pt x="530" y="606"/>
                  </a:lnTo>
                  <a:lnTo>
                    <a:pt x="505" y="593"/>
                  </a:lnTo>
                  <a:lnTo>
                    <a:pt x="478" y="580"/>
                  </a:lnTo>
                  <a:lnTo>
                    <a:pt x="449" y="569"/>
                  </a:lnTo>
                  <a:lnTo>
                    <a:pt x="416" y="558"/>
                  </a:lnTo>
                  <a:lnTo>
                    <a:pt x="383" y="547"/>
                  </a:lnTo>
                  <a:lnTo>
                    <a:pt x="346" y="535"/>
                  </a:lnTo>
                  <a:lnTo>
                    <a:pt x="324" y="528"/>
                  </a:lnTo>
                  <a:lnTo>
                    <a:pt x="301" y="519"/>
                  </a:lnTo>
                  <a:lnTo>
                    <a:pt x="276" y="510"/>
                  </a:lnTo>
                  <a:lnTo>
                    <a:pt x="249" y="500"/>
                  </a:lnTo>
                  <a:lnTo>
                    <a:pt x="222" y="487"/>
                  </a:lnTo>
                  <a:lnTo>
                    <a:pt x="194" y="474"/>
                  </a:lnTo>
                  <a:lnTo>
                    <a:pt x="168" y="459"/>
                  </a:lnTo>
                  <a:lnTo>
                    <a:pt x="142" y="442"/>
                  </a:lnTo>
                  <a:lnTo>
                    <a:pt x="118" y="423"/>
                  </a:lnTo>
                  <a:lnTo>
                    <a:pt x="96" y="403"/>
                  </a:lnTo>
                  <a:lnTo>
                    <a:pt x="77" y="381"/>
                  </a:lnTo>
                  <a:lnTo>
                    <a:pt x="61" y="356"/>
                  </a:lnTo>
                  <a:lnTo>
                    <a:pt x="49" y="328"/>
                  </a:lnTo>
                  <a:lnTo>
                    <a:pt x="41" y="299"/>
                  </a:lnTo>
                  <a:lnTo>
                    <a:pt x="38" y="267"/>
                  </a:lnTo>
                  <a:lnTo>
                    <a:pt x="41" y="229"/>
                  </a:lnTo>
                  <a:lnTo>
                    <a:pt x="49" y="192"/>
                  </a:lnTo>
                  <a:lnTo>
                    <a:pt x="61" y="158"/>
                  </a:lnTo>
                  <a:lnTo>
                    <a:pt x="78" y="127"/>
                  </a:lnTo>
                  <a:lnTo>
                    <a:pt x="100" y="99"/>
                  </a:lnTo>
                  <a:lnTo>
                    <a:pt x="125" y="73"/>
                  </a:lnTo>
                  <a:lnTo>
                    <a:pt x="155" y="51"/>
                  </a:lnTo>
                  <a:lnTo>
                    <a:pt x="188" y="34"/>
                  </a:lnTo>
                  <a:lnTo>
                    <a:pt x="225" y="19"/>
                  </a:lnTo>
                  <a:lnTo>
                    <a:pt x="264" y="8"/>
                  </a:lnTo>
                  <a:lnTo>
                    <a:pt x="307" y="2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29"/>
            <p:cNvSpPr>
              <a:spLocks/>
            </p:cNvSpPr>
            <p:nvPr/>
          </p:nvSpPr>
          <p:spPr bwMode="auto">
            <a:xfrm>
              <a:off x="8045450" y="3046413"/>
              <a:ext cx="17463" cy="242888"/>
            </a:xfrm>
            <a:custGeom>
              <a:avLst/>
              <a:gdLst>
                <a:gd name="T0" fmla="*/ 46 w 93"/>
                <a:gd name="T1" fmla="*/ 0 h 1220"/>
                <a:gd name="T2" fmla="*/ 61 w 93"/>
                <a:gd name="T3" fmla="*/ 3 h 1220"/>
                <a:gd name="T4" fmla="*/ 74 w 93"/>
                <a:gd name="T5" fmla="*/ 9 h 1220"/>
                <a:gd name="T6" fmla="*/ 84 w 93"/>
                <a:gd name="T7" fmla="*/ 19 h 1220"/>
                <a:gd name="T8" fmla="*/ 90 w 93"/>
                <a:gd name="T9" fmla="*/ 31 h 1220"/>
                <a:gd name="T10" fmla="*/ 93 w 93"/>
                <a:gd name="T11" fmla="*/ 45 h 1220"/>
                <a:gd name="T12" fmla="*/ 93 w 93"/>
                <a:gd name="T13" fmla="*/ 1175 h 1220"/>
                <a:gd name="T14" fmla="*/ 90 w 93"/>
                <a:gd name="T15" fmla="*/ 1189 h 1220"/>
                <a:gd name="T16" fmla="*/ 84 w 93"/>
                <a:gd name="T17" fmla="*/ 1202 h 1220"/>
                <a:gd name="T18" fmla="*/ 74 w 93"/>
                <a:gd name="T19" fmla="*/ 1212 h 1220"/>
                <a:gd name="T20" fmla="*/ 61 w 93"/>
                <a:gd name="T21" fmla="*/ 1218 h 1220"/>
                <a:gd name="T22" fmla="*/ 46 w 93"/>
                <a:gd name="T23" fmla="*/ 1220 h 1220"/>
                <a:gd name="T24" fmla="*/ 32 w 93"/>
                <a:gd name="T25" fmla="*/ 1218 h 1220"/>
                <a:gd name="T26" fmla="*/ 19 w 93"/>
                <a:gd name="T27" fmla="*/ 1212 h 1220"/>
                <a:gd name="T28" fmla="*/ 10 w 93"/>
                <a:gd name="T29" fmla="*/ 1202 h 1220"/>
                <a:gd name="T30" fmla="*/ 2 w 93"/>
                <a:gd name="T31" fmla="*/ 1189 h 1220"/>
                <a:gd name="T32" fmla="*/ 0 w 93"/>
                <a:gd name="T33" fmla="*/ 1175 h 1220"/>
                <a:gd name="T34" fmla="*/ 0 w 93"/>
                <a:gd name="T35" fmla="*/ 45 h 1220"/>
                <a:gd name="T36" fmla="*/ 2 w 93"/>
                <a:gd name="T37" fmla="*/ 31 h 1220"/>
                <a:gd name="T38" fmla="*/ 10 w 93"/>
                <a:gd name="T39" fmla="*/ 19 h 1220"/>
                <a:gd name="T40" fmla="*/ 19 w 93"/>
                <a:gd name="T41" fmla="*/ 9 h 1220"/>
                <a:gd name="T42" fmla="*/ 32 w 93"/>
                <a:gd name="T43" fmla="*/ 3 h 1220"/>
                <a:gd name="T44" fmla="*/ 46 w 93"/>
                <a:gd name="T4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1220">
                  <a:moveTo>
                    <a:pt x="46" y="0"/>
                  </a:moveTo>
                  <a:lnTo>
                    <a:pt x="61" y="3"/>
                  </a:lnTo>
                  <a:lnTo>
                    <a:pt x="74" y="9"/>
                  </a:lnTo>
                  <a:lnTo>
                    <a:pt x="84" y="19"/>
                  </a:lnTo>
                  <a:lnTo>
                    <a:pt x="90" y="31"/>
                  </a:lnTo>
                  <a:lnTo>
                    <a:pt x="93" y="45"/>
                  </a:lnTo>
                  <a:lnTo>
                    <a:pt x="93" y="1175"/>
                  </a:lnTo>
                  <a:lnTo>
                    <a:pt x="90" y="1189"/>
                  </a:lnTo>
                  <a:lnTo>
                    <a:pt x="84" y="1202"/>
                  </a:lnTo>
                  <a:lnTo>
                    <a:pt x="74" y="1212"/>
                  </a:lnTo>
                  <a:lnTo>
                    <a:pt x="61" y="1218"/>
                  </a:lnTo>
                  <a:lnTo>
                    <a:pt x="46" y="1220"/>
                  </a:lnTo>
                  <a:lnTo>
                    <a:pt x="32" y="1218"/>
                  </a:lnTo>
                  <a:lnTo>
                    <a:pt x="19" y="1212"/>
                  </a:lnTo>
                  <a:lnTo>
                    <a:pt x="10" y="1202"/>
                  </a:lnTo>
                  <a:lnTo>
                    <a:pt x="2" y="1189"/>
                  </a:lnTo>
                  <a:lnTo>
                    <a:pt x="0" y="117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10" y="19"/>
                  </a:lnTo>
                  <a:lnTo>
                    <a:pt x="19" y="9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062518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26533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36796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20631" y="3147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37025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37024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14253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14253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124516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24516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95138" y="4572000"/>
            <a:ext cx="1606146" cy="10618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95137" y="4379317"/>
            <a:ext cx="160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1"/>
            <a:ext cx="9139239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7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4345061"/>
            <a:ext cx="2128757" cy="45696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prstClr val="white"/>
                </a:solidFill>
              </a:rPr>
              <a:t>SUBSCRIBE NOW</a:t>
            </a:r>
            <a:endParaRPr lang="es-UY" sz="17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6" y="388326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3378975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623995" y="1390636"/>
            <a:ext cx="3192429" cy="268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1875168" y="3599327"/>
            <a:ext cx="701621" cy="38174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1824827" y="3972686"/>
            <a:ext cx="802302" cy="98584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23995" y="1429274"/>
            <a:ext cx="3240672" cy="1976914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625043" y="3366501"/>
            <a:ext cx="3240672" cy="2517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171968" y="3443061"/>
            <a:ext cx="98584" cy="98584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201333" y="1453561"/>
            <a:ext cx="39853" cy="38805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4706" y="4864438"/>
            <a:ext cx="1910901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1" y="4495433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5" indent="-127355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Easy to use</a:t>
            </a:r>
          </a:p>
          <a:p>
            <a:pPr marL="127355" indent="-127355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Fully customizable</a:t>
            </a:r>
          </a:p>
          <a:p>
            <a:pPr marL="127355" indent="-127355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3" y="4208809"/>
            <a:ext cx="443529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5449201"/>
            <a:ext cx="9139239" cy="506680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4628696" y="2238681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572">
              <a:defRPr/>
            </a:pPr>
            <a:endParaRPr lang="es-UY" sz="17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1" y="1429274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65570" y="2360653"/>
            <a:ext cx="2717435" cy="646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572">
              <a:defRPr/>
            </a:pPr>
            <a:r>
              <a:rPr lang="en-US" sz="1200" kern="0" dirty="0">
                <a:solidFill>
                  <a:prstClr val="white"/>
                </a:solidFill>
              </a:rPr>
              <a:t>Coupon Code:</a:t>
            </a:r>
          </a:p>
          <a:p>
            <a:pPr defTabSz="685572">
              <a:defRPr/>
            </a:pPr>
            <a:r>
              <a:rPr lang="en-US" sz="2398" b="1" kern="0" dirty="0">
                <a:solidFill>
                  <a:prstClr val="white"/>
                </a:solidFill>
              </a:rPr>
              <a:t>FREEBUNDLE15</a:t>
            </a:r>
            <a:endParaRPr lang="es-UY" sz="17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9318" y="188642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685572">
              <a:defRPr/>
            </a:pPr>
            <a:r>
              <a:rPr lang="en-US" sz="1200" kern="0" dirty="0">
                <a:solidFill>
                  <a:prstClr val="white"/>
                </a:solidFill>
              </a:rPr>
              <a:t>Get </a:t>
            </a:r>
            <a:r>
              <a:rPr lang="en-US" sz="1200" b="1" kern="0" dirty="0">
                <a:solidFill>
                  <a:prstClr val="white"/>
                </a:solidFill>
              </a:rPr>
              <a:t>15% discount</a:t>
            </a:r>
            <a:r>
              <a:rPr lang="en-US" sz="1200" kern="0" dirty="0">
                <a:solidFill>
                  <a:prstClr val="white"/>
                </a:solidFill>
              </a:rPr>
              <a:t> from regular price</a:t>
            </a:r>
            <a:endParaRPr lang="es-UY" sz="12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762016" y="1541458"/>
            <a:ext cx="2958338" cy="173428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94476" y="3185439"/>
            <a:ext cx="2613711" cy="245590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93291" y="2025751"/>
            <a:ext cx="2921236" cy="716392"/>
            <a:chOff x="646112" y="1879122"/>
            <a:chExt cx="10896601" cy="2748173"/>
          </a:xfrm>
        </p:grpSpPr>
        <p:sp>
          <p:nvSpPr>
            <p:cNvPr id="98" name="Freeform 34"/>
            <p:cNvSpPr>
              <a:spLocks/>
            </p:cNvSpPr>
            <p:nvPr/>
          </p:nvSpPr>
          <p:spPr bwMode="auto">
            <a:xfrm>
              <a:off x="1672776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99" name="Freeform 35"/>
            <p:cNvSpPr>
              <a:spLocks/>
            </p:cNvSpPr>
            <p:nvPr/>
          </p:nvSpPr>
          <p:spPr bwMode="auto">
            <a:xfrm>
              <a:off x="1672776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0" name="Freeform 36"/>
            <p:cNvSpPr>
              <a:spLocks/>
            </p:cNvSpPr>
            <p:nvPr/>
          </p:nvSpPr>
          <p:spPr bwMode="auto">
            <a:xfrm>
              <a:off x="646112" y="3851316"/>
              <a:ext cx="1556119" cy="775979"/>
            </a:xfrm>
            <a:custGeom>
              <a:avLst/>
              <a:gdLst>
                <a:gd name="T0" fmla="*/ 115 w 1496"/>
                <a:gd name="T1" fmla="*/ 5 h 746"/>
                <a:gd name="T2" fmla="*/ 155 w 1496"/>
                <a:gd name="T3" fmla="*/ 29 h 746"/>
                <a:gd name="T4" fmla="*/ 864 w 1496"/>
                <a:gd name="T5" fmla="*/ 48 h 746"/>
                <a:gd name="T6" fmla="*/ 867 w 1496"/>
                <a:gd name="T7" fmla="*/ 151 h 746"/>
                <a:gd name="T8" fmla="*/ 895 w 1496"/>
                <a:gd name="T9" fmla="*/ 267 h 746"/>
                <a:gd name="T10" fmla="*/ 946 w 1496"/>
                <a:gd name="T11" fmla="*/ 372 h 746"/>
                <a:gd name="T12" fmla="*/ 1018 w 1496"/>
                <a:gd name="T13" fmla="*/ 462 h 746"/>
                <a:gd name="T14" fmla="*/ 1108 w 1496"/>
                <a:gd name="T15" fmla="*/ 533 h 746"/>
                <a:gd name="T16" fmla="*/ 1213 w 1496"/>
                <a:gd name="T17" fmla="*/ 585 h 746"/>
                <a:gd name="T18" fmla="*/ 1329 w 1496"/>
                <a:gd name="T19" fmla="*/ 611 h 746"/>
                <a:gd name="T20" fmla="*/ 1362 w 1496"/>
                <a:gd name="T21" fmla="*/ 579 h 746"/>
                <a:gd name="T22" fmla="*/ 1406 w 1496"/>
                <a:gd name="T23" fmla="*/ 567 h 746"/>
                <a:gd name="T24" fmla="*/ 1452 w 1496"/>
                <a:gd name="T25" fmla="*/ 579 h 746"/>
                <a:gd name="T26" fmla="*/ 1483 w 1496"/>
                <a:gd name="T27" fmla="*/ 612 h 746"/>
                <a:gd name="T28" fmla="*/ 1496 w 1496"/>
                <a:gd name="T29" fmla="*/ 656 h 746"/>
                <a:gd name="T30" fmla="*/ 1483 w 1496"/>
                <a:gd name="T31" fmla="*/ 702 h 746"/>
                <a:gd name="T32" fmla="*/ 1452 w 1496"/>
                <a:gd name="T33" fmla="*/ 735 h 746"/>
                <a:gd name="T34" fmla="*/ 1406 w 1496"/>
                <a:gd name="T35" fmla="*/ 746 h 746"/>
                <a:gd name="T36" fmla="*/ 1367 w 1496"/>
                <a:gd name="T37" fmla="*/ 737 h 746"/>
                <a:gd name="T38" fmla="*/ 1337 w 1496"/>
                <a:gd name="T39" fmla="*/ 713 h 746"/>
                <a:gd name="T40" fmla="*/ 1264 w 1496"/>
                <a:gd name="T41" fmla="*/ 687 h 746"/>
                <a:gd name="T42" fmla="*/ 1147 w 1496"/>
                <a:gd name="T43" fmla="*/ 649 h 746"/>
                <a:gd name="T44" fmla="*/ 1042 w 1496"/>
                <a:gd name="T45" fmla="*/ 591 h 746"/>
                <a:gd name="T46" fmla="*/ 951 w 1496"/>
                <a:gd name="T47" fmla="*/ 514 h 746"/>
                <a:gd name="T48" fmla="*/ 876 w 1496"/>
                <a:gd name="T49" fmla="*/ 421 h 746"/>
                <a:gd name="T50" fmla="*/ 821 w 1496"/>
                <a:gd name="T51" fmla="*/ 314 h 746"/>
                <a:gd name="T52" fmla="*/ 788 w 1496"/>
                <a:gd name="T53" fmla="*/ 196 h 746"/>
                <a:gd name="T54" fmla="*/ 168 w 1496"/>
                <a:gd name="T55" fmla="*/ 133 h 746"/>
                <a:gd name="T56" fmla="*/ 136 w 1496"/>
                <a:gd name="T57" fmla="*/ 167 h 746"/>
                <a:gd name="T58" fmla="*/ 90 w 1496"/>
                <a:gd name="T59" fmla="*/ 180 h 746"/>
                <a:gd name="T60" fmla="*/ 44 w 1496"/>
                <a:gd name="T61" fmla="*/ 167 h 746"/>
                <a:gd name="T62" fmla="*/ 13 w 1496"/>
                <a:gd name="T63" fmla="*/ 135 h 746"/>
                <a:gd name="T64" fmla="*/ 0 w 1496"/>
                <a:gd name="T65" fmla="*/ 90 h 746"/>
                <a:gd name="T66" fmla="*/ 13 w 1496"/>
                <a:gd name="T67" fmla="*/ 46 h 746"/>
                <a:gd name="T68" fmla="*/ 44 w 1496"/>
                <a:gd name="T69" fmla="*/ 13 h 746"/>
                <a:gd name="T70" fmla="*/ 90 w 1496"/>
                <a:gd name="T71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96" h="746">
                  <a:moveTo>
                    <a:pt x="90" y="0"/>
                  </a:moveTo>
                  <a:lnTo>
                    <a:pt x="115" y="5"/>
                  </a:lnTo>
                  <a:lnTo>
                    <a:pt x="136" y="14"/>
                  </a:lnTo>
                  <a:lnTo>
                    <a:pt x="155" y="29"/>
                  </a:lnTo>
                  <a:lnTo>
                    <a:pt x="168" y="48"/>
                  </a:lnTo>
                  <a:lnTo>
                    <a:pt x="864" y="48"/>
                  </a:lnTo>
                  <a:lnTo>
                    <a:pt x="864" y="90"/>
                  </a:lnTo>
                  <a:lnTo>
                    <a:pt x="867" y="151"/>
                  </a:lnTo>
                  <a:lnTo>
                    <a:pt x="878" y="210"/>
                  </a:lnTo>
                  <a:lnTo>
                    <a:pt x="895" y="267"/>
                  </a:lnTo>
                  <a:lnTo>
                    <a:pt x="917" y="321"/>
                  </a:lnTo>
                  <a:lnTo>
                    <a:pt x="946" y="372"/>
                  </a:lnTo>
                  <a:lnTo>
                    <a:pt x="980" y="419"/>
                  </a:lnTo>
                  <a:lnTo>
                    <a:pt x="1018" y="462"/>
                  </a:lnTo>
                  <a:lnTo>
                    <a:pt x="1062" y="500"/>
                  </a:lnTo>
                  <a:lnTo>
                    <a:pt x="1108" y="533"/>
                  </a:lnTo>
                  <a:lnTo>
                    <a:pt x="1159" y="562"/>
                  </a:lnTo>
                  <a:lnTo>
                    <a:pt x="1213" y="585"/>
                  </a:lnTo>
                  <a:lnTo>
                    <a:pt x="1270" y="600"/>
                  </a:lnTo>
                  <a:lnTo>
                    <a:pt x="1329" y="611"/>
                  </a:lnTo>
                  <a:lnTo>
                    <a:pt x="1344" y="593"/>
                  </a:lnTo>
                  <a:lnTo>
                    <a:pt x="1362" y="579"/>
                  </a:lnTo>
                  <a:lnTo>
                    <a:pt x="1382" y="570"/>
                  </a:lnTo>
                  <a:lnTo>
                    <a:pt x="1406" y="567"/>
                  </a:lnTo>
                  <a:lnTo>
                    <a:pt x="1430" y="570"/>
                  </a:lnTo>
                  <a:lnTo>
                    <a:pt x="1452" y="579"/>
                  </a:lnTo>
                  <a:lnTo>
                    <a:pt x="1470" y="594"/>
                  </a:lnTo>
                  <a:lnTo>
                    <a:pt x="1483" y="612"/>
                  </a:lnTo>
                  <a:lnTo>
                    <a:pt x="1492" y="633"/>
                  </a:lnTo>
                  <a:lnTo>
                    <a:pt x="1496" y="656"/>
                  </a:lnTo>
                  <a:lnTo>
                    <a:pt x="1492" y="680"/>
                  </a:lnTo>
                  <a:lnTo>
                    <a:pt x="1483" y="702"/>
                  </a:lnTo>
                  <a:lnTo>
                    <a:pt x="1470" y="720"/>
                  </a:lnTo>
                  <a:lnTo>
                    <a:pt x="1452" y="735"/>
                  </a:lnTo>
                  <a:lnTo>
                    <a:pt x="1430" y="744"/>
                  </a:lnTo>
                  <a:lnTo>
                    <a:pt x="1406" y="746"/>
                  </a:lnTo>
                  <a:lnTo>
                    <a:pt x="1386" y="744"/>
                  </a:lnTo>
                  <a:lnTo>
                    <a:pt x="1367" y="737"/>
                  </a:lnTo>
                  <a:lnTo>
                    <a:pt x="1350" y="727"/>
                  </a:lnTo>
                  <a:lnTo>
                    <a:pt x="1337" y="713"/>
                  </a:lnTo>
                  <a:lnTo>
                    <a:pt x="1325" y="696"/>
                  </a:lnTo>
                  <a:lnTo>
                    <a:pt x="1264" y="687"/>
                  </a:lnTo>
                  <a:lnTo>
                    <a:pt x="1205" y="671"/>
                  </a:lnTo>
                  <a:lnTo>
                    <a:pt x="1147" y="649"/>
                  </a:lnTo>
                  <a:lnTo>
                    <a:pt x="1093" y="623"/>
                  </a:lnTo>
                  <a:lnTo>
                    <a:pt x="1042" y="591"/>
                  </a:lnTo>
                  <a:lnTo>
                    <a:pt x="995" y="555"/>
                  </a:lnTo>
                  <a:lnTo>
                    <a:pt x="951" y="514"/>
                  </a:lnTo>
                  <a:lnTo>
                    <a:pt x="912" y="470"/>
                  </a:lnTo>
                  <a:lnTo>
                    <a:pt x="876" y="421"/>
                  </a:lnTo>
                  <a:lnTo>
                    <a:pt x="846" y="369"/>
                  </a:lnTo>
                  <a:lnTo>
                    <a:pt x="821" y="314"/>
                  </a:lnTo>
                  <a:lnTo>
                    <a:pt x="801" y="256"/>
                  </a:lnTo>
                  <a:lnTo>
                    <a:pt x="788" y="196"/>
                  </a:lnTo>
                  <a:lnTo>
                    <a:pt x="780" y="133"/>
                  </a:lnTo>
                  <a:lnTo>
                    <a:pt x="168" y="133"/>
                  </a:lnTo>
                  <a:lnTo>
                    <a:pt x="155" y="152"/>
                  </a:lnTo>
                  <a:lnTo>
                    <a:pt x="136" y="167"/>
                  </a:lnTo>
                  <a:lnTo>
                    <a:pt x="115" y="176"/>
                  </a:lnTo>
                  <a:lnTo>
                    <a:pt x="90" y="180"/>
                  </a:lnTo>
                  <a:lnTo>
                    <a:pt x="66" y="176"/>
                  </a:lnTo>
                  <a:lnTo>
                    <a:pt x="44" y="167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3" y="114"/>
                  </a:lnTo>
                  <a:lnTo>
                    <a:pt x="0" y="90"/>
                  </a:lnTo>
                  <a:lnTo>
                    <a:pt x="3" y="66"/>
                  </a:lnTo>
                  <a:lnTo>
                    <a:pt x="13" y="46"/>
                  </a:lnTo>
                  <a:lnTo>
                    <a:pt x="26" y="27"/>
                  </a:lnTo>
                  <a:lnTo>
                    <a:pt x="44" y="13"/>
                  </a:lnTo>
                  <a:lnTo>
                    <a:pt x="66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4006130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4006130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>
              <a:off x="6339484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>
              <a:off x="6339484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8672838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8672838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7" name="Freeform 6"/>
            <p:cNvSpPr>
              <a:spLocks noEditPoints="1"/>
            </p:cNvSpPr>
            <p:nvPr/>
          </p:nvSpPr>
          <p:spPr bwMode="auto">
            <a:xfrm>
              <a:off x="1900153" y="2117712"/>
              <a:ext cx="378436" cy="379450"/>
            </a:xfrm>
            <a:custGeom>
              <a:avLst/>
              <a:gdLst>
                <a:gd name="T0" fmla="*/ 1370 w 3359"/>
                <a:gd name="T1" fmla="*/ 1982 h 3362"/>
                <a:gd name="T2" fmla="*/ 1342 w 3359"/>
                <a:gd name="T3" fmla="*/ 2001 h 3362"/>
                <a:gd name="T4" fmla="*/ 1332 w 3359"/>
                <a:gd name="T5" fmla="*/ 2034 h 3362"/>
                <a:gd name="T6" fmla="*/ 2027 w 3359"/>
                <a:gd name="T7" fmla="*/ 3247 h 3362"/>
                <a:gd name="T8" fmla="*/ 2025 w 3359"/>
                <a:gd name="T9" fmla="*/ 2017 h 3362"/>
                <a:gd name="T10" fmla="*/ 2005 w 3359"/>
                <a:gd name="T11" fmla="*/ 1990 h 3362"/>
                <a:gd name="T12" fmla="*/ 1973 w 3359"/>
                <a:gd name="T13" fmla="*/ 1979 h 3362"/>
                <a:gd name="T14" fmla="*/ 2374 w 3359"/>
                <a:gd name="T15" fmla="*/ 424 h 3362"/>
                <a:gd name="T16" fmla="*/ 2722 w 3359"/>
                <a:gd name="T17" fmla="*/ 962 h 3362"/>
                <a:gd name="T18" fmla="*/ 2374 w 3359"/>
                <a:gd name="T19" fmla="*/ 424 h 3362"/>
                <a:gd name="T20" fmla="*/ 405 w 3359"/>
                <a:gd name="T21" fmla="*/ 1334 h 3362"/>
                <a:gd name="T22" fmla="*/ 1216 w 3359"/>
                <a:gd name="T23" fmla="*/ 3247 h 3362"/>
                <a:gd name="T24" fmla="*/ 1219 w 3359"/>
                <a:gd name="T25" fmla="*/ 2003 h 3362"/>
                <a:gd name="T26" fmla="*/ 1239 w 3359"/>
                <a:gd name="T27" fmla="*/ 1948 h 3362"/>
                <a:gd name="T28" fmla="*/ 1277 w 3359"/>
                <a:gd name="T29" fmla="*/ 1904 h 3362"/>
                <a:gd name="T30" fmla="*/ 1328 w 3359"/>
                <a:gd name="T31" fmla="*/ 1875 h 3362"/>
                <a:gd name="T32" fmla="*/ 1387 w 3359"/>
                <a:gd name="T33" fmla="*/ 1864 h 3362"/>
                <a:gd name="T34" fmla="*/ 2004 w 3359"/>
                <a:gd name="T35" fmla="*/ 1867 h 3362"/>
                <a:gd name="T36" fmla="*/ 2058 w 3359"/>
                <a:gd name="T37" fmla="*/ 1887 h 3362"/>
                <a:gd name="T38" fmla="*/ 2103 w 3359"/>
                <a:gd name="T39" fmla="*/ 1925 h 3362"/>
                <a:gd name="T40" fmla="*/ 2132 w 3359"/>
                <a:gd name="T41" fmla="*/ 1974 h 3362"/>
                <a:gd name="T42" fmla="*/ 2143 w 3359"/>
                <a:gd name="T43" fmla="*/ 2034 h 3362"/>
                <a:gd name="T44" fmla="*/ 2953 w 3359"/>
                <a:gd name="T45" fmla="*/ 3247 h 3362"/>
                <a:gd name="T46" fmla="*/ 2838 w 3359"/>
                <a:gd name="T47" fmla="*/ 1227 h 3362"/>
                <a:gd name="T48" fmla="*/ 1679 w 3359"/>
                <a:gd name="T49" fmla="*/ 157 h 3362"/>
                <a:gd name="T50" fmla="*/ 2258 w 3359"/>
                <a:gd name="T51" fmla="*/ 535 h 3362"/>
                <a:gd name="T52" fmla="*/ 2838 w 3359"/>
                <a:gd name="T53" fmla="*/ 309 h 3362"/>
                <a:gd name="T54" fmla="*/ 3341 w 3359"/>
                <a:gd name="T55" fmla="*/ 1534 h 3362"/>
                <a:gd name="T56" fmla="*/ 3357 w 3359"/>
                <a:gd name="T57" fmla="*/ 1559 h 3362"/>
                <a:gd name="T58" fmla="*/ 3358 w 3359"/>
                <a:gd name="T59" fmla="*/ 1589 h 3362"/>
                <a:gd name="T60" fmla="*/ 3344 w 3359"/>
                <a:gd name="T61" fmla="*/ 1616 h 3362"/>
                <a:gd name="T62" fmla="*/ 3317 w 3359"/>
                <a:gd name="T63" fmla="*/ 1632 h 3362"/>
                <a:gd name="T64" fmla="*/ 3287 w 3359"/>
                <a:gd name="T65" fmla="*/ 1633 h 3362"/>
                <a:gd name="T66" fmla="*/ 3262 w 3359"/>
                <a:gd name="T67" fmla="*/ 1618 h 3362"/>
                <a:gd name="T68" fmla="*/ 3069 w 3359"/>
                <a:gd name="T69" fmla="*/ 3362 h 3362"/>
                <a:gd name="T70" fmla="*/ 290 w 3359"/>
                <a:gd name="T71" fmla="*/ 1441 h 3362"/>
                <a:gd name="T72" fmla="*/ 85 w 3359"/>
                <a:gd name="T73" fmla="*/ 1627 h 3362"/>
                <a:gd name="T74" fmla="*/ 56 w 3359"/>
                <a:gd name="T75" fmla="*/ 1634 h 3362"/>
                <a:gd name="T76" fmla="*/ 28 w 3359"/>
                <a:gd name="T77" fmla="*/ 1625 h 3362"/>
                <a:gd name="T78" fmla="*/ 7 w 3359"/>
                <a:gd name="T79" fmla="*/ 1603 h 3362"/>
                <a:gd name="T80" fmla="*/ 0 w 3359"/>
                <a:gd name="T81" fmla="*/ 1574 h 3362"/>
                <a:gd name="T82" fmla="*/ 9 w 3359"/>
                <a:gd name="T83" fmla="*/ 1546 h 3362"/>
                <a:gd name="T84" fmla="*/ 1679 w 3359"/>
                <a:gd name="T85" fmla="*/ 0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59" h="3362">
                  <a:moveTo>
                    <a:pt x="1387" y="1979"/>
                  </a:moveTo>
                  <a:lnTo>
                    <a:pt x="1370" y="1982"/>
                  </a:lnTo>
                  <a:lnTo>
                    <a:pt x="1354" y="1990"/>
                  </a:lnTo>
                  <a:lnTo>
                    <a:pt x="1342" y="2001"/>
                  </a:lnTo>
                  <a:lnTo>
                    <a:pt x="1335" y="2017"/>
                  </a:lnTo>
                  <a:lnTo>
                    <a:pt x="1332" y="2034"/>
                  </a:lnTo>
                  <a:lnTo>
                    <a:pt x="1332" y="3247"/>
                  </a:lnTo>
                  <a:lnTo>
                    <a:pt x="2027" y="3247"/>
                  </a:lnTo>
                  <a:lnTo>
                    <a:pt x="2027" y="2034"/>
                  </a:lnTo>
                  <a:lnTo>
                    <a:pt x="2025" y="2017"/>
                  </a:lnTo>
                  <a:lnTo>
                    <a:pt x="2016" y="2001"/>
                  </a:lnTo>
                  <a:lnTo>
                    <a:pt x="2005" y="1990"/>
                  </a:lnTo>
                  <a:lnTo>
                    <a:pt x="1990" y="1982"/>
                  </a:lnTo>
                  <a:lnTo>
                    <a:pt x="1973" y="1979"/>
                  </a:lnTo>
                  <a:lnTo>
                    <a:pt x="1387" y="1979"/>
                  </a:lnTo>
                  <a:close/>
                  <a:moveTo>
                    <a:pt x="2374" y="424"/>
                  </a:moveTo>
                  <a:lnTo>
                    <a:pt x="2374" y="642"/>
                  </a:lnTo>
                  <a:lnTo>
                    <a:pt x="2722" y="962"/>
                  </a:lnTo>
                  <a:lnTo>
                    <a:pt x="2722" y="424"/>
                  </a:lnTo>
                  <a:lnTo>
                    <a:pt x="2374" y="424"/>
                  </a:lnTo>
                  <a:close/>
                  <a:moveTo>
                    <a:pt x="1679" y="157"/>
                  </a:moveTo>
                  <a:lnTo>
                    <a:pt x="405" y="1334"/>
                  </a:lnTo>
                  <a:lnTo>
                    <a:pt x="405" y="3247"/>
                  </a:lnTo>
                  <a:lnTo>
                    <a:pt x="1216" y="3247"/>
                  </a:lnTo>
                  <a:lnTo>
                    <a:pt x="1216" y="2034"/>
                  </a:lnTo>
                  <a:lnTo>
                    <a:pt x="1219" y="2003"/>
                  </a:lnTo>
                  <a:lnTo>
                    <a:pt x="1228" y="1974"/>
                  </a:lnTo>
                  <a:lnTo>
                    <a:pt x="1239" y="1948"/>
                  </a:lnTo>
                  <a:lnTo>
                    <a:pt x="1256" y="1925"/>
                  </a:lnTo>
                  <a:lnTo>
                    <a:pt x="1277" y="1904"/>
                  </a:lnTo>
                  <a:lnTo>
                    <a:pt x="1300" y="1887"/>
                  </a:lnTo>
                  <a:lnTo>
                    <a:pt x="1328" y="1875"/>
                  </a:lnTo>
                  <a:lnTo>
                    <a:pt x="1356" y="1867"/>
                  </a:lnTo>
                  <a:lnTo>
                    <a:pt x="1387" y="1864"/>
                  </a:lnTo>
                  <a:lnTo>
                    <a:pt x="1973" y="1864"/>
                  </a:lnTo>
                  <a:lnTo>
                    <a:pt x="2004" y="1867"/>
                  </a:lnTo>
                  <a:lnTo>
                    <a:pt x="2032" y="1875"/>
                  </a:lnTo>
                  <a:lnTo>
                    <a:pt x="2058" y="1887"/>
                  </a:lnTo>
                  <a:lnTo>
                    <a:pt x="2083" y="1904"/>
                  </a:lnTo>
                  <a:lnTo>
                    <a:pt x="2103" y="1925"/>
                  </a:lnTo>
                  <a:lnTo>
                    <a:pt x="2119" y="1948"/>
                  </a:lnTo>
                  <a:lnTo>
                    <a:pt x="2132" y="1974"/>
                  </a:lnTo>
                  <a:lnTo>
                    <a:pt x="2141" y="2003"/>
                  </a:lnTo>
                  <a:lnTo>
                    <a:pt x="2143" y="2034"/>
                  </a:lnTo>
                  <a:lnTo>
                    <a:pt x="2143" y="3247"/>
                  </a:lnTo>
                  <a:lnTo>
                    <a:pt x="2953" y="3247"/>
                  </a:lnTo>
                  <a:lnTo>
                    <a:pt x="2953" y="1334"/>
                  </a:lnTo>
                  <a:lnTo>
                    <a:pt x="2838" y="1227"/>
                  </a:lnTo>
                  <a:lnTo>
                    <a:pt x="2507" y="922"/>
                  </a:lnTo>
                  <a:lnTo>
                    <a:pt x="1679" y="157"/>
                  </a:lnTo>
                  <a:close/>
                  <a:moveTo>
                    <a:pt x="1679" y="0"/>
                  </a:moveTo>
                  <a:lnTo>
                    <a:pt x="2258" y="535"/>
                  </a:lnTo>
                  <a:lnTo>
                    <a:pt x="2258" y="309"/>
                  </a:lnTo>
                  <a:lnTo>
                    <a:pt x="2838" y="309"/>
                  </a:lnTo>
                  <a:lnTo>
                    <a:pt x="2838" y="1069"/>
                  </a:lnTo>
                  <a:lnTo>
                    <a:pt x="3341" y="1534"/>
                  </a:lnTo>
                  <a:lnTo>
                    <a:pt x="3350" y="1546"/>
                  </a:lnTo>
                  <a:lnTo>
                    <a:pt x="3357" y="1559"/>
                  </a:lnTo>
                  <a:lnTo>
                    <a:pt x="3359" y="1574"/>
                  </a:lnTo>
                  <a:lnTo>
                    <a:pt x="3358" y="1589"/>
                  </a:lnTo>
                  <a:lnTo>
                    <a:pt x="3352" y="1603"/>
                  </a:lnTo>
                  <a:lnTo>
                    <a:pt x="3344" y="1616"/>
                  </a:lnTo>
                  <a:lnTo>
                    <a:pt x="3331" y="1625"/>
                  </a:lnTo>
                  <a:lnTo>
                    <a:pt x="3317" y="1632"/>
                  </a:lnTo>
                  <a:lnTo>
                    <a:pt x="3302" y="1634"/>
                  </a:lnTo>
                  <a:lnTo>
                    <a:pt x="3287" y="1633"/>
                  </a:lnTo>
                  <a:lnTo>
                    <a:pt x="3273" y="1627"/>
                  </a:lnTo>
                  <a:lnTo>
                    <a:pt x="3262" y="1618"/>
                  </a:lnTo>
                  <a:lnTo>
                    <a:pt x="3069" y="1441"/>
                  </a:lnTo>
                  <a:lnTo>
                    <a:pt x="3069" y="3362"/>
                  </a:lnTo>
                  <a:lnTo>
                    <a:pt x="290" y="3362"/>
                  </a:lnTo>
                  <a:lnTo>
                    <a:pt x="290" y="1441"/>
                  </a:lnTo>
                  <a:lnTo>
                    <a:pt x="98" y="1618"/>
                  </a:lnTo>
                  <a:lnTo>
                    <a:pt x="85" y="1627"/>
                  </a:lnTo>
                  <a:lnTo>
                    <a:pt x="70" y="1633"/>
                  </a:lnTo>
                  <a:lnTo>
                    <a:pt x="56" y="1634"/>
                  </a:lnTo>
                  <a:lnTo>
                    <a:pt x="42" y="1632"/>
                  </a:lnTo>
                  <a:lnTo>
                    <a:pt x="28" y="1625"/>
                  </a:lnTo>
                  <a:lnTo>
                    <a:pt x="16" y="1616"/>
                  </a:lnTo>
                  <a:lnTo>
                    <a:pt x="7" y="1603"/>
                  </a:lnTo>
                  <a:lnTo>
                    <a:pt x="2" y="1589"/>
                  </a:lnTo>
                  <a:lnTo>
                    <a:pt x="0" y="1574"/>
                  </a:lnTo>
                  <a:lnTo>
                    <a:pt x="3" y="1559"/>
                  </a:lnTo>
                  <a:lnTo>
                    <a:pt x="9" y="1546"/>
                  </a:lnTo>
                  <a:lnTo>
                    <a:pt x="19" y="1534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8" name="Freeform 11"/>
            <p:cNvSpPr>
              <a:spLocks noEditPoints="1"/>
            </p:cNvSpPr>
            <p:nvPr/>
          </p:nvSpPr>
          <p:spPr bwMode="auto">
            <a:xfrm>
              <a:off x="4233507" y="2117712"/>
              <a:ext cx="378436" cy="376407"/>
            </a:xfrm>
            <a:custGeom>
              <a:avLst/>
              <a:gdLst>
                <a:gd name="T0" fmla="*/ 2029 w 3359"/>
                <a:gd name="T1" fmla="*/ 3060 h 3341"/>
                <a:gd name="T2" fmla="*/ 2343 w 3359"/>
                <a:gd name="T3" fmla="*/ 3079 h 3341"/>
                <a:gd name="T4" fmla="*/ 2714 w 3359"/>
                <a:gd name="T5" fmla="*/ 2704 h 3341"/>
                <a:gd name="T6" fmla="*/ 817 w 3359"/>
                <a:gd name="T7" fmla="*/ 2613 h 3341"/>
                <a:gd name="T8" fmla="*/ 852 w 3359"/>
                <a:gd name="T9" fmla="*/ 2989 h 3341"/>
                <a:gd name="T10" fmla="*/ 1476 w 3359"/>
                <a:gd name="T11" fmla="*/ 3212 h 3341"/>
                <a:gd name="T12" fmla="*/ 1041 w 3359"/>
                <a:gd name="T13" fmla="*/ 2632 h 3341"/>
                <a:gd name="T14" fmla="*/ 2034 w 3359"/>
                <a:gd name="T15" fmla="*/ 2871 h 3341"/>
                <a:gd name="T16" fmla="*/ 1947 w 3359"/>
                <a:gd name="T17" fmla="*/ 2438 h 3341"/>
                <a:gd name="T18" fmla="*/ 1208 w 3359"/>
                <a:gd name="T19" fmla="*/ 2476 h 3341"/>
                <a:gd name="T20" fmla="*/ 1465 w 3359"/>
                <a:gd name="T21" fmla="*/ 3037 h 3341"/>
                <a:gd name="T22" fmla="*/ 2515 w 3359"/>
                <a:gd name="T23" fmla="*/ 2038 h 3341"/>
                <a:gd name="T24" fmla="*/ 2695 w 3359"/>
                <a:gd name="T25" fmla="*/ 2561 h 3341"/>
                <a:gd name="T26" fmla="*/ 3118 w 3359"/>
                <a:gd name="T27" fmla="*/ 2280 h 3341"/>
                <a:gd name="T28" fmla="*/ 2547 w 3359"/>
                <a:gd name="T29" fmla="*/ 1728 h 3341"/>
                <a:gd name="T30" fmla="*/ 2297 w 3359"/>
                <a:gd name="T31" fmla="*/ 2395 h 3341"/>
                <a:gd name="T32" fmla="*/ 1737 w 3359"/>
                <a:gd name="T33" fmla="*/ 1728 h 3341"/>
                <a:gd name="T34" fmla="*/ 1062 w 3359"/>
                <a:gd name="T35" fmla="*/ 2395 h 3341"/>
                <a:gd name="T36" fmla="*/ 929 w 3359"/>
                <a:gd name="T37" fmla="*/ 1728 h 3341"/>
                <a:gd name="T38" fmla="*/ 241 w 3359"/>
                <a:gd name="T39" fmla="*/ 2280 h 3341"/>
                <a:gd name="T40" fmla="*/ 664 w 3359"/>
                <a:gd name="T41" fmla="*/ 2561 h 3341"/>
                <a:gd name="T42" fmla="*/ 843 w 3359"/>
                <a:gd name="T43" fmla="*/ 2038 h 3341"/>
                <a:gd name="T44" fmla="*/ 2065 w 3359"/>
                <a:gd name="T45" fmla="*/ 944 h 3341"/>
                <a:gd name="T46" fmla="*/ 2414 w 3359"/>
                <a:gd name="T47" fmla="*/ 1400 h 3341"/>
                <a:gd name="T48" fmla="*/ 1046 w 3359"/>
                <a:gd name="T49" fmla="*/ 992 h 3341"/>
                <a:gd name="T50" fmla="*/ 1621 w 3359"/>
                <a:gd name="T51" fmla="*/ 1613 h 3341"/>
                <a:gd name="T52" fmla="*/ 2845 w 3359"/>
                <a:gd name="T53" fmla="*/ 636 h 3341"/>
                <a:gd name="T54" fmla="*/ 2461 w 3359"/>
                <a:gd name="T55" fmla="*/ 1066 h 3341"/>
                <a:gd name="T56" fmla="*/ 3235 w 3359"/>
                <a:gd name="T57" fmla="*/ 1511 h 3341"/>
                <a:gd name="T58" fmla="*/ 3018 w 3359"/>
                <a:gd name="T59" fmla="*/ 866 h 3341"/>
                <a:gd name="T60" fmla="*/ 342 w 3359"/>
                <a:gd name="T61" fmla="*/ 866 h 3341"/>
                <a:gd name="T62" fmla="*/ 125 w 3359"/>
                <a:gd name="T63" fmla="*/ 1511 h 3341"/>
                <a:gd name="T64" fmla="*/ 899 w 3359"/>
                <a:gd name="T65" fmla="*/ 1066 h 3341"/>
                <a:gd name="T66" fmla="*/ 515 w 3359"/>
                <a:gd name="T67" fmla="*/ 636 h 3341"/>
                <a:gd name="T68" fmla="*/ 2228 w 3359"/>
                <a:gd name="T69" fmla="*/ 789 h 3341"/>
                <a:gd name="T70" fmla="*/ 1813 w 3359"/>
                <a:gd name="T71" fmla="*/ 222 h 3341"/>
                <a:gd name="T72" fmla="*/ 1283 w 3359"/>
                <a:gd name="T73" fmla="*/ 529 h 3341"/>
                <a:gd name="T74" fmla="*/ 1521 w 3359"/>
                <a:gd name="T75" fmla="*/ 857 h 3341"/>
                <a:gd name="T76" fmla="*/ 2174 w 3359"/>
                <a:gd name="T77" fmla="*/ 467 h 3341"/>
                <a:gd name="T78" fmla="*/ 2682 w 3359"/>
                <a:gd name="T79" fmla="*/ 599 h 3341"/>
                <a:gd name="T80" fmla="*/ 2322 w 3359"/>
                <a:gd name="T81" fmla="*/ 253 h 3341"/>
                <a:gd name="T82" fmla="*/ 1385 w 3359"/>
                <a:gd name="T83" fmla="*/ 143 h 3341"/>
                <a:gd name="T84" fmla="*/ 803 w 3359"/>
                <a:gd name="T85" fmla="*/ 383 h 3341"/>
                <a:gd name="T86" fmla="*/ 932 w 3359"/>
                <a:gd name="T87" fmla="*/ 720 h 3341"/>
                <a:gd name="T88" fmla="*/ 1396 w 3359"/>
                <a:gd name="T89" fmla="*/ 208 h 3341"/>
                <a:gd name="T90" fmla="*/ 2047 w 3359"/>
                <a:gd name="T91" fmla="*/ 41 h 3341"/>
                <a:gd name="T92" fmla="*/ 2681 w 3359"/>
                <a:gd name="T93" fmla="*/ 331 h 3341"/>
                <a:gd name="T94" fmla="*/ 3081 w 3359"/>
                <a:gd name="T95" fmla="*/ 751 h 3341"/>
                <a:gd name="T96" fmla="*/ 3332 w 3359"/>
                <a:gd name="T97" fmla="*/ 1372 h 3341"/>
                <a:gd name="T98" fmla="*/ 3308 w 3359"/>
                <a:gd name="T99" fmla="*/ 2081 h 3341"/>
                <a:gd name="T100" fmla="*/ 3000 w 3359"/>
                <a:gd name="T101" fmla="*/ 2702 h 3341"/>
                <a:gd name="T102" fmla="*/ 2867 w 3359"/>
                <a:gd name="T103" fmla="*/ 2851 h 3341"/>
                <a:gd name="T104" fmla="*/ 2314 w 3359"/>
                <a:gd name="T105" fmla="*/ 3217 h 3341"/>
                <a:gd name="T106" fmla="*/ 1737 w 3359"/>
                <a:gd name="T107" fmla="*/ 3340 h 3341"/>
                <a:gd name="T108" fmla="*/ 1325 w 3359"/>
                <a:gd name="T109" fmla="*/ 3303 h 3341"/>
                <a:gd name="T110" fmla="*/ 712 w 3359"/>
                <a:gd name="T111" fmla="*/ 3034 h 3341"/>
                <a:gd name="T112" fmla="*/ 424 w 3359"/>
                <a:gd name="T113" fmla="*/ 2778 h 3341"/>
                <a:gd name="T114" fmla="*/ 114 w 3359"/>
                <a:gd name="T115" fmla="*/ 2273 h 3341"/>
                <a:gd name="T116" fmla="*/ 3 w 3359"/>
                <a:gd name="T117" fmla="*/ 1570 h 3341"/>
                <a:gd name="T118" fmla="*/ 182 w 3359"/>
                <a:gd name="T119" fmla="*/ 915 h 3341"/>
                <a:gd name="T120" fmla="*/ 457 w 3359"/>
                <a:gd name="T121" fmla="*/ 527 h 3341"/>
                <a:gd name="T122" fmla="*/ 1023 w 3359"/>
                <a:gd name="T123" fmla="*/ 134 h 3341"/>
                <a:gd name="T124" fmla="*/ 1654 w 3359"/>
                <a:gd name="T125" fmla="*/ 1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9" h="3341">
                  <a:moveTo>
                    <a:pt x="2363" y="2539"/>
                  </a:moveTo>
                  <a:lnTo>
                    <a:pt x="2318" y="2632"/>
                  </a:lnTo>
                  <a:lnTo>
                    <a:pt x="2269" y="2723"/>
                  </a:lnTo>
                  <a:lnTo>
                    <a:pt x="2215" y="2811"/>
                  </a:lnTo>
                  <a:lnTo>
                    <a:pt x="2157" y="2897"/>
                  </a:lnTo>
                  <a:lnTo>
                    <a:pt x="2095" y="2980"/>
                  </a:lnTo>
                  <a:lnTo>
                    <a:pt x="2029" y="3060"/>
                  </a:lnTo>
                  <a:lnTo>
                    <a:pt x="1958" y="3138"/>
                  </a:lnTo>
                  <a:lnTo>
                    <a:pt x="1884" y="3212"/>
                  </a:lnTo>
                  <a:lnTo>
                    <a:pt x="1979" y="3196"/>
                  </a:lnTo>
                  <a:lnTo>
                    <a:pt x="2074" y="3175"/>
                  </a:lnTo>
                  <a:lnTo>
                    <a:pt x="2166" y="3148"/>
                  </a:lnTo>
                  <a:lnTo>
                    <a:pt x="2255" y="3117"/>
                  </a:lnTo>
                  <a:lnTo>
                    <a:pt x="2343" y="3079"/>
                  </a:lnTo>
                  <a:lnTo>
                    <a:pt x="2426" y="3036"/>
                  </a:lnTo>
                  <a:lnTo>
                    <a:pt x="2507" y="2989"/>
                  </a:lnTo>
                  <a:lnTo>
                    <a:pt x="2585" y="2938"/>
                  </a:lnTo>
                  <a:lnTo>
                    <a:pt x="2660" y="2881"/>
                  </a:lnTo>
                  <a:lnTo>
                    <a:pt x="2731" y="2820"/>
                  </a:lnTo>
                  <a:lnTo>
                    <a:pt x="2798" y="2756"/>
                  </a:lnTo>
                  <a:lnTo>
                    <a:pt x="2714" y="2704"/>
                  </a:lnTo>
                  <a:lnTo>
                    <a:pt x="2629" y="2656"/>
                  </a:lnTo>
                  <a:lnTo>
                    <a:pt x="2542" y="2613"/>
                  </a:lnTo>
                  <a:lnTo>
                    <a:pt x="2453" y="2573"/>
                  </a:lnTo>
                  <a:lnTo>
                    <a:pt x="2363" y="2539"/>
                  </a:lnTo>
                  <a:close/>
                  <a:moveTo>
                    <a:pt x="997" y="2539"/>
                  </a:moveTo>
                  <a:lnTo>
                    <a:pt x="907" y="2573"/>
                  </a:lnTo>
                  <a:lnTo>
                    <a:pt x="817" y="2613"/>
                  </a:lnTo>
                  <a:lnTo>
                    <a:pt x="730" y="2656"/>
                  </a:lnTo>
                  <a:lnTo>
                    <a:pt x="644" y="2704"/>
                  </a:lnTo>
                  <a:lnTo>
                    <a:pt x="561" y="2756"/>
                  </a:lnTo>
                  <a:lnTo>
                    <a:pt x="629" y="2820"/>
                  </a:lnTo>
                  <a:lnTo>
                    <a:pt x="700" y="2881"/>
                  </a:lnTo>
                  <a:lnTo>
                    <a:pt x="774" y="2938"/>
                  </a:lnTo>
                  <a:lnTo>
                    <a:pt x="852" y="2989"/>
                  </a:lnTo>
                  <a:lnTo>
                    <a:pt x="933" y="3036"/>
                  </a:lnTo>
                  <a:lnTo>
                    <a:pt x="1017" y="3079"/>
                  </a:lnTo>
                  <a:lnTo>
                    <a:pt x="1104" y="3117"/>
                  </a:lnTo>
                  <a:lnTo>
                    <a:pt x="1194" y="3148"/>
                  </a:lnTo>
                  <a:lnTo>
                    <a:pt x="1286" y="3175"/>
                  </a:lnTo>
                  <a:lnTo>
                    <a:pt x="1379" y="3196"/>
                  </a:lnTo>
                  <a:lnTo>
                    <a:pt x="1476" y="3212"/>
                  </a:lnTo>
                  <a:lnTo>
                    <a:pt x="1401" y="3138"/>
                  </a:lnTo>
                  <a:lnTo>
                    <a:pt x="1331" y="3060"/>
                  </a:lnTo>
                  <a:lnTo>
                    <a:pt x="1265" y="2979"/>
                  </a:lnTo>
                  <a:lnTo>
                    <a:pt x="1202" y="2897"/>
                  </a:lnTo>
                  <a:lnTo>
                    <a:pt x="1144" y="2811"/>
                  </a:lnTo>
                  <a:lnTo>
                    <a:pt x="1091" y="2722"/>
                  </a:lnTo>
                  <a:lnTo>
                    <a:pt x="1041" y="2632"/>
                  </a:lnTo>
                  <a:lnTo>
                    <a:pt x="997" y="2539"/>
                  </a:lnTo>
                  <a:close/>
                  <a:moveTo>
                    <a:pt x="1737" y="2421"/>
                  </a:moveTo>
                  <a:lnTo>
                    <a:pt x="1737" y="3189"/>
                  </a:lnTo>
                  <a:lnTo>
                    <a:pt x="1818" y="3115"/>
                  </a:lnTo>
                  <a:lnTo>
                    <a:pt x="1895" y="3037"/>
                  </a:lnTo>
                  <a:lnTo>
                    <a:pt x="1967" y="2955"/>
                  </a:lnTo>
                  <a:lnTo>
                    <a:pt x="2034" y="2871"/>
                  </a:lnTo>
                  <a:lnTo>
                    <a:pt x="2096" y="2783"/>
                  </a:lnTo>
                  <a:lnTo>
                    <a:pt x="2153" y="2692"/>
                  </a:lnTo>
                  <a:lnTo>
                    <a:pt x="2205" y="2598"/>
                  </a:lnTo>
                  <a:lnTo>
                    <a:pt x="2252" y="2502"/>
                  </a:lnTo>
                  <a:lnTo>
                    <a:pt x="2152" y="2476"/>
                  </a:lnTo>
                  <a:lnTo>
                    <a:pt x="2050" y="2454"/>
                  </a:lnTo>
                  <a:lnTo>
                    <a:pt x="1947" y="2438"/>
                  </a:lnTo>
                  <a:lnTo>
                    <a:pt x="1843" y="2428"/>
                  </a:lnTo>
                  <a:lnTo>
                    <a:pt x="1737" y="2421"/>
                  </a:lnTo>
                  <a:close/>
                  <a:moveTo>
                    <a:pt x="1621" y="2421"/>
                  </a:moveTo>
                  <a:lnTo>
                    <a:pt x="1516" y="2428"/>
                  </a:lnTo>
                  <a:lnTo>
                    <a:pt x="1413" y="2438"/>
                  </a:lnTo>
                  <a:lnTo>
                    <a:pt x="1310" y="2454"/>
                  </a:lnTo>
                  <a:lnTo>
                    <a:pt x="1208" y="2476"/>
                  </a:lnTo>
                  <a:lnTo>
                    <a:pt x="1108" y="2502"/>
                  </a:lnTo>
                  <a:lnTo>
                    <a:pt x="1154" y="2598"/>
                  </a:lnTo>
                  <a:lnTo>
                    <a:pt x="1207" y="2692"/>
                  </a:lnTo>
                  <a:lnTo>
                    <a:pt x="1263" y="2783"/>
                  </a:lnTo>
                  <a:lnTo>
                    <a:pt x="1326" y="2871"/>
                  </a:lnTo>
                  <a:lnTo>
                    <a:pt x="1393" y="2955"/>
                  </a:lnTo>
                  <a:lnTo>
                    <a:pt x="1465" y="3037"/>
                  </a:lnTo>
                  <a:lnTo>
                    <a:pt x="1540" y="3115"/>
                  </a:lnTo>
                  <a:lnTo>
                    <a:pt x="1621" y="3189"/>
                  </a:lnTo>
                  <a:lnTo>
                    <a:pt x="1621" y="2421"/>
                  </a:lnTo>
                  <a:close/>
                  <a:moveTo>
                    <a:pt x="2547" y="1728"/>
                  </a:moveTo>
                  <a:lnTo>
                    <a:pt x="2542" y="1833"/>
                  </a:lnTo>
                  <a:lnTo>
                    <a:pt x="2531" y="1935"/>
                  </a:lnTo>
                  <a:lnTo>
                    <a:pt x="2515" y="2038"/>
                  </a:lnTo>
                  <a:lnTo>
                    <a:pt x="2495" y="2138"/>
                  </a:lnTo>
                  <a:lnTo>
                    <a:pt x="2471" y="2238"/>
                  </a:lnTo>
                  <a:lnTo>
                    <a:pt x="2442" y="2335"/>
                  </a:lnTo>
                  <a:lnTo>
                    <a:pt x="2407" y="2432"/>
                  </a:lnTo>
                  <a:lnTo>
                    <a:pt x="2505" y="2469"/>
                  </a:lnTo>
                  <a:lnTo>
                    <a:pt x="2601" y="2512"/>
                  </a:lnTo>
                  <a:lnTo>
                    <a:pt x="2695" y="2561"/>
                  </a:lnTo>
                  <a:lnTo>
                    <a:pt x="2787" y="2613"/>
                  </a:lnTo>
                  <a:lnTo>
                    <a:pt x="2877" y="2669"/>
                  </a:lnTo>
                  <a:lnTo>
                    <a:pt x="2933" y="2598"/>
                  </a:lnTo>
                  <a:lnTo>
                    <a:pt x="2987" y="2523"/>
                  </a:lnTo>
                  <a:lnTo>
                    <a:pt x="3036" y="2445"/>
                  </a:lnTo>
                  <a:lnTo>
                    <a:pt x="3079" y="2364"/>
                  </a:lnTo>
                  <a:lnTo>
                    <a:pt x="3118" y="2280"/>
                  </a:lnTo>
                  <a:lnTo>
                    <a:pt x="3152" y="2193"/>
                  </a:lnTo>
                  <a:lnTo>
                    <a:pt x="3181" y="2104"/>
                  </a:lnTo>
                  <a:lnTo>
                    <a:pt x="3205" y="2013"/>
                  </a:lnTo>
                  <a:lnTo>
                    <a:pt x="3223" y="1920"/>
                  </a:lnTo>
                  <a:lnTo>
                    <a:pt x="3236" y="1825"/>
                  </a:lnTo>
                  <a:lnTo>
                    <a:pt x="3242" y="1728"/>
                  </a:lnTo>
                  <a:lnTo>
                    <a:pt x="2547" y="1728"/>
                  </a:lnTo>
                  <a:close/>
                  <a:moveTo>
                    <a:pt x="1737" y="1728"/>
                  </a:moveTo>
                  <a:lnTo>
                    <a:pt x="1737" y="2306"/>
                  </a:lnTo>
                  <a:lnTo>
                    <a:pt x="1852" y="2312"/>
                  </a:lnTo>
                  <a:lnTo>
                    <a:pt x="1966" y="2324"/>
                  </a:lnTo>
                  <a:lnTo>
                    <a:pt x="2077" y="2342"/>
                  </a:lnTo>
                  <a:lnTo>
                    <a:pt x="2188" y="2366"/>
                  </a:lnTo>
                  <a:lnTo>
                    <a:pt x="2297" y="2395"/>
                  </a:lnTo>
                  <a:lnTo>
                    <a:pt x="2335" y="2289"/>
                  </a:lnTo>
                  <a:lnTo>
                    <a:pt x="2367" y="2180"/>
                  </a:lnTo>
                  <a:lnTo>
                    <a:pt x="2392" y="2069"/>
                  </a:lnTo>
                  <a:lnTo>
                    <a:pt x="2411" y="1957"/>
                  </a:lnTo>
                  <a:lnTo>
                    <a:pt x="2425" y="1843"/>
                  </a:lnTo>
                  <a:lnTo>
                    <a:pt x="2431" y="1728"/>
                  </a:lnTo>
                  <a:lnTo>
                    <a:pt x="1737" y="1728"/>
                  </a:lnTo>
                  <a:close/>
                  <a:moveTo>
                    <a:pt x="929" y="1728"/>
                  </a:moveTo>
                  <a:lnTo>
                    <a:pt x="935" y="1843"/>
                  </a:lnTo>
                  <a:lnTo>
                    <a:pt x="949" y="1957"/>
                  </a:lnTo>
                  <a:lnTo>
                    <a:pt x="968" y="2069"/>
                  </a:lnTo>
                  <a:lnTo>
                    <a:pt x="993" y="2180"/>
                  </a:lnTo>
                  <a:lnTo>
                    <a:pt x="1024" y="2288"/>
                  </a:lnTo>
                  <a:lnTo>
                    <a:pt x="1062" y="2395"/>
                  </a:lnTo>
                  <a:lnTo>
                    <a:pt x="1172" y="2366"/>
                  </a:lnTo>
                  <a:lnTo>
                    <a:pt x="1282" y="2342"/>
                  </a:lnTo>
                  <a:lnTo>
                    <a:pt x="1394" y="2324"/>
                  </a:lnTo>
                  <a:lnTo>
                    <a:pt x="1508" y="2312"/>
                  </a:lnTo>
                  <a:lnTo>
                    <a:pt x="1621" y="2306"/>
                  </a:lnTo>
                  <a:lnTo>
                    <a:pt x="1621" y="1728"/>
                  </a:lnTo>
                  <a:lnTo>
                    <a:pt x="929" y="1728"/>
                  </a:lnTo>
                  <a:close/>
                  <a:moveTo>
                    <a:pt x="118" y="1728"/>
                  </a:moveTo>
                  <a:lnTo>
                    <a:pt x="124" y="1825"/>
                  </a:lnTo>
                  <a:lnTo>
                    <a:pt x="137" y="1920"/>
                  </a:lnTo>
                  <a:lnTo>
                    <a:pt x="155" y="2013"/>
                  </a:lnTo>
                  <a:lnTo>
                    <a:pt x="178" y="2104"/>
                  </a:lnTo>
                  <a:lnTo>
                    <a:pt x="207" y="2193"/>
                  </a:lnTo>
                  <a:lnTo>
                    <a:pt x="241" y="2280"/>
                  </a:lnTo>
                  <a:lnTo>
                    <a:pt x="280" y="2364"/>
                  </a:lnTo>
                  <a:lnTo>
                    <a:pt x="324" y="2445"/>
                  </a:lnTo>
                  <a:lnTo>
                    <a:pt x="373" y="2523"/>
                  </a:lnTo>
                  <a:lnTo>
                    <a:pt x="425" y="2598"/>
                  </a:lnTo>
                  <a:lnTo>
                    <a:pt x="483" y="2669"/>
                  </a:lnTo>
                  <a:lnTo>
                    <a:pt x="573" y="2613"/>
                  </a:lnTo>
                  <a:lnTo>
                    <a:pt x="664" y="2561"/>
                  </a:lnTo>
                  <a:lnTo>
                    <a:pt x="758" y="2512"/>
                  </a:lnTo>
                  <a:lnTo>
                    <a:pt x="855" y="2469"/>
                  </a:lnTo>
                  <a:lnTo>
                    <a:pt x="953" y="2432"/>
                  </a:lnTo>
                  <a:lnTo>
                    <a:pt x="918" y="2335"/>
                  </a:lnTo>
                  <a:lnTo>
                    <a:pt x="889" y="2238"/>
                  </a:lnTo>
                  <a:lnTo>
                    <a:pt x="863" y="2138"/>
                  </a:lnTo>
                  <a:lnTo>
                    <a:pt x="843" y="2038"/>
                  </a:lnTo>
                  <a:lnTo>
                    <a:pt x="829" y="1935"/>
                  </a:lnTo>
                  <a:lnTo>
                    <a:pt x="818" y="1833"/>
                  </a:lnTo>
                  <a:lnTo>
                    <a:pt x="813" y="1728"/>
                  </a:lnTo>
                  <a:lnTo>
                    <a:pt x="118" y="1728"/>
                  </a:lnTo>
                  <a:close/>
                  <a:moveTo>
                    <a:pt x="2276" y="894"/>
                  </a:moveTo>
                  <a:lnTo>
                    <a:pt x="2171" y="922"/>
                  </a:lnTo>
                  <a:lnTo>
                    <a:pt x="2065" y="944"/>
                  </a:lnTo>
                  <a:lnTo>
                    <a:pt x="1956" y="960"/>
                  </a:lnTo>
                  <a:lnTo>
                    <a:pt x="1848" y="972"/>
                  </a:lnTo>
                  <a:lnTo>
                    <a:pt x="1737" y="977"/>
                  </a:lnTo>
                  <a:lnTo>
                    <a:pt x="1737" y="1613"/>
                  </a:lnTo>
                  <a:lnTo>
                    <a:pt x="2431" y="1613"/>
                  </a:lnTo>
                  <a:lnTo>
                    <a:pt x="2425" y="1506"/>
                  </a:lnTo>
                  <a:lnTo>
                    <a:pt x="2414" y="1400"/>
                  </a:lnTo>
                  <a:lnTo>
                    <a:pt x="2397" y="1295"/>
                  </a:lnTo>
                  <a:lnTo>
                    <a:pt x="2374" y="1193"/>
                  </a:lnTo>
                  <a:lnTo>
                    <a:pt x="2347" y="1091"/>
                  </a:lnTo>
                  <a:lnTo>
                    <a:pt x="2314" y="992"/>
                  </a:lnTo>
                  <a:lnTo>
                    <a:pt x="2276" y="894"/>
                  </a:lnTo>
                  <a:close/>
                  <a:moveTo>
                    <a:pt x="1083" y="894"/>
                  </a:moveTo>
                  <a:lnTo>
                    <a:pt x="1046" y="992"/>
                  </a:lnTo>
                  <a:lnTo>
                    <a:pt x="1013" y="1091"/>
                  </a:lnTo>
                  <a:lnTo>
                    <a:pt x="984" y="1193"/>
                  </a:lnTo>
                  <a:lnTo>
                    <a:pt x="962" y="1295"/>
                  </a:lnTo>
                  <a:lnTo>
                    <a:pt x="945" y="1400"/>
                  </a:lnTo>
                  <a:lnTo>
                    <a:pt x="935" y="1506"/>
                  </a:lnTo>
                  <a:lnTo>
                    <a:pt x="929" y="1613"/>
                  </a:lnTo>
                  <a:lnTo>
                    <a:pt x="1621" y="1613"/>
                  </a:lnTo>
                  <a:lnTo>
                    <a:pt x="1621" y="977"/>
                  </a:lnTo>
                  <a:lnTo>
                    <a:pt x="1512" y="972"/>
                  </a:lnTo>
                  <a:lnTo>
                    <a:pt x="1402" y="960"/>
                  </a:lnTo>
                  <a:lnTo>
                    <a:pt x="1295" y="944"/>
                  </a:lnTo>
                  <a:lnTo>
                    <a:pt x="1189" y="922"/>
                  </a:lnTo>
                  <a:lnTo>
                    <a:pt x="1083" y="894"/>
                  </a:lnTo>
                  <a:close/>
                  <a:moveTo>
                    <a:pt x="2845" y="636"/>
                  </a:moveTo>
                  <a:lnTo>
                    <a:pt x="2758" y="689"/>
                  </a:lnTo>
                  <a:lnTo>
                    <a:pt x="2668" y="738"/>
                  </a:lnTo>
                  <a:lnTo>
                    <a:pt x="2576" y="782"/>
                  </a:lnTo>
                  <a:lnTo>
                    <a:pt x="2483" y="823"/>
                  </a:lnTo>
                  <a:lnTo>
                    <a:pt x="2388" y="859"/>
                  </a:lnTo>
                  <a:lnTo>
                    <a:pt x="2427" y="961"/>
                  </a:lnTo>
                  <a:lnTo>
                    <a:pt x="2461" y="1066"/>
                  </a:lnTo>
                  <a:lnTo>
                    <a:pt x="2489" y="1172"/>
                  </a:lnTo>
                  <a:lnTo>
                    <a:pt x="2512" y="1281"/>
                  </a:lnTo>
                  <a:lnTo>
                    <a:pt x="2529" y="1390"/>
                  </a:lnTo>
                  <a:lnTo>
                    <a:pt x="2541" y="1501"/>
                  </a:lnTo>
                  <a:lnTo>
                    <a:pt x="2547" y="1613"/>
                  </a:lnTo>
                  <a:lnTo>
                    <a:pt x="3242" y="1613"/>
                  </a:lnTo>
                  <a:lnTo>
                    <a:pt x="3235" y="1511"/>
                  </a:lnTo>
                  <a:lnTo>
                    <a:pt x="3222" y="1412"/>
                  </a:lnTo>
                  <a:lnTo>
                    <a:pt x="3202" y="1314"/>
                  </a:lnTo>
                  <a:lnTo>
                    <a:pt x="3176" y="1220"/>
                  </a:lnTo>
                  <a:lnTo>
                    <a:pt x="3144" y="1127"/>
                  </a:lnTo>
                  <a:lnTo>
                    <a:pt x="3107" y="1037"/>
                  </a:lnTo>
                  <a:lnTo>
                    <a:pt x="3065" y="950"/>
                  </a:lnTo>
                  <a:lnTo>
                    <a:pt x="3018" y="866"/>
                  </a:lnTo>
                  <a:lnTo>
                    <a:pt x="2965" y="785"/>
                  </a:lnTo>
                  <a:lnTo>
                    <a:pt x="2907" y="709"/>
                  </a:lnTo>
                  <a:lnTo>
                    <a:pt x="2845" y="636"/>
                  </a:lnTo>
                  <a:close/>
                  <a:moveTo>
                    <a:pt x="515" y="636"/>
                  </a:moveTo>
                  <a:lnTo>
                    <a:pt x="453" y="709"/>
                  </a:lnTo>
                  <a:lnTo>
                    <a:pt x="395" y="785"/>
                  </a:lnTo>
                  <a:lnTo>
                    <a:pt x="342" y="866"/>
                  </a:lnTo>
                  <a:lnTo>
                    <a:pt x="295" y="950"/>
                  </a:lnTo>
                  <a:lnTo>
                    <a:pt x="253" y="1037"/>
                  </a:lnTo>
                  <a:lnTo>
                    <a:pt x="215" y="1127"/>
                  </a:lnTo>
                  <a:lnTo>
                    <a:pt x="183" y="1220"/>
                  </a:lnTo>
                  <a:lnTo>
                    <a:pt x="158" y="1314"/>
                  </a:lnTo>
                  <a:lnTo>
                    <a:pt x="138" y="1412"/>
                  </a:lnTo>
                  <a:lnTo>
                    <a:pt x="125" y="1511"/>
                  </a:lnTo>
                  <a:lnTo>
                    <a:pt x="118" y="1613"/>
                  </a:lnTo>
                  <a:lnTo>
                    <a:pt x="813" y="1613"/>
                  </a:lnTo>
                  <a:lnTo>
                    <a:pt x="819" y="1501"/>
                  </a:lnTo>
                  <a:lnTo>
                    <a:pt x="831" y="1390"/>
                  </a:lnTo>
                  <a:lnTo>
                    <a:pt x="848" y="1281"/>
                  </a:lnTo>
                  <a:lnTo>
                    <a:pt x="871" y="1172"/>
                  </a:lnTo>
                  <a:lnTo>
                    <a:pt x="899" y="1066"/>
                  </a:lnTo>
                  <a:lnTo>
                    <a:pt x="933" y="961"/>
                  </a:lnTo>
                  <a:lnTo>
                    <a:pt x="972" y="859"/>
                  </a:lnTo>
                  <a:lnTo>
                    <a:pt x="877" y="823"/>
                  </a:lnTo>
                  <a:lnTo>
                    <a:pt x="783" y="782"/>
                  </a:lnTo>
                  <a:lnTo>
                    <a:pt x="692" y="738"/>
                  </a:lnTo>
                  <a:lnTo>
                    <a:pt x="602" y="689"/>
                  </a:lnTo>
                  <a:lnTo>
                    <a:pt x="515" y="636"/>
                  </a:lnTo>
                  <a:close/>
                  <a:moveTo>
                    <a:pt x="1737" y="153"/>
                  </a:moveTo>
                  <a:lnTo>
                    <a:pt x="1737" y="862"/>
                  </a:lnTo>
                  <a:lnTo>
                    <a:pt x="1837" y="857"/>
                  </a:lnTo>
                  <a:lnTo>
                    <a:pt x="1937" y="847"/>
                  </a:lnTo>
                  <a:lnTo>
                    <a:pt x="2035" y="831"/>
                  </a:lnTo>
                  <a:lnTo>
                    <a:pt x="2132" y="813"/>
                  </a:lnTo>
                  <a:lnTo>
                    <a:pt x="2228" y="789"/>
                  </a:lnTo>
                  <a:lnTo>
                    <a:pt x="2182" y="700"/>
                  </a:lnTo>
                  <a:lnTo>
                    <a:pt x="2131" y="613"/>
                  </a:lnTo>
                  <a:lnTo>
                    <a:pt x="2076" y="529"/>
                  </a:lnTo>
                  <a:lnTo>
                    <a:pt x="2016" y="448"/>
                  </a:lnTo>
                  <a:lnTo>
                    <a:pt x="1953" y="370"/>
                  </a:lnTo>
                  <a:lnTo>
                    <a:pt x="1886" y="294"/>
                  </a:lnTo>
                  <a:lnTo>
                    <a:pt x="1813" y="222"/>
                  </a:lnTo>
                  <a:lnTo>
                    <a:pt x="1737" y="153"/>
                  </a:lnTo>
                  <a:close/>
                  <a:moveTo>
                    <a:pt x="1621" y="153"/>
                  </a:moveTo>
                  <a:lnTo>
                    <a:pt x="1546" y="222"/>
                  </a:lnTo>
                  <a:lnTo>
                    <a:pt x="1474" y="294"/>
                  </a:lnTo>
                  <a:lnTo>
                    <a:pt x="1407" y="370"/>
                  </a:lnTo>
                  <a:lnTo>
                    <a:pt x="1342" y="448"/>
                  </a:lnTo>
                  <a:lnTo>
                    <a:pt x="1283" y="529"/>
                  </a:lnTo>
                  <a:lnTo>
                    <a:pt x="1229" y="613"/>
                  </a:lnTo>
                  <a:lnTo>
                    <a:pt x="1178" y="700"/>
                  </a:lnTo>
                  <a:lnTo>
                    <a:pt x="1132" y="789"/>
                  </a:lnTo>
                  <a:lnTo>
                    <a:pt x="1228" y="813"/>
                  </a:lnTo>
                  <a:lnTo>
                    <a:pt x="1325" y="831"/>
                  </a:lnTo>
                  <a:lnTo>
                    <a:pt x="1422" y="847"/>
                  </a:lnTo>
                  <a:lnTo>
                    <a:pt x="1521" y="857"/>
                  </a:lnTo>
                  <a:lnTo>
                    <a:pt x="1621" y="862"/>
                  </a:lnTo>
                  <a:lnTo>
                    <a:pt x="1621" y="153"/>
                  </a:lnTo>
                  <a:close/>
                  <a:moveTo>
                    <a:pt x="1884" y="129"/>
                  </a:moveTo>
                  <a:lnTo>
                    <a:pt x="1964" y="208"/>
                  </a:lnTo>
                  <a:lnTo>
                    <a:pt x="2038" y="291"/>
                  </a:lnTo>
                  <a:lnTo>
                    <a:pt x="2109" y="378"/>
                  </a:lnTo>
                  <a:lnTo>
                    <a:pt x="2174" y="467"/>
                  </a:lnTo>
                  <a:lnTo>
                    <a:pt x="2234" y="560"/>
                  </a:lnTo>
                  <a:lnTo>
                    <a:pt x="2290" y="656"/>
                  </a:lnTo>
                  <a:lnTo>
                    <a:pt x="2341" y="753"/>
                  </a:lnTo>
                  <a:lnTo>
                    <a:pt x="2428" y="720"/>
                  </a:lnTo>
                  <a:lnTo>
                    <a:pt x="2514" y="684"/>
                  </a:lnTo>
                  <a:lnTo>
                    <a:pt x="2599" y="644"/>
                  </a:lnTo>
                  <a:lnTo>
                    <a:pt x="2682" y="599"/>
                  </a:lnTo>
                  <a:lnTo>
                    <a:pt x="2763" y="551"/>
                  </a:lnTo>
                  <a:lnTo>
                    <a:pt x="2698" y="491"/>
                  </a:lnTo>
                  <a:lnTo>
                    <a:pt x="2628" y="436"/>
                  </a:lnTo>
                  <a:lnTo>
                    <a:pt x="2555" y="383"/>
                  </a:lnTo>
                  <a:lnTo>
                    <a:pt x="2481" y="336"/>
                  </a:lnTo>
                  <a:lnTo>
                    <a:pt x="2403" y="292"/>
                  </a:lnTo>
                  <a:lnTo>
                    <a:pt x="2322" y="253"/>
                  </a:lnTo>
                  <a:lnTo>
                    <a:pt x="2238" y="219"/>
                  </a:lnTo>
                  <a:lnTo>
                    <a:pt x="2153" y="188"/>
                  </a:lnTo>
                  <a:lnTo>
                    <a:pt x="2065" y="163"/>
                  </a:lnTo>
                  <a:lnTo>
                    <a:pt x="1975" y="143"/>
                  </a:lnTo>
                  <a:lnTo>
                    <a:pt x="1884" y="129"/>
                  </a:lnTo>
                  <a:close/>
                  <a:moveTo>
                    <a:pt x="1476" y="129"/>
                  </a:moveTo>
                  <a:lnTo>
                    <a:pt x="1385" y="143"/>
                  </a:lnTo>
                  <a:lnTo>
                    <a:pt x="1294" y="163"/>
                  </a:lnTo>
                  <a:lnTo>
                    <a:pt x="1207" y="188"/>
                  </a:lnTo>
                  <a:lnTo>
                    <a:pt x="1121" y="219"/>
                  </a:lnTo>
                  <a:lnTo>
                    <a:pt x="1038" y="253"/>
                  </a:lnTo>
                  <a:lnTo>
                    <a:pt x="957" y="292"/>
                  </a:lnTo>
                  <a:lnTo>
                    <a:pt x="879" y="336"/>
                  </a:lnTo>
                  <a:lnTo>
                    <a:pt x="803" y="383"/>
                  </a:lnTo>
                  <a:lnTo>
                    <a:pt x="732" y="436"/>
                  </a:lnTo>
                  <a:lnTo>
                    <a:pt x="662" y="491"/>
                  </a:lnTo>
                  <a:lnTo>
                    <a:pt x="597" y="551"/>
                  </a:lnTo>
                  <a:lnTo>
                    <a:pt x="678" y="599"/>
                  </a:lnTo>
                  <a:lnTo>
                    <a:pt x="760" y="644"/>
                  </a:lnTo>
                  <a:lnTo>
                    <a:pt x="845" y="684"/>
                  </a:lnTo>
                  <a:lnTo>
                    <a:pt x="932" y="720"/>
                  </a:lnTo>
                  <a:lnTo>
                    <a:pt x="1019" y="753"/>
                  </a:lnTo>
                  <a:lnTo>
                    <a:pt x="1070" y="656"/>
                  </a:lnTo>
                  <a:lnTo>
                    <a:pt x="1124" y="560"/>
                  </a:lnTo>
                  <a:lnTo>
                    <a:pt x="1186" y="467"/>
                  </a:lnTo>
                  <a:lnTo>
                    <a:pt x="1251" y="378"/>
                  </a:lnTo>
                  <a:lnTo>
                    <a:pt x="1321" y="291"/>
                  </a:lnTo>
                  <a:lnTo>
                    <a:pt x="1396" y="208"/>
                  </a:lnTo>
                  <a:lnTo>
                    <a:pt x="1476" y="129"/>
                  </a:lnTo>
                  <a:close/>
                  <a:moveTo>
                    <a:pt x="1679" y="0"/>
                  </a:moveTo>
                  <a:lnTo>
                    <a:pt x="1706" y="1"/>
                  </a:lnTo>
                  <a:lnTo>
                    <a:pt x="1738" y="2"/>
                  </a:lnTo>
                  <a:lnTo>
                    <a:pt x="1843" y="8"/>
                  </a:lnTo>
                  <a:lnTo>
                    <a:pt x="1946" y="22"/>
                  </a:lnTo>
                  <a:lnTo>
                    <a:pt x="2047" y="41"/>
                  </a:lnTo>
                  <a:lnTo>
                    <a:pt x="2146" y="66"/>
                  </a:lnTo>
                  <a:lnTo>
                    <a:pt x="2243" y="97"/>
                  </a:lnTo>
                  <a:lnTo>
                    <a:pt x="2336" y="134"/>
                  </a:lnTo>
                  <a:lnTo>
                    <a:pt x="2427" y="175"/>
                  </a:lnTo>
                  <a:lnTo>
                    <a:pt x="2515" y="222"/>
                  </a:lnTo>
                  <a:lnTo>
                    <a:pt x="2600" y="274"/>
                  </a:lnTo>
                  <a:lnTo>
                    <a:pt x="2681" y="331"/>
                  </a:lnTo>
                  <a:lnTo>
                    <a:pt x="2759" y="392"/>
                  </a:lnTo>
                  <a:lnTo>
                    <a:pt x="2832" y="458"/>
                  </a:lnTo>
                  <a:lnTo>
                    <a:pt x="2903" y="527"/>
                  </a:lnTo>
                  <a:lnTo>
                    <a:pt x="2903" y="528"/>
                  </a:lnTo>
                  <a:lnTo>
                    <a:pt x="2966" y="599"/>
                  </a:lnTo>
                  <a:lnTo>
                    <a:pt x="3026" y="673"/>
                  </a:lnTo>
                  <a:lnTo>
                    <a:pt x="3081" y="751"/>
                  </a:lnTo>
                  <a:lnTo>
                    <a:pt x="3131" y="831"/>
                  </a:lnTo>
                  <a:lnTo>
                    <a:pt x="3177" y="915"/>
                  </a:lnTo>
                  <a:lnTo>
                    <a:pt x="3219" y="1001"/>
                  </a:lnTo>
                  <a:lnTo>
                    <a:pt x="3255" y="1091"/>
                  </a:lnTo>
                  <a:lnTo>
                    <a:pt x="3286" y="1182"/>
                  </a:lnTo>
                  <a:lnTo>
                    <a:pt x="3311" y="1276"/>
                  </a:lnTo>
                  <a:lnTo>
                    <a:pt x="3332" y="1372"/>
                  </a:lnTo>
                  <a:lnTo>
                    <a:pt x="3347" y="1469"/>
                  </a:lnTo>
                  <a:lnTo>
                    <a:pt x="3356" y="1570"/>
                  </a:lnTo>
                  <a:lnTo>
                    <a:pt x="3359" y="1670"/>
                  </a:lnTo>
                  <a:lnTo>
                    <a:pt x="3356" y="1776"/>
                  </a:lnTo>
                  <a:lnTo>
                    <a:pt x="3346" y="1880"/>
                  </a:lnTo>
                  <a:lnTo>
                    <a:pt x="3330" y="1981"/>
                  </a:lnTo>
                  <a:lnTo>
                    <a:pt x="3308" y="2081"/>
                  </a:lnTo>
                  <a:lnTo>
                    <a:pt x="3280" y="2178"/>
                  </a:lnTo>
                  <a:lnTo>
                    <a:pt x="3246" y="2273"/>
                  </a:lnTo>
                  <a:lnTo>
                    <a:pt x="3207" y="2365"/>
                  </a:lnTo>
                  <a:lnTo>
                    <a:pt x="3163" y="2454"/>
                  </a:lnTo>
                  <a:lnTo>
                    <a:pt x="3113" y="2540"/>
                  </a:lnTo>
                  <a:lnTo>
                    <a:pt x="3059" y="2622"/>
                  </a:lnTo>
                  <a:lnTo>
                    <a:pt x="3000" y="2702"/>
                  </a:lnTo>
                  <a:lnTo>
                    <a:pt x="2936" y="2777"/>
                  </a:lnTo>
                  <a:lnTo>
                    <a:pt x="2936" y="2778"/>
                  </a:lnTo>
                  <a:lnTo>
                    <a:pt x="2934" y="2779"/>
                  </a:lnTo>
                  <a:lnTo>
                    <a:pt x="2934" y="2780"/>
                  </a:lnTo>
                  <a:lnTo>
                    <a:pt x="2933" y="2780"/>
                  </a:lnTo>
                  <a:lnTo>
                    <a:pt x="2932" y="2781"/>
                  </a:lnTo>
                  <a:lnTo>
                    <a:pt x="2867" y="2851"/>
                  </a:lnTo>
                  <a:lnTo>
                    <a:pt x="2798" y="2916"/>
                  </a:lnTo>
                  <a:lnTo>
                    <a:pt x="2725" y="2976"/>
                  </a:lnTo>
                  <a:lnTo>
                    <a:pt x="2649" y="3034"/>
                  </a:lnTo>
                  <a:lnTo>
                    <a:pt x="2570" y="3086"/>
                  </a:lnTo>
                  <a:lnTo>
                    <a:pt x="2487" y="3134"/>
                  </a:lnTo>
                  <a:lnTo>
                    <a:pt x="2402" y="3178"/>
                  </a:lnTo>
                  <a:lnTo>
                    <a:pt x="2314" y="3217"/>
                  </a:lnTo>
                  <a:lnTo>
                    <a:pt x="2224" y="3251"/>
                  </a:lnTo>
                  <a:lnTo>
                    <a:pt x="2130" y="3280"/>
                  </a:lnTo>
                  <a:lnTo>
                    <a:pt x="2035" y="3303"/>
                  </a:lnTo>
                  <a:lnTo>
                    <a:pt x="1937" y="3321"/>
                  </a:lnTo>
                  <a:lnTo>
                    <a:pt x="1838" y="3333"/>
                  </a:lnTo>
                  <a:lnTo>
                    <a:pt x="1738" y="3340"/>
                  </a:lnTo>
                  <a:lnTo>
                    <a:pt x="1737" y="3340"/>
                  </a:lnTo>
                  <a:lnTo>
                    <a:pt x="1706" y="3341"/>
                  </a:lnTo>
                  <a:lnTo>
                    <a:pt x="1679" y="3341"/>
                  </a:lnTo>
                  <a:lnTo>
                    <a:pt x="1654" y="3341"/>
                  </a:lnTo>
                  <a:lnTo>
                    <a:pt x="1621" y="3340"/>
                  </a:lnTo>
                  <a:lnTo>
                    <a:pt x="1521" y="3333"/>
                  </a:lnTo>
                  <a:lnTo>
                    <a:pt x="1422" y="3321"/>
                  </a:lnTo>
                  <a:lnTo>
                    <a:pt x="1325" y="3303"/>
                  </a:lnTo>
                  <a:lnTo>
                    <a:pt x="1230" y="3280"/>
                  </a:lnTo>
                  <a:lnTo>
                    <a:pt x="1137" y="3251"/>
                  </a:lnTo>
                  <a:lnTo>
                    <a:pt x="1047" y="3217"/>
                  </a:lnTo>
                  <a:lnTo>
                    <a:pt x="958" y="3178"/>
                  </a:lnTo>
                  <a:lnTo>
                    <a:pt x="873" y="3134"/>
                  </a:lnTo>
                  <a:lnTo>
                    <a:pt x="791" y="3087"/>
                  </a:lnTo>
                  <a:lnTo>
                    <a:pt x="712" y="3034"/>
                  </a:lnTo>
                  <a:lnTo>
                    <a:pt x="635" y="2977"/>
                  </a:lnTo>
                  <a:lnTo>
                    <a:pt x="562" y="2917"/>
                  </a:lnTo>
                  <a:lnTo>
                    <a:pt x="494" y="2852"/>
                  </a:lnTo>
                  <a:lnTo>
                    <a:pt x="428" y="2783"/>
                  </a:lnTo>
                  <a:lnTo>
                    <a:pt x="426" y="2781"/>
                  </a:lnTo>
                  <a:lnTo>
                    <a:pt x="424" y="2779"/>
                  </a:lnTo>
                  <a:lnTo>
                    <a:pt x="424" y="2778"/>
                  </a:lnTo>
                  <a:lnTo>
                    <a:pt x="423" y="2777"/>
                  </a:lnTo>
                  <a:lnTo>
                    <a:pt x="360" y="2702"/>
                  </a:lnTo>
                  <a:lnTo>
                    <a:pt x="301" y="2622"/>
                  </a:lnTo>
                  <a:lnTo>
                    <a:pt x="246" y="2540"/>
                  </a:lnTo>
                  <a:lnTo>
                    <a:pt x="197" y="2454"/>
                  </a:lnTo>
                  <a:lnTo>
                    <a:pt x="153" y="2365"/>
                  </a:lnTo>
                  <a:lnTo>
                    <a:pt x="114" y="2273"/>
                  </a:lnTo>
                  <a:lnTo>
                    <a:pt x="80" y="2178"/>
                  </a:lnTo>
                  <a:lnTo>
                    <a:pt x="52" y="2081"/>
                  </a:lnTo>
                  <a:lnTo>
                    <a:pt x="29" y="1981"/>
                  </a:lnTo>
                  <a:lnTo>
                    <a:pt x="14" y="1880"/>
                  </a:lnTo>
                  <a:lnTo>
                    <a:pt x="4" y="1776"/>
                  </a:lnTo>
                  <a:lnTo>
                    <a:pt x="0" y="1670"/>
                  </a:lnTo>
                  <a:lnTo>
                    <a:pt x="3" y="1570"/>
                  </a:lnTo>
                  <a:lnTo>
                    <a:pt x="13" y="1469"/>
                  </a:lnTo>
                  <a:lnTo>
                    <a:pt x="27" y="1372"/>
                  </a:lnTo>
                  <a:lnTo>
                    <a:pt x="47" y="1276"/>
                  </a:lnTo>
                  <a:lnTo>
                    <a:pt x="74" y="1182"/>
                  </a:lnTo>
                  <a:lnTo>
                    <a:pt x="105" y="1091"/>
                  </a:lnTo>
                  <a:lnTo>
                    <a:pt x="141" y="1001"/>
                  </a:lnTo>
                  <a:lnTo>
                    <a:pt x="182" y="915"/>
                  </a:lnTo>
                  <a:lnTo>
                    <a:pt x="228" y="831"/>
                  </a:lnTo>
                  <a:lnTo>
                    <a:pt x="279" y="751"/>
                  </a:lnTo>
                  <a:lnTo>
                    <a:pt x="334" y="673"/>
                  </a:lnTo>
                  <a:lnTo>
                    <a:pt x="393" y="599"/>
                  </a:lnTo>
                  <a:lnTo>
                    <a:pt x="456" y="528"/>
                  </a:lnTo>
                  <a:lnTo>
                    <a:pt x="457" y="528"/>
                  </a:lnTo>
                  <a:lnTo>
                    <a:pt x="457" y="527"/>
                  </a:lnTo>
                  <a:lnTo>
                    <a:pt x="527" y="458"/>
                  </a:lnTo>
                  <a:lnTo>
                    <a:pt x="601" y="392"/>
                  </a:lnTo>
                  <a:lnTo>
                    <a:pt x="679" y="331"/>
                  </a:lnTo>
                  <a:lnTo>
                    <a:pt x="760" y="274"/>
                  </a:lnTo>
                  <a:lnTo>
                    <a:pt x="844" y="222"/>
                  </a:lnTo>
                  <a:lnTo>
                    <a:pt x="933" y="175"/>
                  </a:lnTo>
                  <a:lnTo>
                    <a:pt x="1023" y="134"/>
                  </a:lnTo>
                  <a:lnTo>
                    <a:pt x="1117" y="97"/>
                  </a:lnTo>
                  <a:lnTo>
                    <a:pt x="1214" y="66"/>
                  </a:lnTo>
                  <a:lnTo>
                    <a:pt x="1313" y="41"/>
                  </a:lnTo>
                  <a:lnTo>
                    <a:pt x="1414" y="22"/>
                  </a:lnTo>
                  <a:lnTo>
                    <a:pt x="1517" y="8"/>
                  </a:lnTo>
                  <a:lnTo>
                    <a:pt x="1621" y="2"/>
                  </a:lnTo>
                  <a:lnTo>
                    <a:pt x="1654" y="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557732" y="2085227"/>
              <a:ext cx="413945" cy="418003"/>
              <a:chOff x="7770813" y="3619500"/>
              <a:chExt cx="647700" cy="654050"/>
            </a:xfrm>
            <a:solidFill>
              <a:schemeClr val="bg1"/>
            </a:solidFill>
          </p:grpSpPr>
          <p:sp>
            <p:nvSpPr>
              <p:cNvPr id="122" name="Freeform 16"/>
              <p:cNvSpPr>
                <a:spLocks noEditPoints="1"/>
              </p:cNvSpPr>
              <p:nvPr/>
            </p:nvSpPr>
            <p:spPr bwMode="auto">
              <a:xfrm>
                <a:off x="7770813" y="3619500"/>
                <a:ext cx="647700" cy="654050"/>
              </a:xfrm>
              <a:custGeom>
                <a:avLst/>
                <a:gdLst>
                  <a:gd name="T0" fmla="*/ 1354 w 3262"/>
                  <a:gd name="T1" fmla="*/ 128 h 3292"/>
                  <a:gd name="T2" fmla="*/ 1004 w 3262"/>
                  <a:gd name="T3" fmla="*/ 237 h 3292"/>
                  <a:gd name="T4" fmla="*/ 690 w 3262"/>
                  <a:gd name="T5" fmla="*/ 429 h 3292"/>
                  <a:gd name="T6" fmla="*/ 426 w 3262"/>
                  <a:gd name="T7" fmla="*/ 696 h 3292"/>
                  <a:gd name="T8" fmla="*/ 236 w 3262"/>
                  <a:gd name="T9" fmla="*/ 1013 h 3292"/>
                  <a:gd name="T10" fmla="*/ 127 w 3262"/>
                  <a:gd name="T11" fmla="*/ 1365 h 3292"/>
                  <a:gd name="T12" fmla="*/ 105 w 3262"/>
                  <a:gd name="T13" fmla="*/ 1741 h 3292"/>
                  <a:gd name="T14" fmla="*/ 171 w 3262"/>
                  <a:gd name="T15" fmla="*/ 2106 h 3292"/>
                  <a:gd name="T16" fmla="*/ 321 w 3262"/>
                  <a:gd name="T17" fmla="*/ 2442 h 3292"/>
                  <a:gd name="T18" fmla="*/ 549 w 3262"/>
                  <a:gd name="T19" fmla="*/ 2736 h 3292"/>
                  <a:gd name="T20" fmla="*/ 841 w 3262"/>
                  <a:gd name="T21" fmla="*/ 2968 h 3292"/>
                  <a:gd name="T22" fmla="*/ 1175 w 3262"/>
                  <a:gd name="T23" fmla="*/ 3120 h 3292"/>
                  <a:gd name="T24" fmla="*/ 1538 w 3262"/>
                  <a:gd name="T25" fmla="*/ 3186 h 3292"/>
                  <a:gd name="T26" fmla="*/ 1909 w 3262"/>
                  <a:gd name="T27" fmla="*/ 3164 h 3292"/>
                  <a:gd name="T28" fmla="*/ 2258 w 3262"/>
                  <a:gd name="T29" fmla="*/ 3053 h 3292"/>
                  <a:gd name="T30" fmla="*/ 2572 w 3262"/>
                  <a:gd name="T31" fmla="*/ 2862 h 3292"/>
                  <a:gd name="T32" fmla="*/ 2836 w 3262"/>
                  <a:gd name="T33" fmla="*/ 2596 h 3292"/>
                  <a:gd name="T34" fmla="*/ 3027 w 3262"/>
                  <a:gd name="T35" fmla="*/ 2279 h 3292"/>
                  <a:gd name="T36" fmla="*/ 3135 w 3262"/>
                  <a:gd name="T37" fmla="*/ 1927 h 3292"/>
                  <a:gd name="T38" fmla="*/ 3157 w 3262"/>
                  <a:gd name="T39" fmla="*/ 1551 h 3292"/>
                  <a:gd name="T40" fmla="*/ 3091 w 3262"/>
                  <a:gd name="T41" fmla="*/ 1185 h 3292"/>
                  <a:gd name="T42" fmla="*/ 2941 w 3262"/>
                  <a:gd name="T43" fmla="*/ 849 h 3292"/>
                  <a:gd name="T44" fmla="*/ 2712 w 3262"/>
                  <a:gd name="T45" fmla="*/ 554 h 3292"/>
                  <a:gd name="T46" fmla="*/ 2421 w 3262"/>
                  <a:gd name="T47" fmla="*/ 323 h 3292"/>
                  <a:gd name="T48" fmla="*/ 2087 w 3262"/>
                  <a:gd name="T49" fmla="*/ 172 h 3292"/>
                  <a:gd name="T50" fmla="*/ 1725 w 3262"/>
                  <a:gd name="T51" fmla="*/ 105 h 3292"/>
                  <a:gd name="T52" fmla="*/ 1816 w 3262"/>
                  <a:gd name="T53" fmla="*/ 10 h 3292"/>
                  <a:gd name="T54" fmla="*/ 2171 w 3262"/>
                  <a:gd name="T55" fmla="*/ 92 h 3292"/>
                  <a:gd name="T56" fmla="*/ 2498 w 3262"/>
                  <a:gd name="T57" fmla="*/ 251 h 3292"/>
                  <a:gd name="T58" fmla="*/ 2784 w 3262"/>
                  <a:gd name="T59" fmla="*/ 482 h 3292"/>
                  <a:gd name="T60" fmla="*/ 3014 w 3262"/>
                  <a:gd name="T61" fmla="*/ 771 h 3292"/>
                  <a:gd name="T62" fmla="*/ 3171 w 3262"/>
                  <a:gd name="T63" fmla="*/ 1101 h 3292"/>
                  <a:gd name="T64" fmla="*/ 3252 w 3262"/>
                  <a:gd name="T65" fmla="*/ 1459 h 3292"/>
                  <a:gd name="T66" fmla="*/ 3252 w 3262"/>
                  <a:gd name="T67" fmla="*/ 1833 h 3292"/>
                  <a:gd name="T68" fmla="*/ 3171 w 3262"/>
                  <a:gd name="T69" fmla="*/ 2190 h 3292"/>
                  <a:gd name="T70" fmla="*/ 3014 w 3262"/>
                  <a:gd name="T71" fmla="*/ 2519 h 3292"/>
                  <a:gd name="T72" fmla="*/ 2784 w 3262"/>
                  <a:gd name="T73" fmla="*/ 2810 h 3292"/>
                  <a:gd name="T74" fmla="*/ 2498 w 3262"/>
                  <a:gd name="T75" fmla="*/ 3041 h 3292"/>
                  <a:gd name="T76" fmla="*/ 2171 w 3262"/>
                  <a:gd name="T77" fmla="*/ 3200 h 3292"/>
                  <a:gd name="T78" fmla="*/ 1816 w 3262"/>
                  <a:gd name="T79" fmla="*/ 3282 h 3292"/>
                  <a:gd name="T80" fmla="*/ 1446 w 3262"/>
                  <a:gd name="T81" fmla="*/ 3282 h 3292"/>
                  <a:gd name="T82" fmla="*/ 1092 w 3262"/>
                  <a:gd name="T83" fmla="*/ 3200 h 3292"/>
                  <a:gd name="T84" fmla="*/ 765 w 3262"/>
                  <a:gd name="T85" fmla="*/ 3041 h 3292"/>
                  <a:gd name="T86" fmla="*/ 478 w 3262"/>
                  <a:gd name="T87" fmla="*/ 2810 h 3292"/>
                  <a:gd name="T88" fmla="*/ 249 w 3262"/>
                  <a:gd name="T89" fmla="*/ 2519 h 3292"/>
                  <a:gd name="T90" fmla="*/ 91 w 3262"/>
                  <a:gd name="T91" fmla="*/ 2190 h 3292"/>
                  <a:gd name="T92" fmla="*/ 10 w 3262"/>
                  <a:gd name="T93" fmla="*/ 1833 h 3292"/>
                  <a:gd name="T94" fmla="*/ 10 w 3262"/>
                  <a:gd name="T95" fmla="*/ 1459 h 3292"/>
                  <a:gd name="T96" fmla="*/ 91 w 3262"/>
                  <a:gd name="T97" fmla="*/ 1101 h 3292"/>
                  <a:gd name="T98" fmla="*/ 249 w 3262"/>
                  <a:gd name="T99" fmla="*/ 771 h 3292"/>
                  <a:gd name="T100" fmla="*/ 478 w 3262"/>
                  <a:gd name="T101" fmla="*/ 482 h 3292"/>
                  <a:gd name="T102" fmla="*/ 765 w 3262"/>
                  <a:gd name="T103" fmla="*/ 251 h 3292"/>
                  <a:gd name="T104" fmla="*/ 1092 w 3262"/>
                  <a:gd name="T105" fmla="*/ 92 h 3292"/>
                  <a:gd name="T106" fmla="*/ 1446 w 3262"/>
                  <a:gd name="T107" fmla="*/ 1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62" h="3292">
                    <a:moveTo>
                      <a:pt x="1631" y="103"/>
                    </a:moveTo>
                    <a:lnTo>
                      <a:pt x="1538" y="105"/>
                    </a:lnTo>
                    <a:lnTo>
                      <a:pt x="1445" y="113"/>
                    </a:lnTo>
                    <a:lnTo>
                      <a:pt x="1354" y="128"/>
                    </a:lnTo>
                    <a:lnTo>
                      <a:pt x="1264" y="147"/>
                    </a:lnTo>
                    <a:lnTo>
                      <a:pt x="1175" y="172"/>
                    </a:lnTo>
                    <a:lnTo>
                      <a:pt x="1089" y="202"/>
                    </a:lnTo>
                    <a:lnTo>
                      <a:pt x="1004" y="237"/>
                    </a:lnTo>
                    <a:lnTo>
                      <a:pt x="922" y="277"/>
                    </a:lnTo>
                    <a:lnTo>
                      <a:pt x="841" y="323"/>
                    </a:lnTo>
                    <a:lnTo>
                      <a:pt x="764" y="373"/>
                    </a:lnTo>
                    <a:lnTo>
                      <a:pt x="690" y="429"/>
                    </a:lnTo>
                    <a:lnTo>
                      <a:pt x="618" y="489"/>
                    </a:lnTo>
                    <a:lnTo>
                      <a:pt x="549" y="554"/>
                    </a:lnTo>
                    <a:lnTo>
                      <a:pt x="486" y="623"/>
                    </a:lnTo>
                    <a:lnTo>
                      <a:pt x="426" y="696"/>
                    </a:lnTo>
                    <a:lnTo>
                      <a:pt x="371" y="771"/>
                    </a:lnTo>
                    <a:lnTo>
                      <a:pt x="321" y="849"/>
                    </a:lnTo>
                    <a:lnTo>
                      <a:pt x="276" y="929"/>
                    </a:lnTo>
                    <a:lnTo>
                      <a:pt x="236" y="1013"/>
                    </a:lnTo>
                    <a:lnTo>
                      <a:pt x="201" y="1097"/>
                    </a:lnTo>
                    <a:lnTo>
                      <a:pt x="171" y="1185"/>
                    </a:lnTo>
                    <a:lnTo>
                      <a:pt x="146" y="1274"/>
                    </a:lnTo>
                    <a:lnTo>
                      <a:pt x="127" y="1365"/>
                    </a:lnTo>
                    <a:lnTo>
                      <a:pt x="114" y="1458"/>
                    </a:lnTo>
                    <a:lnTo>
                      <a:pt x="105" y="1551"/>
                    </a:lnTo>
                    <a:lnTo>
                      <a:pt x="102" y="1646"/>
                    </a:lnTo>
                    <a:lnTo>
                      <a:pt x="105" y="1741"/>
                    </a:lnTo>
                    <a:lnTo>
                      <a:pt x="114" y="1834"/>
                    </a:lnTo>
                    <a:lnTo>
                      <a:pt x="127" y="1927"/>
                    </a:lnTo>
                    <a:lnTo>
                      <a:pt x="146" y="2017"/>
                    </a:lnTo>
                    <a:lnTo>
                      <a:pt x="171" y="2106"/>
                    </a:lnTo>
                    <a:lnTo>
                      <a:pt x="201" y="2193"/>
                    </a:lnTo>
                    <a:lnTo>
                      <a:pt x="236" y="2279"/>
                    </a:lnTo>
                    <a:lnTo>
                      <a:pt x="276" y="2361"/>
                    </a:lnTo>
                    <a:lnTo>
                      <a:pt x="321" y="2442"/>
                    </a:lnTo>
                    <a:lnTo>
                      <a:pt x="371" y="2521"/>
                    </a:lnTo>
                    <a:lnTo>
                      <a:pt x="426" y="2596"/>
                    </a:lnTo>
                    <a:lnTo>
                      <a:pt x="486" y="2668"/>
                    </a:lnTo>
                    <a:lnTo>
                      <a:pt x="549" y="2736"/>
                    </a:lnTo>
                    <a:lnTo>
                      <a:pt x="618" y="2801"/>
                    </a:lnTo>
                    <a:lnTo>
                      <a:pt x="690" y="2862"/>
                    </a:lnTo>
                    <a:lnTo>
                      <a:pt x="764" y="2917"/>
                    </a:lnTo>
                    <a:lnTo>
                      <a:pt x="841" y="2968"/>
                    </a:lnTo>
                    <a:lnTo>
                      <a:pt x="922" y="3013"/>
                    </a:lnTo>
                    <a:lnTo>
                      <a:pt x="1004" y="3053"/>
                    </a:lnTo>
                    <a:lnTo>
                      <a:pt x="1089" y="3090"/>
                    </a:lnTo>
                    <a:lnTo>
                      <a:pt x="1175" y="3120"/>
                    </a:lnTo>
                    <a:lnTo>
                      <a:pt x="1264" y="3144"/>
                    </a:lnTo>
                    <a:lnTo>
                      <a:pt x="1354" y="3164"/>
                    </a:lnTo>
                    <a:lnTo>
                      <a:pt x="1445" y="3177"/>
                    </a:lnTo>
                    <a:lnTo>
                      <a:pt x="1538" y="3186"/>
                    </a:lnTo>
                    <a:lnTo>
                      <a:pt x="1631" y="3189"/>
                    </a:lnTo>
                    <a:lnTo>
                      <a:pt x="1725" y="3186"/>
                    </a:lnTo>
                    <a:lnTo>
                      <a:pt x="1817" y="3177"/>
                    </a:lnTo>
                    <a:lnTo>
                      <a:pt x="1909" y="3164"/>
                    </a:lnTo>
                    <a:lnTo>
                      <a:pt x="1999" y="3144"/>
                    </a:lnTo>
                    <a:lnTo>
                      <a:pt x="2087" y="3120"/>
                    </a:lnTo>
                    <a:lnTo>
                      <a:pt x="2174" y="3090"/>
                    </a:lnTo>
                    <a:lnTo>
                      <a:pt x="2258" y="3053"/>
                    </a:lnTo>
                    <a:lnTo>
                      <a:pt x="2341" y="3013"/>
                    </a:lnTo>
                    <a:lnTo>
                      <a:pt x="2421" y="2968"/>
                    </a:lnTo>
                    <a:lnTo>
                      <a:pt x="2498" y="2917"/>
                    </a:lnTo>
                    <a:lnTo>
                      <a:pt x="2572" y="2862"/>
                    </a:lnTo>
                    <a:lnTo>
                      <a:pt x="2644" y="2801"/>
                    </a:lnTo>
                    <a:lnTo>
                      <a:pt x="2712" y="2736"/>
                    </a:lnTo>
                    <a:lnTo>
                      <a:pt x="2777" y="2668"/>
                    </a:lnTo>
                    <a:lnTo>
                      <a:pt x="2836" y="2596"/>
                    </a:lnTo>
                    <a:lnTo>
                      <a:pt x="2891" y="2521"/>
                    </a:lnTo>
                    <a:lnTo>
                      <a:pt x="2941" y="2442"/>
                    </a:lnTo>
                    <a:lnTo>
                      <a:pt x="2987" y="2361"/>
                    </a:lnTo>
                    <a:lnTo>
                      <a:pt x="3027" y="2279"/>
                    </a:lnTo>
                    <a:lnTo>
                      <a:pt x="3061" y="2193"/>
                    </a:lnTo>
                    <a:lnTo>
                      <a:pt x="3091" y="2106"/>
                    </a:lnTo>
                    <a:lnTo>
                      <a:pt x="3116" y="2017"/>
                    </a:lnTo>
                    <a:lnTo>
                      <a:pt x="3135" y="1927"/>
                    </a:lnTo>
                    <a:lnTo>
                      <a:pt x="3149" y="1834"/>
                    </a:lnTo>
                    <a:lnTo>
                      <a:pt x="3157" y="1741"/>
                    </a:lnTo>
                    <a:lnTo>
                      <a:pt x="3161" y="1646"/>
                    </a:lnTo>
                    <a:lnTo>
                      <a:pt x="3157" y="1551"/>
                    </a:lnTo>
                    <a:lnTo>
                      <a:pt x="3149" y="1458"/>
                    </a:lnTo>
                    <a:lnTo>
                      <a:pt x="3135" y="1365"/>
                    </a:lnTo>
                    <a:lnTo>
                      <a:pt x="3116" y="1274"/>
                    </a:lnTo>
                    <a:lnTo>
                      <a:pt x="3091" y="1185"/>
                    </a:lnTo>
                    <a:lnTo>
                      <a:pt x="3061" y="1097"/>
                    </a:lnTo>
                    <a:lnTo>
                      <a:pt x="3027" y="1013"/>
                    </a:lnTo>
                    <a:lnTo>
                      <a:pt x="2987" y="929"/>
                    </a:lnTo>
                    <a:lnTo>
                      <a:pt x="2941" y="849"/>
                    </a:lnTo>
                    <a:lnTo>
                      <a:pt x="2891" y="771"/>
                    </a:lnTo>
                    <a:lnTo>
                      <a:pt x="2836" y="696"/>
                    </a:lnTo>
                    <a:lnTo>
                      <a:pt x="2777" y="623"/>
                    </a:lnTo>
                    <a:lnTo>
                      <a:pt x="2712" y="554"/>
                    </a:lnTo>
                    <a:lnTo>
                      <a:pt x="2644" y="489"/>
                    </a:lnTo>
                    <a:lnTo>
                      <a:pt x="2572" y="429"/>
                    </a:lnTo>
                    <a:lnTo>
                      <a:pt x="2498" y="373"/>
                    </a:lnTo>
                    <a:lnTo>
                      <a:pt x="2421" y="323"/>
                    </a:lnTo>
                    <a:lnTo>
                      <a:pt x="2341" y="277"/>
                    </a:lnTo>
                    <a:lnTo>
                      <a:pt x="2258" y="237"/>
                    </a:lnTo>
                    <a:lnTo>
                      <a:pt x="2174" y="202"/>
                    </a:lnTo>
                    <a:lnTo>
                      <a:pt x="2087" y="172"/>
                    </a:lnTo>
                    <a:lnTo>
                      <a:pt x="1999" y="147"/>
                    </a:lnTo>
                    <a:lnTo>
                      <a:pt x="1909" y="128"/>
                    </a:lnTo>
                    <a:lnTo>
                      <a:pt x="1817" y="113"/>
                    </a:lnTo>
                    <a:lnTo>
                      <a:pt x="1725" y="105"/>
                    </a:lnTo>
                    <a:lnTo>
                      <a:pt x="1631" y="103"/>
                    </a:lnTo>
                    <a:close/>
                    <a:moveTo>
                      <a:pt x="1631" y="0"/>
                    </a:moveTo>
                    <a:lnTo>
                      <a:pt x="1724" y="2"/>
                    </a:lnTo>
                    <a:lnTo>
                      <a:pt x="1816" y="10"/>
                    </a:lnTo>
                    <a:lnTo>
                      <a:pt x="1907" y="22"/>
                    </a:lnTo>
                    <a:lnTo>
                      <a:pt x="1996" y="41"/>
                    </a:lnTo>
                    <a:lnTo>
                      <a:pt x="2084" y="64"/>
                    </a:lnTo>
                    <a:lnTo>
                      <a:pt x="2171" y="92"/>
                    </a:lnTo>
                    <a:lnTo>
                      <a:pt x="2255" y="124"/>
                    </a:lnTo>
                    <a:lnTo>
                      <a:pt x="2338" y="162"/>
                    </a:lnTo>
                    <a:lnTo>
                      <a:pt x="2419" y="203"/>
                    </a:lnTo>
                    <a:lnTo>
                      <a:pt x="2498" y="251"/>
                    </a:lnTo>
                    <a:lnTo>
                      <a:pt x="2573" y="301"/>
                    </a:lnTo>
                    <a:lnTo>
                      <a:pt x="2646" y="357"/>
                    </a:lnTo>
                    <a:lnTo>
                      <a:pt x="2716" y="417"/>
                    </a:lnTo>
                    <a:lnTo>
                      <a:pt x="2784" y="482"/>
                    </a:lnTo>
                    <a:lnTo>
                      <a:pt x="2848" y="550"/>
                    </a:lnTo>
                    <a:lnTo>
                      <a:pt x="2908" y="621"/>
                    </a:lnTo>
                    <a:lnTo>
                      <a:pt x="2963" y="695"/>
                    </a:lnTo>
                    <a:lnTo>
                      <a:pt x="3014" y="771"/>
                    </a:lnTo>
                    <a:lnTo>
                      <a:pt x="3060" y="851"/>
                    </a:lnTo>
                    <a:lnTo>
                      <a:pt x="3101" y="932"/>
                    </a:lnTo>
                    <a:lnTo>
                      <a:pt x="3139" y="1016"/>
                    </a:lnTo>
                    <a:lnTo>
                      <a:pt x="3171" y="1101"/>
                    </a:lnTo>
                    <a:lnTo>
                      <a:pt x="3198" y="1188"/>
                    </a:lnTo>
                    <a:lnTo>
                      <a:pt x="3221" y="1277"/>
                    </a:lnTo>
                    <a:lnTo>
                      <a:pt x="3239" y="1367"/>
                    </a:lnTo>
                    <a:lnTo>
                      <a:pt x="3252" y="1459"/>
                    </a:lnTo>
                    <a:lnTo>
                      <a:pt x="3260" y="1552"/>
                    </a:lnTo>
                    <a:lnTo>
                      <a:pt x="3262" y="1646"/>
                    </a:lnTo>
                    <a:lnTo>
                      <a:pt x="3260" y="1740"/>
                    </a:lnTo>
                    <a:lnTo>
                      <a:pt x="3252" y="1833"/>
                    </a:lnTo>
                    <a:lnTo>
                      <a:pt x="3239" y="1924"/>
                    </a:lnTo>
                    <a:lnTo>
                      <a:pt x="3221" y="2014"/>
                    </a:lnTo>
                    <a:lnTo>
                      <a:pt x="3198" y="2103"/>
                    </a:lnTo>
                    <a:lnTo>
                      <a:pt x="3171" y="2190"/>
                    </a:lnTo>
                    <a:lnTo>
                      <a:pt x="3139" y="2276"/>
                    </a:lnTo>
                    <a:lnTo>
                      <a:pt x="3101" y="2359"/>
                    </a:lnTo>
                    <a:lnTo>
                      <a:pt x="3060" y="2441"/>
                    </a:lnTo>
                    <a:lnTo>
                      <a:pt x="3014" y="2519"/>
                    </a:lnTo>
                    <a:lnTo>
                      <a:pt x="2963" y="2596"/>
                    </a:lnTo>
                    <a:lnTo>
                      <a:pt x="2908" y="2670"/>
                    </a:lnTo>
                    <a:lnTo>
                      <a:pt x="2848" y="2742"/>
                    </a:lnTo>
                    <a:lnTo>
                      <a:pt x="2784" y="2810"/>
                    </a:lnTo>
                    <a:lnTo>
                      <a:pt x="2716" y="2874"/>
                    </a:lnTo>
                    <a:lnTo>
                      <a:pt x="2646" y="2934"/>
                    </a:lnTo>
                    <a:lnTo>
                      <a:pt x="2573" y="2989"/>
                    </a:lnTo>
                    <a:lnTo>
                      <a:pt x="2498" y="3041"/>
                    </a:lnTo>
                    <a:lnTo>
                      <a:pt x="2419" y="3087"/>
                    </a:lnTo>
                    <a:lnTo>
                      <a:pt x="2338" y="3130"/>
                    </a:lnTo>
                    <a:lnTo>
                      <a:pt x="2255" y="3167"/>
                    </a:lnTo>
                    <a:lnTo>
                      <a:pt x="2171" y="3200"/>
                    </a:lnTo>
                    <a:lnTo>
                      <a:pt x="2084" y="3228"/>
                    </a:lnTo>
                    <a:lnTo>
                      <a:pt x="1996" y="3251"/>
                    </a:lnTo>
                    <a:lnTo>
                      <a:pt x="1907" y="3268"/>
                    </a:lnTo>
                    <a:lnTo>
                      <a:pt x="1816" y="3282"/>
                    </a:lnTo>
                    <a:lnTo>
                      <a:pt x="1724" y="3289"/>
                    </a:lnTo>
                    <a:lnTo>
                      <a:pt x="1631" y="3292"/>
                    </a:lnTo>
                    <a:lnTo>
                      <a:pt x="1538" y="3289"/>
                    </a:lnTo>
                    <a:lnTo>
                      <a:pt x="1446" y="3282"/>
                    </a:lnTo>
                    <a:lnTo>
                      <a:pt x="1356" y="3268"/>
                    </a:lnTo>
                    <a:lnTo>
                      <a:pt x="1266" y="3251"/>
                    </a:lnTo>
                    <a:lnTo>
                      <a:pt x="1178" y="3228"/>
                    </a:lnTo>
                    <a:lnTo>
                      <a:pt x="1092" y="3200"/>
                    </a:lnTo>
                    <a:lnTo>
                      <a:pt x="1007" y="3167"/>
                    </a:lnTo>
                    <a:lnTo>
                      <a:pt x="924" y="3130"/>
                    </a:lnTo>
                    <a:lnTo>
                      <a:pt x="843" y="3087"/>
                    </a:lnTo>
                    <a:lnTo>
                      <a:pt x="765" y="3041"/>
                    </a:lnTo>
                    <a:lnTo>
                      <a:pt x="690" y="2989"/>
                    </a:lnTo>
                    <a:lnTo>
                      <a:pt x="616" y="2934"/>
                    </a:lnTo>
                    <a:lnTo>
                      <a:pt x="545" y="2874"/>
                    </a:lnTo>
                    <a:lnTo>
                      <a:pt x="478" y="2810"/>
                    </a:lnTo>
                    <a:lnTo>
                      <a:pt x="414" y="2742"/>
                    </a:lnTo>
                    <a:lnTo>
                      <a:pt x="354" y="2670"/>
                    </a:lnTo>
                    <a:lnTo>
                      <a:pt x="299" y="2596"/>
                    </a:lnTo>
                    <a:lnTo>
                      <a:pt x="249" y="2519"/>
                    </a:lnTo>
                    <a:lnTo>
                      <a:pt x="203" y="2441"/>
                    </a:lnTo>
                    <a:lnTo>
                      <a:pt x="161" y="2359"/>
                    </a:lnTo>
                    <a:lnTo>
                      <a:pt x="124" y="2276"/>
                    </a:lnTo>
                    <a:lnTo>
                      <a:pt x="91" y="2190"/>
                    </a:lnTo>
                    <a:lnTo>
                      <a:pt x="63" y="2103"/>
                    </a:lnTo>
                    <a:lnTo>
                      <a:pt x="41" y="2014"/>
                    </a:lnTo>
                    <a:lnTo>
                      <a:pt x="24" y="1924"/>
                    </a:lnTo>
                    <a:lnTo>
                      <a:pt x="10" y="1833"/>
                    </a:lnTo>
                    <a:lnTo>
                      <a:pt x="3" y="1740"/>
                    </a:lnTo>
                    <a:lnTo>
                      <a:pt x="0" y="1646"/>
                    </a:lnTo>
                    <a:lnTo>
                      <a:pt x="3" y="1552"/>
                    </a:lnTo>
                    <a:lnTo>
                      <a:pt x="10" y="1459"/>
                    </a:lnTo>
                    <a:lnTo>
                      <a:pt x="24" y="1367"/>
                    </a:lnTo>
                    <a:lnTo>
                      <a:pt x="41" y="1277"/>
                    </a:lnTo>
                    <a:lnTo>
                      <a:pt x="63" y="1188"/>
                    </a:lnTo>
                    <a:lnTo>
                      <a:pt x="91" y="1101"/>
                    </a:lnTo>
                    <a:lnTo>
                      <a:pt x="124" y="1016"/>
                    </a:lnTo>
                    <a:lnTo>
                      <a:pt x="161" y="932"/>
                    </a:lnTo>
                    <a:lnTo>
                      <a:pt x="203" y="851"/>
                    </a:lnTo>
                    <a:lnTo>
                      <a:pt x="249" y="771"/>
                    </a:lnTo>
                    <a:lnTo>
                      <a:pt x="299" y="695"/>
                    </a:lnTo>
                    <a:lnTo>
                      <a:pt x="354" y="621"/>
                    </a:lnTo>
                    <a:lnTo>
                      <a:pt x="414" y="550"/>
                    </a:lnTo>
                    <a:lnTo>
                      <a:pt x="478" y="482"/>
                    </a:lnTo>
                    <a:lnTo>
                      <a:pt x="545" y="417"/>
                    </a:lnTo>
                    <a:lnTo>
                      <a:pt x="616" y="357"/>
                    </a:lnTo>
                    <a:lnTo>
                      <a:pt x="690" y="301"/>
                    </a:lnTo>
                    <a:lnTo>
                      <a:pt x="765" y="251"/>
                    </a:lnTo>
                    <a:lnTo>
                      <a:pt x="843" y="203"/>
                    </a:lnTo>
                    <a:lnTo>
                      <a:pt x="924" y="162"/>
                    </a:lnTo>
                    <a:lnTo>
                      <a:pt x="1007" y="124"/>
                    </a:lnTo>
                    <a:lnTo>
                      <a:pt x="1092" y="92"/>
                    </a:lnTo>
                    <a:lnTo>
                      <a:pt x="1178" y="64"/>
                    </a:lnTo>
                    <a:lnTo>
                      <a:pt x="1266" y="41"/>
                    </a:lnTo>
                    <a:lnTo>
                      <a:pt x="1356" y="22"/>
                    </a:lnTo>
                    <a:lnTo>
                      <a:pt x="1446" y="10"/>
                    </a:lnTo>
                    <a:lnTo>
                      <a:pt x="1538" y="2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3" name="Rectangle 17"/>
              <p:cNvSpPr>
                <a:spLocks noChangeArrowheads="1"/>
              </p:cNvSpPr>
              <p:nvPr/>
            </p:nvSpPr>
            <p:spPr bwMode="auto">
              <a:xfrm>
                <a:off x="8083551" y="3794125"/>
                <a:ext cx="20638" cy="223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4" name="Rectangle 18"/>
              <p:cNvSpPr>
                <a:spLocks noChangeArrowheads="1"/>
              </p:cNvSpPr>
              <p:nvPr/>
            </p:nvSpPr>
            <p:spPr bwMode="auto">
              <a:xfrm>
                <a:off x="8083551" y="4059238"/>
                <a:ext cx="2063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68097" y="2181096"/>
              <a:ext cx="428149" cy="248570"/>
              <a:chOff x="7718425" y="2973388"/>
              <a:chExt cx="669925" cy="388938"/>
            </a:xfrm>
            <a:solidFill>
              <a:schemeClr val="bg1"/>
            </a:solidFill>
          </p:grpSpPr>
          <p:sp>
            <p:nvSpPr>
              <p:cNvPr id="115" name="Freeform 23"/>
              <p:cNvSpPr>
                <a:spLocks noEditPoints="1"/>
              </p:cNvSpPr>
              <p:nvPr/>
            </p:nvSpPr>
            <p:spPr bwMode="auto">
              <a:xfrm>
                <a:off x="7718425" y="2973388"/>
                <a:ext cx="669925" cy="388938"/>
              </a:xfrm>
              <a:custGeom>
                <a:avLst/>
                <a:gdLst>
                  <a:gd name="T0" fmla="*/ 92 w 3380"/>
                  <a:gd name="T1" fmla="*/ 91 h 1956"/>
                  <a:gd name="T2" fmla="*/ 92 w 3380"/>
                  <a:gd name="T3" fmla="*/ 1865 h 1956"/>
                  <a:gd name="T4" fmla="*/ 3287 w 3380"/>
                  <a:gd name="T5" fmla="*/ 1865 h 1956"/>
                  <a:gd name="T6" fmla="*/ 3287 w 3380"/>
                  <a:gd name="T7" fmla="*/ 91 h 1956"/>
                  <a:gd name="T8" fmla="*/ 92 w 3380"/>
                  <a:gd name="T9" fmla="*/ 91 h 1956"/>
                  <a:gd name="T10" fmla="*/ 46 w 3380"/>
                  <a:gd name="T11" fmla="*/ 0 h 1956"/>
                  <a:gd name="T12" fmla="*/ 3333 w 3380"/>
                  <a:gd name="T13" fmla="*/ 0 h 1956"/>
                  <a:gd name="T14" fmla="*/ 3348 w 3380"/>
                  <a:gd name="T15" fmla="*/ 2 h 1956"/>
                  <a:gd name="T16" fmla="*/ 3361 w 3380"/>
                  <a:gd name="T17" fmla="*/ 9 h 1956"/>
                  <a:gd name="T18" fmla="*/ 3370 w 3380"/>
                  <a:gd name="T19" fmla="*/ 19 h 1956"/>
                  <a:gd name="T20" fmla="*/ 3377 w 3380"/>
                  <a:gd name="T21" fmla="*/ 31 h 1956"/>
                  <a:gd name="T22" fmla="*/ 3380 w 3380"/>
                  <a:gd name="T23" fmla="*/ 45 h 1956"/>
                  <a:gd name="T24" fmla="*/ 3380 w 3380"/>
                  <a:gd name="T25" fmla="*/ 1911 h 1956"/>
                  <a:gd name="T26" fmla="*/ 3377 w 3380"/>
                  <a:gd name="T27" fmla="*/ 1925 h 1956"/>
                  <a:gd name="T28" fmla="*/ 3370 w 3380"/>
                  <a:gd name="T29" fmla="*/ 1938 h 1956"/>
                  <a:gd name="T30" fmla="*/ 3361 w 3380"/>
                  <a:gd name="T31" fmla="*/ 1947 h 1956"/>
                  <a:gd name="T32" fmla="*/ 3348 w 3380"/>
                  <a:gd name="T33" fmla="*/ 1954 h 1956"/>
                  <a:gd name="T34" fmla="*/ 3333 w 3380"/>
                  <a:gd name="T35" fmla="*/ 1956 h 1956"/>
                  <a:gd name="T36" fmla="*/ 46 w 3380"/>
                  <a:gd name="T37" fmla="*/ 1956 h 1956"/>
                  <a:gd name="T38" fmla="*/ 31 w 3380"/>
                  <a:gd name="T39" fmla="*/ 1954 h 1956"/>
                  <a:gd name="T40" fmla="*/ 19 w 3380"/>
                  <a:gd name="T41" fmla="*/ 1947 h 1956"/>
                  <a:gd name="T42" fmla="*/ 9 w 3380"/>
                  <a:gd name="T43" fmla="*/ 1938 h 1956"/>
                  <a:gd name="T44" fmla="*/ 2 w 3380"/>
                  <a:gd name="T45" fmla="*/ 1925 h 1956"/>
                  <a:gd name="T46" fmla="*/ 0 w 3380"/>
                  <a:gd name="T47" fmla="*/ 1911 h 1956"/>
                  <a:gd name="T48" fmla="*/ 0 w 3380"/>
                  <a:gd name="T49" fmla="*/ 45 h 1956"/>
                  <a:gd name="T50" fmla="*/ 2 w 3380"/>
                  <a:gd name="T51" fmla="*/ 31 h 1956"/>
                  <a:gd name="T52" fmla="*/ 9 w 3380"/>
                  <a:gd name="T53" fmla="*/ 19 h 1956"/>
                  <a:gd name="T54" fmla="*/ 19 w 3380"/>
                  <a:gd name="T55" fmla="*/ 9 h 1956"/>
                  <a:gd name="T56" fmla="*/ 31 w 3380"/>
                  <a:gd name="T57" fmla="*/ 2 h 1956"/>
                  <a:gd name="T58" fmla="*/ 46 w 3380"/>
                  <a:gd name="T59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80" h="1956">
                    <a:moveTo>
                      <a:pt x="92" y="91"/>
                    </a:moveTo>
                    <a:lnTo>
                      <a:pt x="92" y="1865"/>
                    </a:lnTo>
                    <a:lnTo>
                      <a:pt x="3287" y="1865"/>
                    </a:lnTo>
                    <a:lnTo>
                      <a:pt x="3287" y="91"/>
                    </a:lnTo>
                    <a:lnTo>
                      <a:pt x="92" y="91"/>
                    </a:lnTo>
                    <a:close/>
                    <a:moveTo>
                      <a:pt x="46" y="0"/>
                    </a:moveTo>
                    <a:lnTo>
                      <a:pt x="3333" y="0"/>
                    </a:lnTo>
                    <a:lnTo>
                      <a:pt x="3348" y="2"/>
                    </a:lnTo>
                    <a:lnTo>
                      <a:pt x="3361" y="9"/>
                    </a:lnTo>
                    <a:lnTo>
                      <a:pt x="3370" y="19"/>
                    </a:lnTo>
                    <a:lnTo>
                      <a:pt x="3377" y="31"/>
                    </a:lnTo>
                    <a:lnTo>
                      <a:pt x="3380" y="45"/>
                    </a:lnTo>
                    <a:lnTo>
                      <a:pt x="3380" y="1911"/>
                    </a:lnTo>
                    <a:lnTo>
                      <a:pt x="3377" y="1925"/>
                    </a:lnTo>
                    <a:lnTo>
                      <a:pt x="3370" y="1938"/>
                    </a:lnTo>
                    <a:lnTo>
                      <a:pt x="3361" y="1947"/>
                    </a:lnTo>
                    <a:lnTo>
                      <a:pt x="3348" y="1954"/>
                    </a:lnTo>
                    <a:lnTo>
                      <a:pt x="3333" y="1956"/>
                    </a:lnTo>
                    <a:lnTo>
                      <a:pt x="46" y="1956"/>
                    </a:lnTo>
                    <a:lnTo>
                      <a:pt x="31" y="1954"/>
                    </a:lnTo>
                    <a:lnTo>
                      <a:pt x="19" y="1947"/>
                    </a:lnTo>
                    <a:lnTo>
                      <a:pt x="9" y="1938"/>
                    </a:lnTo>
                    <a:lnTo>
                      <a:pt x="2" y="1925"/>
                    </a:lnTo>
                    <a:lnTo>
                      <a:pt x="0" y="1911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6" name="Freeform 24"/>
              <p:cNvSpPr>
                <a:spLocks/>
              </p:cNvSpPr>
              <p:nvPr/>
            </p:nvSpPr>
            <p:spPr bwMode="auto">
              <a:xfrm>
                <a:off x="8293100" y="2973388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61 w 480"/>
                  <a:gd name="T3" fmla="*/ 2 h 473"/>
                  <a:gd name="T4" fmla="*/ 73 w 480"/>
                  <a:gd name="T5" fmla="*/ 9 h 473"/>
                  <a:gd name="T6" fmla="*/ 83 w 480"/>
                  <a:gd name="T7" fmla="*/ 19 h 473"/>
                  <a:gd name="T8" fmla="*/ 89 w 480"/>
                  <a:gd name="T9" fmla="*/ 31 h 473"/>
                  <a:gd name="T10" fmla="*/ 92 w 480"/>
                  <a:gd name="T11" fmla="*/ 45 h 473"/>
                  <a:gd name="T12" fmla="*/ 95 w 480"/>
                  <a:gd name="T13" fmla="*/ 91 h 473"/>
                  <a:gd name="T14" fmla="*/ 104 w 480"/>
                  <a:gd name="T15" fmla="*/ 135 h 473"/>
                  <a:gd name="T16" fmla="*/ 118 w 480"/>
                  <a:gd name="T17" fmla="*/ 177 h 473"/>
                  <a:gd name="T18" fmla="*/ 138 w 480"/>
                  <a:gd name="T19" fmla="*/ 216 h 473"/>
                  <a:gd name="T20" fmla="*/ 163 w 480"/>
                  <a:gd name="T21" fmla="*/ 251 h 473"/>
                  <a:gd name="T22" fmla="*/ 192 w 480"/>
                  <a:gd name="T23" fmla="*/ 284 h 473"/>
                  <a:gd name="T24" fmla="*/ 225 w 480"/>
                  <a:gd name="T25" fmla="*/ 312 h 473"/>
                  <a:gd name="T26" fmla="*/ 261 w 480"/>
                  <a:gd name="T27" fmla="*/ 337 h 473"/>
                  <a:gd name="T28" fmla="*/ 300 w 480"/>
                  <a:gd name="T29" fmla="*/ 356 h 473"/>
                  <a:gd name="T30" fmla="*/ 342 w 480"/>
                  <a:gd name="T31" fmla="*/ 371 h 473"/>
                  <a:gd name="T32" fmla="*/ 387 w 480"/>
                  <a:gd name="T33" fmla="*/ 379 h 473"/>
                  <a:gd name="T34" fmla="*/ 433 w 480"/>
                  <a:gd name="T35" fmla="*/ 382 h 473"/>
                  <a:gd name="T36" fmla="*/ 448 w 480"/>
                  <a:gd name="T37" fmla="*/ 385 h 473"/>
                  <a:gd name="T38" fmla="*/ 461 w 480"/>
                  <a:gd name="T39" fmla="*/ 392 h 473"/>
                  <a:gd name="T40" fmla="*/ 470 w 480"/>
                  <a:gd name="T41" fmla="*/ 401 h 473"/>
                  <a:gd name="T42" fmla="*/ 477 w 480"/>
                  <a:gd name="T43" fmla="*/ 413 h 473"/>
                  <a:gd name="T44" fmla="*/ 480 w 480"/>
                  <a:gd name="T45" fmla="*/ 428 h 473"/>
                  <a:gd name="T46" fmla="*/ 477 w 480"/>
                  <a:gd name="T47" fmla="*/ 442 h 473"/>
                  <a:gd name="T48" fmla="*/ 470 w 480"/>
                  <a:gd name="T49" fmla="*/ 455 h 473"/>
                  <a:gd name="T50" fmla="*/ 461 w 480"/>
                  <a:gd name="T51" fmla="*/ 465 h 473"/>
                  <a:gd name="T52" fmla="*/ 448 w 480"/>
                  <a:gd name="T53" fmla="*/ 471 h 473"/>
                  <a:gd name="T54" fmla="*/ 433 w 480"/>
                  <a:gd name="T55" fmla="*/ 473 h 473"/>
                  <a:gd name="T56" fmla="*/ 383 w 480"/>
                  <a:gd name="T57" fmla="*/ 471 h 473"/>
                  <a:gd name="T58" fmla="*/ 334 w 480"/>
                  <a:gd name="T59" fmla="*/ 463 h 473"/>
                  <a:gd name="T60" fmla="*/ 288 w 480"/>
                  <a:gd name="T61" fmla="*/ 448 h 473"/>
                  <a:gd name="T62" fmla="*/ 243 w 480"/>
                  <a:gd name="T63" fmla="*/ 430 h 473"/>
                  <a:gd name="T64" fmla="*/ 201 w 480"/>
                  <a:gd name="T65" fmla="*/ 407 h 473"/>
                  <a:gd name="T66" fmla="*/ 162 w 480"/>
                  <a:gd name="T67" fmla="*/ 379 h 473"/>
                  <a:gd name="T68" fmla="*/ 127 w 480"/>
                  <a:gd name="T69" fmla="*/ 348 h 473"/>
                  <a:gd name="T70" fmla="*/ 95 w 480"/>
                  <a:gd name="T71" fmla="*/ 313 h 473"/>
                  <a:gd name="T72" fmla="*/ 67 w 480"/>
                  <a:gd name="T73" fmla="*/ 275 h 473"/>
                  <a:gd name="T74" fmla="*/ 44 w 480"/>
                  <a:gd name="T75" fmla="*/ 233 h 473"/>
                  <a:gd name="T76" fmla="*/ 25 w 480"/>
                  <a:gd name="T77" fmla="*/ 190 h 473"/>
                  <a:gd name="T78" fmla="*/ 11 w 480"/>
                  <a:gd name="T79" fmla="*/ 144 h 473"/>
                  <a:gd name="T80" fmla="*/ 3 w 480"/>
                  <a:gd name="T81" fmla="*/ 95 h 473"/>
                  <a:gd name="T82" fmla="*/ 0 w 480"/>
                  <a:gd name="T83" fmla="*/ 45 h 473"/>
                  <a:gd name="T84" fmla="*/ 2 w 480"/>
                  <a:gd name="T85" fmla="*/ 31 h 473"/>
                  <a:gd name="T86" fmla="*/ 8 w 480"/>
                  <a:gd name="T87" fmla="*/ 19 h 473"/>
                  <a:gd name="T88" fmla="*/ 19 w 480"/>
                  <a:gd name="T89" fmla="*/ 9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61" y="2"/>
                    </a:lnTo>
                    <a:lnTo>
                      <a:pt x="73" y="9"/>
                    </a:lnTo>
                    <a:lnTo>
                      <a:pt x="83" y="19"/>
                    </a:lnTo>
                    <a:lnTo>
                      <a:pt x="89" y="31"/>
                    </a:lnTo>
                    <a:lnTo>
                      <a:pt x="92" y="45"/>
                    </a:lnTo>
                    <a:lnTo>
                      <a:pt x="95" y="91"/>
                    </a:lnTo>
                    <a:lnTo>
                      <a:pt x="104" y="135"/>
                    </a:lnTo>
                    <a:lnTo>
                      <a:pt x="118" y="177"/>
                    </a:lnTo>
                    <a:lnTo>
                      <a:pt x="138" y="216"/>
                    </a:lnTo>
                    <a:lnTo>
                      <a:pt x="163" y="251"/>
                    </a:lnTo>
                    <a:lnTo>
                      <a:pt x="192" y="284"/>
                    </a:lnTo>
                    <a:lnTo>
                      <a:pt x="225" y="312"/>
                    </a:lnTo>
                    <a:lnTo>
                      <a:pt x="261" y="337"/>
                    </a:lnTo>
                    <a:lnTo>
                      <a:pt x="300" y="356"/>
                    </a:lnTo>
                    <a:lnTo>
                      <a:pt x="342" y="371"/>
                    </a:lnTo>
                    <a:lnTo>
                      <a:pt x="387" y="379"/>
                    </a:lnTo>
                    <a:lnTo>
                      <a:pt x="433" y="382"/>
                    </a:lnTo>
                    <a:lnTo>
                      <a:pt x="448" y="385"/>
                    </a:lnTo>
                    <a:lnTo>
                      <a:pt x="461" y="392"/>
                    </a:lnTo>
                    <a:lnTo>
                      <a:pt x="470" y="401"/>
                    </a:lnTo>
                    <a:lnTo>
                      <a:pt x="477" y="413"/>
                    </a:lnTo>
                    <a:lnTo>
                      <a:pt x="480" y="428"/>
                    </a:lnTo>
                    <a:lnTo>
                      <a:pt x="477" y="442"/>
                    </a:lnTo>
                    <a:lnTo>
                      <a:pt x="470" y="455"/>
                    </a:lnTo>
                    <a:lnTo>
                      <a:pt x="461" y="465"/>
                    </a:lnTo>
                    <a:lnTo>
                      <a:pt x="448" y="471"/>
                    </a:lnTo>
                    <a:lnTo>
                      <a:pt x="433" y="473"/>
                    </a:lnTo>
                    <a:lnTo>
                      <a:pt x="383" y="471"/>
                    </a:lnTo>
                    <a:lnTo>
                      <a:pt x="334" y="463"/>
                    </a:lnTo>
                    <a:lnTo>
                      <a:pt x="288" y="448"/>
                    </a:lnTo>
                    <a:lnTo>
                      <a:pt x="243" y="430"/>
                    </a:lnTo>
                    <a:lnTo>
                      <a:pt x="201" y="407"/>
                    </a:lnTo>
                    <a:lnTo>
                      <a:pt x="162" y="379"/>
                    </a:lnTo>
                    <a:lnTo>
                      <a:pt x="127" y="348"/>
                    </a:lnTo>
                    <a:lnTo>
                      <a:pt x="95" y="313"/>
                    </a:lnTo>
                    <a:lnTo>
                      <a:pt x="67" y="275"/>
                    </a:lnTo>
                    <a:lnTo>
                      <a:pt x="44" y="233"/>
                    </a:lnTo>
                    <a:lnTo>
                      <a:pt x="25" y="190"/>
                    </a:lnTo>
                    <a:lnTo>
                      <a:pt x="11" y="144"/>
                    </a:lnTo>
                    <a:lnTo>
                      <a:pt x="3" y="9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7" name="Freeform 25"/>
              <p:cNvSpPr>
                <a:spLocks/>
              </p:cNvSpPr>
              <p:nvPr/>
            </p:nvSpPr>
            <p:spPr bwMode="auto">
              <a:xfrm>
                <a:off x="8293100" y="3268663"/>
                <a:ext cx="95250" cy="93663"/>
              </a:xfrm>
              <a:custGeom>
                <a:avLst/>
                <a:gdLst>
                  <a:gd name="T0" fmla="*/ 434 w 481"/>
                  <a:gd name="T1" fmla="*/ 0 h 473"/>
                  <a:gd name="T2" fmla="*/ 449 w 481"/>
                  <a:gd name="T3" fmla="*/ 2 h 473"/>
                  <a:gd name="T4" fmla="*/ 462 w 481"/>
                  <a:gd name="T5" fmla="*/ 8 h 473"/>
                  <a:gd name="T6" fmla="*/ 471 w 481"/>
                  <a:gd name="T7" fmla="*/ 19 h 473"/>
                  <a:gd name="T8" fmla="*/ 478 w 481"/>
                  <a:gd name="T9" fmla="*/ 31 h 473"/>
                  <a:gd name="T10" fmla="*/ 481 w 481"/>
                  <a:gd name="T11" fmla="*/ 45 h 473"/>
                  <a:gd name="T12" fmla="*/ 478 w 481"/>
                  <a:gd name="T13" fmla="*/ 60 h 473"/>
                  <a:gd name="T14" fmla="*/ 471 w 481"/>
                  <a:gd name="T15" fmla="*/ 72 h 473"/>
                  <a:gd name="T16" fmla="*/ 462 w 481"/>
                  <a:gd name="T17" fmla="*/ 82 h 473"/>
                  <a:gd name="T18" fmla="*/ 449 w 481"/>
                  <a:gd name="T19" fmla="*/ 89 h 473"/>
                  <a:gd name="T20" fmla="*/ 434 w 481"/>
                  <a:gd name="T21" fmla="*/ 91 h 473"/>
                  <a:gd name="T22" fmla="*/ 388 w 481"/>
                  <a:gd name="T23" fmla="*/ 94 h 473"/>
                  <a:gd name="T24" fmla="*/ 343 w 481"/>
                  <a:gd name="T25" fmla="*/ 103 h 473"/>
                  <a:gd name="T26" fmla="*/ 301 w 481"/>
                  <a:gd name="T27" fmla="*/ 117 h 473"/>
                  <a:gd name="T28" fmla="*/ 262 w 481"/>
                  <a:gd name="T29" fmla="*/ 136 h 473"/>
                  <a:gd name="T30" fmla="*/ 226 w 481"/>
                  <a:gd name="T31" fmla="*/ 161 h 473"/>
                  <a:gd name="T32" fmla="*/ 193 w 481"/>
                  <a:gd name="T33" fmla="*/ 189 h 473"/>
                  <a:gd name="T34" fmla="*/ 164 w 481"/>
                  <a:gd name="T35" fmla="*/ 222 h 473"/>
                  <a:gd name="T36" fmla="*/ 139 w 481"/>
                  <a:gd name="T37" fmla="*/ 257 h 473"/>
                  <a:gd name="T38" fmla="*/ 119 w 481"/>
                  <a:gd name="T39" fmla="*/ 297 h 473"/>
                  <a:gd name="T40" fmla="*/ 105 w 481"/>
                  <a:gd name="T41" fmla="*/ 338 h 473"/>
                  <a:gd name="T42" fmla="*/ 96 w 481"/>
                  <a:gd name="T43" fmla="*/ 382 h 473"/>
                  <a:gd name="T44" fmla="*/ 93 w 481"/>
                  <a:gd name="T45" fmla="*/ 428 h 473"/>
                  <a:gd name="T46" fmla="*/ 90 w 481"/>
                  <a:gd name="T47" fmla="*/ 442 h 473"/>
                  <a:gd name="T48" fmla="*/ 84 w 481"/>
                  <a:gd name="T49" fmla="*/ 455 h 473"/>
                  <a:gd name="T50" fmla="*/ 74 w 481"/>
                  <a:gd name="T51" fmla="*/ 464 h 473"/>
                  <a:gd name="T52" fmla="*/ 62 w 481"/>
                  <a:gd name="T53" fmla="*/ 471 h 473"/>
                  <a:gd name="T54" fmla="*/ 47 w 481"/>
                  <a:gd name="T55" fmla="*/ 473 h 473"/>
                  <a:gd name="T56" fmla="*/ 32 w 481"/>
                  <a:gd name="T57" fmla="*/ 471 h 473"/>
                  <a:gd name="T58" fmla="*/ 20 w 481"/>
                  <a:gd name="T59" fmla="*/ 464 h 473"/>
                  <a:gd name="T60" fmla="*/ 9 w 481"/>
                  <a:gd name="T61" fmla="*/ 455 h 473"/>
                  <a:gd name="T62" fmla="*/ 3 w 481"/>
                  <a:gd name="T63" fmla="*/ 442 h 473"/>
                  <a:gd name="T64" fmla="*/ 0 w 481"/>
                  <a:gd name="T65" fmla="*/ 428 h 473"/>
                  <a:gd name="T66" fmla="*/ 3 w 481"/>
                  <a:gd name="T67" fmla="*/ 378 h 473"/>
                  <a:gd name="T68" fmla="*/ 11 w 481"/>
                  <a:gd name="T69" fmla="*/ 330 h 473"/>
                  <a:gd name="T70" fmla="*/ 26 w 481"/>
                  <a:gd name="T71" fmla="*/ 283 h 473"/>
                  <a:gd name="T72" fmla="*/ 45 w 481"/>
                  <a:gd name="T73" fmla="*/ 240 h 473"/>
                  <a:gd name="T74" fmla="*/ 68 w 481"/>
                  <a:gd name="T75" fmla="*/ 198 h 473"/>
                  <a:gd name="T76" fmla="*/ 96 w 481"/>
                  <a:gd name="T77" fmla="*/ 160 h 473"/>
                  <a:gd name="T78" fmla="*/ 128 w 481"/>
                  <a:gd name="T79" fmla="*/ 125 h 473"/>
                  <a:gd name="T80" fmla="*/ 163 w 481"/>
                  <a:gd name="T81" fmla="*/ 94 h 473"/>
                  <a:gd name="T82" fmla="*/ 202 w 481"/>
                  <a:gd name="T83" fmla="*/ 66 h 473"/>
                  <a:gd name="T84" fmla="*/ 244 w 481"/>
                  <a:gd name="T85" fmla="*/ 43 h 473"/>
                  <a:gd name="T86" fmla="*/ 288 w 481"/>
                  <a:gd name="T87" fmla="*/ 25 h 473"/>
                  <a:gd name="T88" fmla="*/ 335 w 481"/>
                  <a:gd name="T89" fmla="*/ 11 h 473"/>
                  <a:gd name="T90" fmla="*/ 384 w 481"/>
                  <a:gd name="T91" fmla="*/ 3 h 473"/>
                  <a:gd name="T92" fmla="*/ 434 w 481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1" h="473">
                    <a:moveTo>
                      <a:pt x="434" y="0"/>
                    </a:moveTo>
                    <a:lnTo>
                      <a:pt x="449" y="2"/>
                    </a:lnTo>
                    <a:lnTo>
                      <a:pt x="462" y="8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1" y="45"/>
                    </a:lnTo>
                    <a:lnTo>
                      <a:pt x="478" y="60"/>
                    </a:lnTo>
                    <a:lnTo>
                      <a:pt x="471" y="72"/>
                    </a:lnTo>
                    <a:lnTo>
                      <a:pt x="462" y="82"/>
                    </a:lnTo>
                    <a:lnTo>
                      <a:pt x="449" y="89"/>
                    </a:lnTo>
                    <a:lnTo>
                      <a:pt x="434" y="91"/>
                    </a:lnTo>
                    <a:lnTo>
                      <a:pt x="388" y="94"/>
                    </a:lnTo>
                    <a:lnTo>
                      <a:pt x="343" y="103"/>
                    </a:lnTo>
                    <a:lnTo>
                      <a:pt x="301" y="117"/>
                    </a:lnTo>
                    <a:lnTo>
                      <a:pt x="262" y="136"/>
                    </a:lnTo>
                    <a:lnTo>
                      <a:pt x="226" y="161"/>
                    </a:lnTo>
                    <a:lnTo>
                      <a:pt x="193" y="189"/>
                    </a:lnTo>
                    <a:lnTo>
                      <a:pt x="164" y="222"/>
                    </a:lnTo>
                    <a:lnTo>
                      <a:pt x="139" y="257"/>
                    </a:lnTo>
                    <a:lnTo>
                      <a:pt x="119" y="297"/>
                    </a:lnTo>
                    <a:lnTo>
                      <a:pt x="105" y="338"/>
                    </a:lnTo>
                    <a:lnTo>
                      <a:pt x="96" y="382"/>
                    </a:lnTo>
                    <a:lnTo>
                      <a:pt x="93" y="428"/>
                    </a:lnTo>
                    <a:lnTo>
                      <a:pt x="90" y="442"/>
                    </a:lnTo>
                    <a:lnTo>
                      <a:pt x="84" y="455"/>
                    </a:lnTo>
                    <a:lnTo>
                      <a:pt x="74" y="464"/>
                    </a:lnTo>
                    <a:lnTo>
                      <a:pt x="62" y="471"/>
                    </a:lnTo>
                    <a:lnTo>
                      <a:pt x="47" y="473"/>
                    </a:lnTo>
                    <a:lnTo>
                      <a:pt x="32" y="471"/>
                    </a:lnTo>
                    <a:lnTo>
                      <a:pt x="20" y="464"/>
                    </a:lnTo>
                    <a:lnTo>
                      <a:pt x="9" y="455"/>
                    </a:lnTo>
                    <a:lnTo>
                      <a:pt x="3" y="442"/>
                    </a:lnTo>
                    <a:lnTo>
                      <a:pt x="0" y="428"/>
                    </a:lnTo>
                    <a:lnTo>
                      <a:pt x="3" y="378"/>
                    </a:lnTo>
                    <a:lnTo>
                      <a:pt x="11" y="330"/>
                    </a:lnTo>
                    <a:lnTo>
                      <a:pt x="26" y="283"/>
                    </a:lnTo>
                    <a:lnTo>
                      <a:pt x="45" y="240"/>
                    </a:lnTo>
                    <a:lnTo>
                      <a:pt x="68" y="198"/>
                    </a:lnTo>
                    <a:lnTo>
                      <a:pt x="96" y="160"/>
                    </a:lnTo>
                    <a:lnTo>
                      <a:pt x="128" y="125"/>
                    </a:lnTo>
                    <a:lnTo>
                      <a:pt x="163" y="94"/>
                    </a:lnTo>
                    <a:lnTo>
                      <a:pt x="202" y="66"/>
                    </a:lnTo>
                    <a:lnTo>
                      <a:pt x="244" y="43"/>
                    </a:lnTo>
                    <a:lnTo>
                      <a:pt x="288" y="25"/>
                    </a:lnTo>
                    <a:lnTo>
                      <a:pt x="335" y="11"/>
                    </a:lnTo>
                    <a:lnTo>
                      <a:pt x="384" y="3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8" name="Freeform 26"/>
              <p:cNvSpPr>
                <a:spLocks/>
              </p:cNvSpPr>
              <p:nvPr/>
            </p:nvSpPr>
            <p:spPr bwMode="auto">
              <a:xfrm>
                <a:off x="7718425" y="2973388"/>
                <a:ext cx="95250" cy="93663"/>
              </a:xfrm>
              <a:custGeom>
                <a:avLst/>
                <a:gdLst>
                  <a:gd name="T0" fmla="*/ 434 w 480"/>
                  <a:gd name="T1" fmla="*/ 0 h 473"/>
                  <a:gd name="T2" fmla="*/ 448 w 480"/>
                  <a:gd name="T3" fmla="*/ 2 h 473"/>
                  <a:gd name="T4" fmla="*/ 461 w 480"/>
                  <a:gd name="T5" fmla="*/ 9 h 473"/>
                  <a:gd name="T6" fmla="*/ 471 w 480"/>
                  <a:gd name="T7" fmla="*/ 19 h 473"/>
                  <a:gd name="T8" fmla="*/ 478 w 480"/>
                  <a:gd name="T9" fmla="*/ 31 h 473"/>
                  <a:gd name="T10" fmla="*/ 480 w 480"/>
                  <a:gd name="T11" fmla="*/ 45 h 473"/>
                  <a:gd name="T12" fmla="*/ 478 w 480"/>
                  <a:gd name="T13" fmla="*/ 95 h 473"/>
                  <a:gd name="T14" fmla="*/ 469 w 480"/>
                  <a:gd name="T15" fmla="*/ 144 h 473"/>
                  <a:gd name="T16" fmla="*/ 455 w 480"/>
                  <a:gd name="T17" fmla="*/ 190 h 473"/>
                  <a:gd name="T18" fmla="*/ 436 w 480"/>
                  <a:gd name="T19" fmla="*/ 233 h 473"/>
                  <a:gd name="T20" fmla="*/ 413 w 480"/>
                  <a:gd name="T21" fmla="*/ 275 h 473"/>
                  <a:gd name="T22" fmla="*/ 384 w 480"/>
                  <a:gd name="T23" fmla="*/ 313 h 473"/>
                  <a:gd name="T24" fmla="*/ 353 w 480"/>
                  <a:gd name="T25" fmla="*/ 348 h 473"/>
                  <a:gd name="T26" fmla="*/ 317 w 480"/>
                  <a:gd name="T27" fmla="*/ 379 h 473"/>
                  <a:gd name="T28" fmla="*/ 279 w 480"/>
                  <a:gd name="T29" fmla="*/ 407 h 473"/>
                  <a:gd name="T30" fmla="*/ 237 w 480"/>
                  <a:gd name="T31" fmla="*/ 430 h 473"/>
                  <a:gd name="T32" fmla="*/ 193 w 480"/>
                  <a:gd name="T33" fmla="*/ 448 h 473"/>
                  <a:gd name="T34" fmla="*/ 146 w 480"/>
                  <a:gd name="T35" fmla="*/ 463 h 473"/>
                  <a:gd name="T36" fmla="*/ 96 w 480"/>
                  <a:gd name="T37" fmla="*/ 471 h 473"/>
                  <a:gd name="T38" fmla="*/ 46 w 480"/>
                  <a:gd name="T39" fmla="*/ 473 h 473"/>
                  <a:gd name="T40" fmla="*/ 31 w 480"/>
                  <a:gd name="T41" fmla="*/ 471 h 473"/>
                  <a:gd name="T42" fmla="*/ 19 w 480"/>
                  <a:gd name="T43" fmla="*/ 465 h 473"/>
                  <a:gd name="T44" fmla="*/ 9 w 480"/>
                  <a:gd name="T45" fmla="*/ 455 h 473"/>
                  <a:gd name="T46" fmla="*/ 2 w 480"/>
                  <a:gd name="T47" fmla="*/ 442 h 473"/>
                  <a:gd name="T48" fmla="*/ 0 w 480"/>
                  <a:gd name="T49" fmla="*/ 428 h 473"/>
                  <a:gd name="T50" fmla="*/ 2 w 480"/>
                  <a:gd name="T51" fmla="*/ 413 h 473"/>
                  <a:gd name="T52" fmla="*/ 9 w 480"/>
                  <a:gd name="T53" fmla="*/ 401 h 473"/>
                  <a:gd name="T54" fmla="*/ 19 w 480"/>
                  <a:gd name="T55" fmla="*/ 392 h 473"/>
                  <a:gd name="T56" fmla="*/ 31 w 480"/>
                  <a:gd name="T57" fmla="*/ 385 h 473"/>
                  <a:gd name="T58" fmla="*/ 46 w 480"/>
                  <a:gd name="T59" fmla="*/ 382 h 473"/>
                  <a:gd name="T60" fmla="*/ 92 w 480"/>
                  <a:gd name="T61" fmla="*/ 379 h 473"/>
                  <a:gd name="T62" fmla="*/ 136 w 480"/>
                  <a:gd name="T63" fmla="*/ 371 h 473"/>
                  <a:gd name="T64" fmla="*/ 179 w 480"/>
                  <a:gd name="T65" fmla="*/ 356 h 473"/>
                  <a:gd name="T66" fmla="*/ 218 w 480"/>
                  <a:gd name="T67" fmla="*/ 337 h 473"/>
                  <a:gd name="T68" fmla="*/ 254 w 480"/>
                  <a:gd name="T69" fmla="*/ 312 h 473"/>
                  <a:gd name="T70" fmla="*/ 288 w 480"/>
                  <a:gd name="T71" fmla="*/ 284 h 473"/>
                  <a:gd name="T72" fmla="*/ 316 w 480"/>
                  <a:gd name="T73" fmla="*/ 251 h 473"/>
                  <a:gd name="T74" fmla="*/ 341 w 480"/>
                  <a:gd name="T75" fmla="*/ 216 h 473"/>
                  <a:gd name="T76" fmla="*/ 361 w 480"/>
                  <a:gd name="T77" fmla="*/ 177 h 473"/>
                  <a:gd name="T78" fmla="*/ 376 w 480"/>
                  <a:gd name="T79" fmla="*/ 135 h 473"/>
                  <a:gd name="T80" fmla="*/ 384 w 480"/>
                  <a:gd name="T81" fmla="*/ 91 h 473"/>
                  <a:gd name="T82" fmla="*/ 387 w 480"/>
                  <a:gd name="T83" fmla="*/ 45 h 473"/>
                  <a:gd name="T84" fmla="*/ 391 w 480"/>
                  <a:gd name="T85" fmla="*/ 31 h 473"/>
                  <a:gd name="T86" fmla="*/ 397 w 480"/>
                  <a:gd name="T87" fmla="*/ 19 h 473"/>
                  <a:gd name="T88" fmla="*/ 406 w 480"/>
                  <a:gd name="T89" fmla="*/ 9 h 473"/>
                  <a:gd name="T90" fmla="*/ 419 w 480"/>
                  <a:gd name="T91" fmla="*/ 2 h 473"/>
                  <a:gd name="T92" fmla="*/ 434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34" y="0"/>
                    </a:moveTo>
                    <a:lnTo>
                      <a:pt x="448" y="2"/>
                    </a:lnTo>
                    <a:lnTo>
                      <a:pt x="461" y="9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0" y="45"/>
                    </a:lnTo>
                    <a:lnTo>
                      <a:pt x="478" y="95"/>
                    </a:lnTo>
                    <a:lnTo>
                      <a:pt x="469" y="144"/>
                    </a:lnTo>
                    <a:lnTo>
                      <a:pt x="455" y="190"/>
                    </a:lnTo>
                    <a:lnTo>
                      <a:pt x="436" y="233"/>
                    </a:lnTo>
                    <a:lnTo>
                      <a:pt x="413" y="275"/>
                    </a:lnTo>
                    <a:lnTo>
                      <a:pt x="384" y="313"/>
                    </a:lnTo>
                    <a:lnTo>
                      <a:pt x="353" y="348"/>
                    </a:lnTo>
                    <a:lnTo>
                      <a:pt x="317" y="379"/>
                    </a:lnTo>
                    <a:lnTo>
                      <a:pt x="279" y="407"/>
                    </a:lnTo>
                    <a:lnTo>
                      <a:pt x="237" y="430"/>
                    </a:lnTo>
                    <a:lnTo>
                      <a:pt x="193" y="448"/>
                    </a:lnTo>
                    <a:lnTo>
                      <a:pt x="146" y="463"/>
                    </a:lnTo>
                    <a:lnTo>
                      <a:pt x="96" y="471"/>
                    </a:lnTo>
                    <a:lnTo>
                      <a:pt x="46" y="473"/>
                    </a:lnTo>
                    <a:lnTo>
                      <a:pt x="31" y="471"/>
                    </a:lnTo>
                    <a:lnTo>
                      <a:pt x="19" y="465"/>
                    </a:lnTo>
                    <a:lnTo>
                      <a:pt x="9" y="455"/>
                    </a:lnTo>
                    <a:lnTo>
                      <a:pt x="2" y="442"/>
                    </a:lnTo>
                    <a:lnTo>
                      <a:pt x="0" y="428"/>
                    </a:lnTo>
                    <a:lnTo>
                      <a:pt x="2" y="413"/>
                    </a:lnTo>
                    <a:lnTo>
                      <a:pt x="9" y="401"/>
                    </a:lnTo>
                    <a:lnTo>
                      <a:pt x="19" y="392"/>
                    </a:lnTo>
                    <a:lnTo>
                      <a:pt x="31" y="385"/>
                    </a:lnTo>
                    <a:lnTo>
                      <a:pt x="46" y="382"/>
                    </a:lnTo>
                    <a:lnTo>
                      <a:pt x="92" y="379"/>
                    </a:lnTo>
                    <a:lnTo>
                      <a:pt x="136" y="371"/>
                    </a:lnTo>
                    <a:lnTo>
                      <a:pt x="179" y="356"/>
                    </a:lnTo>
                    <a:lnTo>
                      <a:pt x="218" y="337"/>
                    </a:lnTo>
                    <a:lnTo>
                      <a:pt x="254" y="312"/>
                    </a:lnTo>
                    <a:lnTo>
                      <a:pt x="288" y="284"/>
                    </a:lnTo>
                    <a:lnTo>
                      <a:pt x="316" y="251"/>
                    </a:lnTo>
                    <a:lnTo>
                      <a:pt x="341" y="216"/>
                    </a:lnTo>
                    <a:lnTo>
                      <a:pt x="361" y="177"/>
                    </a:lnTo>
                    <a:lnTo>
                      <a:pt x="376" y="135"/>
                    </a:lnTo>
                    <a:lnTo>
                      <a:pt x="384" y="91"/>
                    </a:lnTo>
                    <a:lnTo>
                      <a:pt x="387" y="45"/>
                    </a:lnTo>
                    <a:lnTo>
                      <a:pt x="391" y="31"/>
                    </a:lnTo>
                    <a:lnTo>
                      <a:pt x="397" y="19"/>
                    </a:lnTo>
                    <a:lnTo>
                      <a:pt x="406" y="9"/>
                    </a:lnTo>
                    <a:lnTo>
                      <a:pt x="419" y="2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7718425" y="3268663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96 w 480"/>
                  <a:gd name="T3" fmla="*/ 3 h 473"/>
                  <a:gd name="T4" fmla="*/ 146 w 480"/>
                  <a:gd name="T5" fmla="*/ 11 h 473"/>
                  <a:gd name="T6" fmla="*/ 193 w 480"/>
                  <a:gd name="T7" fmla="*/ 25 h 473"/>
                  <a:gd name="T8" fmla="*/ 237 w 480"/>
                  <a:gd name="T9" fmla="*/ 43 h 473"/>
                  <a:gd name="T10" fmla="*/ 279 w 480"/>
                  <a:gd name="T11" fmla="*/ 66 h 473"/>
                  <a:gd name="T12" fmla="*/ 317 w 480"/>
                  <a:gd name="T13" fmla="*/ 94 h 473"/>
                  <a:gd name="T14" fmla="*/ 353 w 480"/>
                  <a:gd name="T15" fmla="*/ 125 h 473"/>
                  <a:gd name="T16" fmla="*/ 384 w 480"/>
                  <a:gd name="T17" fmla="*/ 160 h 473"/>
                  <a:gd name="T18" fmla="*/ 413 w 480"/>
                  <a:gd name="T19" fmla="*/ 198 h 473"/>
                  <a:gd name="T20" fmla="*/ 436 w 480"/>
                  <a:gd name="T21" fmla="*/ 240 h 473"/>
                  <a:gd name="T22" fmla="*/ 455 w 480"/>
                  <a:gd name="T23" fmla="*/ 283 h 473"/>
                  <a:gd name="T24" fmla="*/ 469 w 480"/>
                  <a:gd name="T25" fmla="*/ 330 h 473"/>
                  <a:gd name="T26" fmla="*/ 478 w 480"/>
                  <a:gd name="T27" fmla="*/ 378 h 473"/>
                  <a:gd name="T28" fmla="*/ 480 w 480"/>
                  <a:gd name="T29" fmla="*/ 428 h 473"/>
                  <a:gd name="T30" fmla="*/ 478 w 480"/>
                  <a:gd name="T31" fmla="*/ 442 h 473"/>
                  <a:gd name="T32" fmla="*/ 471 w 480"/>
                  <a:gd name="T33" fmla="*/ 455 h 473"/>
                  <a:gd name="T34" fmla="*/ 461 w 480"/>
                  <a:gd name="T35" fmla="*/ 464 h 473"/>
                  <a:gd name="T36" fmla="*/ 448 w 480"/>
                  <a:gd name="T37" fmla="*/ 471 h 473"/>
                  <a:gd name="T38" fmla="*/ 434 w 480"/>
                  <a:gd name="T39" fmla="*/ 473 h 473"/>
                  <a:gd name="T40" fmla="*/ 419 w 480"/>
                  <a:gd name="T41" fmla="*/ 471 h 473"/>
                  <a:gd name="T42" fmla="*/ 406 w 480"/>
                  <a:gd name="T43" fmla="*/ 464 h 473"/>
                  <a:gd name="T44" fmla="*/ 397 w 480"/>
                  <a:gd name="T45" fmla="*/ 455 h 473"/>
                  <a:gd name="T46" fmla="*/ 391 w 480"/>
                  <a:gd name="T47" fmla="*/ 442 h 473"/>
                  <a:gd name="T48" fmla="*/ 387 w 480"/>
                  <a:gd name="T49" fmla="*/ 428 h 473"/>
                  <a:gd name="T50" fmla="*/ 384 w 480"/>
                  <a:gd name="T51" fmla="*/ 382 h 473"/>
                  <a:gd name="T52" fmla="*/ 376 w 480"/>
                  <a:gd name="T53" fmla="*/ 338 h 473"/>
                  <a:gd name="T54" fmla="*/ 361 w 480"/>
                  <a:gd name="T55" fmla="*/ 297 h 473"/>
                  <a:gd name="T56" fmla="*/ 341 w 480"/>
                  <a:gd name="T57" fmla="*/ 257 h 473"/>
                  <a:gd name="T58" fmla="*/ 316 w 480"/>
                  <a:gd name="T59" fmla="*/ 222 h 473"/>
                  <a:gd name="T60" fmla="*/ 288 w 480"/>
                  <a:gd name="T61" fmla="*/ 189 h 473"/>
                  <a:gd name="T62" fmla="*/ 254 w 480"/>
                  <a:gd name="T63" fmla="*/ 161 h 473"/>
                  <a:gd name="T64" fmla="*/ 218 w 480"/>
                  <a:gd name="T65" fmla="*/ 136 h 473"/>
                  <a:gd name="T66" fmla="*/ 179 w 480"/>
                  <a:gd name="T67" fmla="*/ 117 h 473"/>
                  <a:gd name="T68" fmla="*/ 136 w 480"/>
                  <a:gd name="T69" fmla="*/ 103 h 473"/>
                  <a:gd name="T70" fmla="*/ 92 w 480"/>
                  <a:gd name="T71" fmla="*/ 94 h 473"/>
                  <a:gd name="T72" fmla="*/ 46 w 480"/>
                  <a:gd name="T73" fmla="*/ 91 h 473"/>
                  <a:gd name="T74" fmla="*/ 31 w 480"/>
                  <a:gd name="T75" fmla="*/ 89 h 473"/>
                  <a:gd name="T76" fmla="*/ 19 w 480"/>
                  <a:gd name="T77" fmla="*/ 82 h 473"/>
                  <a:gd name="T78" fmla="*/ 9 w 480"/>
                  <a:gd name="T79" fmla="*/ 72 h 473"/>
                  <a:gd name="T80" fmla="*/ 2 w 480"/>
                  <a:gd name="T81" fmla="*/ 60 h 473"/>
                  <a:gd name="T82" fmla="*/ 0 w 480"/>
                  <a:gd name="T83" fmla="*/ 45 h 473"/>
                  <a:gd name="T84" fmla="*/ 2 w 480"/>
                  <a:gd name="T85" fmla="*/ 31 h 473"/>
                  <a:gd name="T86" fmla="*/ 9 w 480"/>
                  <a:gd name="T87" fmla="*/ 19 h 473"/>
                  <a:gd name="T88" fmla="*/ 19 w 480"/>
                  <a:gd name="T89" fmla="*/ 8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96" y="3"/>
                    </a:lnTo>
                    <a:lnTo>
                      <a:pt x="146" y="11"/>
                    </a:lnTo>
                    <a:lnTo>
                      <a:pt x="193" y="25"/>
                    </a:lnTo>
                    <a:lnTo>
                      <a:pt x="237" y="43"/>
                    </a:lnTo>
                    <a:lnTo>
                      <a:pt x="279" y="66"/>
                    </a:lnTo>
                    <a:lnTo>
                      <a:pt x="317" y="94"/>
                    </a:lnTo>
                    <a:lnTo>
                      <a:pt x="353" y="125"/>
                    </a:lnTo>
                    <a:lnTo>
                      <a:pt x="384" y="160"/>
                    </a:lnTo>
                    <a:lnTo>
                      <a:pt x="413" y="198"/>
                    </a:lnTo>
                    <a:lnTo>
                      <a:pt x="436" y="240"/>
                    </a:lnTo>
                    <a:lnTo>
                      <a:pt x="455" y="283"/>
                    </a:lnTo>
                    <a:lnTo>
                      <a:pt x="469" y="330"/>
                    </a:lnTo>
                    <a:lnTo>
                      <a:pt x="478" y="378"/>
                    </a:lnTo>
                    <a:lnTo>
                      <a:pt x="480" y="428"/>
                    </a:lnTo>
                    <a:lnTo>
                      <a:pt x="478" y="442"/>
                    </a:lnTo>
                    <a:lnTo>
                      <a:pt x="471" y="455"/>
                    </a:lnTo>
                    <a:lnTo>
                      <a:pt x="461" y="464"/>
                    </a:lnTo>
                    <a:lnTo>
                      <a:pt x="448" y="471"/>
                    </a:lnTo>
                    <a:lnTo>
                      <a:pt x="434" y="473"/>
                    </a:lnTo>
                    <a:lnTo>
                      <a:pt x="419" y="471"/>
                    </a:lnTo>
                    <a:lnTo>
                      <a:pt x="406" y="464"/>
                    </a:lnTo>
                    <a:lnTo>
                      <a:pt x="397" y="455"/>
                    </a:lnTo>
                    <a:lnTo>
                      <a:pt x="391" y="442"/>
                    </a:lnTo>
                    <a:lnTo>
                      <a:pt x="387" y="428"/>
                    </a:lnTo>
                    <a:lnTo>
                      <a:pt x="384" y="382"/>
                    </a:lnTo>
                    <a:lnTo>
                      <a:pt x="376" y="338"/>
                    </a:lnTo>
                    <a:lnTo>
                      <a:pt x="361" y="297"/>
                    </a:lnTo>
                    <a:lnTo>
                      <a:pt x="341" y="257"/>
                    </a:lnTo>
                    <a:lnTo>
                      <a:pt x="316" y="222"/>
                    </a:lnTo>
                    <a:lnTo>
                      <a:pt x="288" y="189"/>
                    </a:lnTo>
                    <a:lnTo>
                      <a:pt x="254" y="161"/>
                    </a:lnTo>
                    <a:lnTo>
                      <a:pt x="218" y="136"/>
                    </a:lnTo>
                    <a:lnTo>
                      <a:pt x="179" y="117"/>
                    </a:lnTo>
                    <a:lnTo>
                      <a:pt x="136" y="103"/>
                    </a:lnTo>
                    <a:lnTo>
                      <a:pt x="92" y="94"/>
                    </a:lnTo>
                    <a:lnTo>
                      <a:pt x="46" y="91"/>
                    </a:lnTo>
                    <a:lnTo>
                      <a:pt x="31" y="89"/>
                    </a:lnTo>
                    <a:lnTo>
                      <a:pt x="19" y="82"/>
                    </a:lnTo>
                    <a:lnTo>
                      <a:pt x="9" y="72"/>
                    </a:lnTo>
                    <a:lnTo>
                      <a:pt x="2" y="6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8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0" name="Freeform 28"/>
              <p:cNvSpPr>
                <a:spLocks/>
              </p:cNvSpPr>
              <p:nvPr/>
            </p:nvSpPr>
            <p:spPr bwMode="auto">
              <a:xfrm>
                <a:off x="7985125" y="3070225"/>
                <a:ext cx="138113" cy="192088"/>
              </a:xfrm>
              <a:custGeom>
                <a:avLst/>
                <a:gdLst>
                  <a:gd name="T0" fmla="*/ 435 w 697"/>
                  <a:gd name="T1" fmla="*/ 6 h 972"/>
                  <a:gd name="T2" fmla="*/ 537 w 697"/>
                  <a:gd name="T3" fmla="*/ 32 h 972"/>
                  <a:gd name="T4" fmla="*/ 612 w 697"/>
                  <a:gd name="T5" fmla="*/ 65 h 972"/>
                  <a:gd name="T6" fmla="*/ 655 w 697"/>
                  <a:gd name="T7" fmla="*/ 92 h 972"/>
                  <a:gd name="T8" fmla="*/ 675 w 697"/>
                  <a:gd name="T9" fmla="*/ 110 h 972"/>
                  <a:gd name="T10" fmla="*/ 679 w 697"/>
                  <a:gd name="T11" fmla="*/ 151 h 972"/>
                  <a:gd name="T12" fmla="*/ 648 w 697"/>
                  <a:gd name="T13" fmla="*/ 178 h 972"/>
                  <a:gd name="T14" fmla="*/ 607 w 697"/>
                  <a:gd name="T15" fmla="*/ 170 h 972"/>
                  <a:gd name="T16" fmla="*/ 588 w 697"/>
                  <a:gd name="T17" fmla="*/ 157 h 972"/>
                  <a:gd name="T18" fmla="*/ 537 w 697"/>
                  <a:gd name="T19" fmla="*/ 130 h 972"/>
                  <a:gd name="T20" fmla="*/ 457 w 697"/>
                  <a:gd name="T21" fmla="*/ 103 h 972"/>
                  <a:gd name="T22" fmla="*/ 352 w 697"/>
                  <a:gd name="T23" fmla="*/ 91 h 972"/>
                  <a:gd name="T24" fmla="*/ 245 w 697"/>
                  <a:gd name="T25" fmla="*/ 108 h 972"/>
                  <a:gd name="T26" fmla="*/ 169 w 697"/>
                  <a:gd name="T27" fmla="*/ 158 h 972"/>
                  <a:gd name="T28" fmla="*/ 133 w 697"/>
                  <a:gd name="T29" fmla="*/ 236 h 972"/>
                  <a:gd name="T30" fmla="*/ 142 w 697"/>
                  <a:gd name="T31" fmla="*/ 313 h 972"/>
                  <a:gd name="T32" fmla="*/ 195 w 697"/>
                  <a:gd name="T33" fmla="*/ 369 h 972"/>
                  <a:gd name="T34" fmla="*/ 278 w 697"/>
                  <a:gd name="T35" fmla="*/ 413 h 972"/>
                  <a:gd name="T36" fmla="*/ 374 w 697"/>
                  <a:gd name="T37" fmla="*/ 449 h 972"/>
                  <a:gd name="T38" fmla="*/ 459 w 697"/>
                  <a:gd name="T39" fmla="*/ 476 h 972"/>
                  <a:gd name="T40" fmla="*/ 536 w 697"/>
                  <a:gd name="T41" fmla="*/ 506 h 972"/>
                  <a:gd name="T42" fmla="*/ 608 w 697"/>
                  <a:gd name="T43" fmla="*/ 549 h 972"/>
                  <a:gd name="T44" fmla="*/ 666 w 697"/>
                  <a:gd name="T45" fmla="*/ 608 h 972"/>
                  <a:gd name="T46" fmla="*/ 695 w 697"/>
                  <a:gd name="T47" fmla="*/ 690 h 972"/>
                  <a:gd name="T48" fmla="*/ 688 w 697"/>
                  <a:gd name="T49" fmla="*/ 786 h 972"/>
                  <a:gd name="T50" fmla="*/ 643 w 697"/>
                  <a:gd name="T51" fmla="*/ 864 h 972"/>
                  <a:gd name="T52" fmla="*/ 571 w 697"/>
                  <a:gd name="T53" fmla="*/ 919 h 972"/>
                  <a:gd name="T54" fmla="*/ 484 w 697"/>
                  <a:gd name="T55" fmla="*/ 956 h 972"/>
                  <a:gd name="T56" fmla="*/ 396 w 697"/>
                  <a:gd name="T57" fmla="*/ 971 h 972"/>
                  <a:gd name="T58" fmla="*/ 290 w 697"/>
                  <a:gd name="T59" fmla="*/ 964 h 972"/>
                  <a:gd name="T60" fmla="*/ 170 w 697"/>
                  <a:gd name="T61" fmla="*/ 927 h 972"/>
                  <a:gd name="T62" fmla="*/ 68 w 697"/>
                  <a:gd name="T63" fmla="*/ 876 h 972"/>
                  <a:gd name="T64" fmla="*/ 7 w 697"/>
                  <a:gd name="T65" fmla="*/ 832 h 972"/>
                  <a:gd name="T66" fmla="*/ 3 w 697"/>
                  <a:gd name="T67" fmla="*/ 791 h 972"/>
                  <a:gd name="T68" fmla="*/ 34 w 697"/>
                  <a:gd name="T69" fmla="*/ 762 h 972"/>
                  <a:gd name="T70" fmla="*/ 75 w 697"/>
                  <a:gd name="T71" fmla="*/ 771 h 972"/>
                  <a:gd name="T72" fmla="*/ 155 w 697"/>
                  <a:gd name="T73" fmla="*/ 819 h 972"/>
                  <a:gd name="T74" fmla="*/ 261 w 697"/>
                  <a:gd name="T75" fmla="*/ 863 h 972"/>
                  <a:gd name="T76" fmla="*/ 368 w 697"/>
                  <a:gd name="T77" fmla="*/ 881 h 972"/>
                  <a:gd name="T78" fmla="*/ 446 w 697"/>
                  <a:gd name="T79" fmla="*/ 872 h 972"/>
                  <a:gd name="T80" fmla="*/ 523 w 697"/>
                  <a:gd name="T81" fmla="*/ 842 h 972"/>
                  <a:gd name="T82" fmla="*/ 582 w 697"/>
                  <a:gd name="T83" fmla="*/ 792 h 972"/>
                  <a:gd name="T84" fmla="*/ 606 w 697"/>
                  <a:gd name="T85" fmla="*/ 722 h 972"/>
                  <a:gd name="T86" fmla="*/ 585 w 697"/>
                  <a:gd name="T87" fmla="*/ 655 h 972"/>
                  <a:gd name="T88" fmla="*/ 530 w 697"/>
                  <a:gd name="T89" fmla="*/ 606 h 972"/>
                  <a:gd name="T90" fmla="*/ 449 w 697"/>
                  <a:gd name="T91" fmla="*/ 569 h 972"/>
                  <a:gd name="T92" fmla="*/ 346 w 697"/>
                  <a:gd name="T93" fmla="*/ 535 h 972"/>
                  <a:gd name="T94" fmla="*/ 276 w 697"/>
                  <a:gd name="T95" fmla="*/ 510 h 972"/>
                  <a:gd name="T96" fmla="*/ 194 w 697"/>
                  <a:gd name="T97" fmla="*/ 474 h 972"/>
                  <a:gd name="T98" fmla="*/ 118 w 697"/>
                  <a:gd name="T99" fmla="*/ 423 h 972"/>
                  <a:gd name="T100" fmla="*/ 61 w 697"/>
                  <a:gd name="T101" fmla="*/ 356 h 972"/>
                  <a:gd name="T102" fmla="*/ 38 w 697"/>
                  <a:gd name="T103" fmla="*/ 267 h 972"/>
                  <a:gd name="T104" fmla="*/ 61 w 697"/>
                  <a:gd name="T105" fmla="*/ 158 h 972"/>
                  <a:gd name="T106" fmla="*/ 125 w 697"/>
                  <a:gd name="T107" fmla="*/ 73 h 972"/>
                  <a:gd name="T108" fmla="*/ 225 w 697"/>
                  <a:gd name="T109" fmla="*/ 19 h 972"/>
                  <a:gd name="T110" fmla="*/ 352 w 697"/>
                  <a:gd name="T1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7" h="972">
                    <a:moveTo>
                      <a:pt x="352" y="0"/>
                    </a:moveTo>
                    <a:lnTo>
                      <a:pt x="395" y="2"/>
                    </a:lnTo>
                    <a:lnTo>
                      <a:pt x="435" y="6"/>
                    </a:lnTo>
                    <a:lnTo>
                      <a:pt x="472" y="13"/>
                    </a:lnTo>
                    <a:lnTo>
                      <a:pt x="506" y="21"/>
                    </a:lnTo>
                    <a:lnTo>
                      <a:pt x="537" y="32"/>
                    </a:lnTo>
                    <a:lnTo>
                      <a:pt x="565" y="43"/>
                    </a:lnTo>
                    <a:lnTo>
                      <a:pt x="590" y="53"/>
                    </a:lnTo>
                    <a:lnTo>
                      <a:pt x="612" y="65"/>
                    </a:lnTo>
                    <a:lnTo>
                      <a:pt x="630" y="75"/>
                    </a:lnTo>
                    <a:lnTo>
                      <a:pt x="645" y="84"/>
                    </a:lnTo>
                    <a:lnTo>
                      <a:pt x="655" y="92"/>
                    </a:lnTo>
                    <a:lnTo>
                      <a:pt x="662" y="97"/>
                    </a:lnTo>
                    <a:lnTo>
                      <a:pt x="666" y="100"/>
                    </a:lnTo>
                    <a:lnTo>
                      <a:pt x="675" y="110"/>
                    </a:lnTo>
                    <a:lnTo>
                      <a:pt x="681" y="124"/>
                    </a:lnTo>
                    <a:lnTo>
                      <a:pt x="682" y="137"/>
                    </a:lnTo>
                    <a:lnTo>
                      <a:pt x="679" y="151"/>
                    </a:lnTo>
                    <a:lnTo>
                      <a:pt x="672" y="164"/>
                    </a:lnTo>
                    <a:lnTo>
                      <a:pt x="660" y="173"/>
                    </a:lnTo>
                    <a:lnTo>
                      <a:pt x="648" y="178"/>
                    </a:lnTo>
                    <a:lnTo>
                      <a:pt x="633" y="180"/>
                    </a:lnTo>
                    <a:lnTo>
                      <a:pt x="619" y="177"/>
                    </a:lnTo>
                    <a:lnTo>
                      <a:pt x="607" y="170"/>
                    </a:lnTo>
                    <a:lnTo>
                      <a:pt x="604" y="168"/>
                    </a:lnTo>
                    <a:lnTo>
                      <a:pt x="598" y="163"/>
                    </a:lnTo>
                    <a:lnTo>
                      <a:pt x="588" y="157"/>
                    </a:lnTo>
                    <a:lnTo>
                      <a:pt x="574" y="148"/>
                    </a:lnTo>
                    <a:lnTo>
                      <a:pt x="557" y="139"/>
                    </a:lnTo>
                    <a:lnTo>
                      <a:pt x="537" y="130"/>
                    </a:lnTo>
                    <a:lnTo>
                      <a:pt x="513" y="119"/>
                    </a:lnTo>
                    <a:lnTo>
                      <a:pt x="486" y="111"/>
                    </a:lnTo>
                    <a:lnTo>
                      <a:pt x="457" y="103"/>
                    </a:lnTo>
                    <a:lnTo>
                      <a:pt x="425" y="97"/>
                    </a:lnTo>
                    <a:lnTo>
                      <a:pt x="390" y="93"/>
                    </a:lnTo>
                    <a:lnTo>
                      <a:pt x="352" y="91"/>
                    </a:lnTo>
                    <a:lnTo>
                      <a:pt x="314" y="93"/>
                    </a:lnTo>
                    <a:lnTo>
                      <a:pt x="277" y="99"/>
                    </a:lnTo>
                    <a:lnTo>
                      <a:pt x="245" y="108"/>
                    </a:lnTo>
                    <a:lnTo>
                      <a:pt x="215" y="122"/>
                    </a:lnTo>
                    <a:lnTo>
                      <a:pt x="190" y="138"/>
                    </a:lnTo>
                    <a:lnTo>
                      <a:pt x="169" y="158"/>
                    </a:lnTo>
                    <a:lnTo>
                      <a:pt x="152" y="181"/>
                    </a:lnTo>
                    <a:lnTo>
                      <a:pt x="141" y="207"/>
                    </a:lnTo>
                    <a:lnTo>
                      <a:pt x="133" y="236"/>
                    </a:lnTo>
                    <a:lnTo>
                      <a:pt x="130" y="267"/>
                    </a:lnTo>
                    <a:lnTo>
                      <a:pt x="134" y="291"/>
                    </a:lnTo>
                    <a:lnTo>
                      <a:pt x="142" y="313"/>
                    </a:lnTo>
                    <a:lnTo>
                      <a:pt x="156" y="332"/>
                    </a:lnTo>
                    <a:lnTo>
                      <a:pt x="173" y="351"/>
                    </a:lnTo>
                    <a:lnTo>
                      <a:pt x="195" y="369"/>
                    </a:lnTo>
                    <a:lnTo>
                      <a:pt x="220" y="384"/>
                    </a:lnTo>
                    <a:lnTo>
                      <a:pt x="248" y="398"/>
                    </a:lnTo>
                    <a:lnTo>
                      <a:pt x="278" y="413"/>
                    </a:lnTo>
                    <a:lnTo>
                      <a:pt x="310" y="425"/>
                    </a:lnTo>
                    <a:lnTo>
                      <a:pt x="342" y="438"/>
                    </a:lnTo>
                    <a:lnTo>
                      <a:pt x="374" y="449"/>
                    </a:lnTo>
                    <a:lnTo>
                      <a:pt x="411" y="460"/>
                    </a:lnTo>
                    <a:lnTo>
                      <a:pt x="434" y="468"/>
                    </a:lnTo>
                    <a:lnTo>
                      <a:pt x="459" y="476"/>
                    </a:lnTo>
                    <a:lnTo>
                      <a:pt x="484" y="485"/>
                    </a:lnTo>
                    <a:lnTo>
                      <a:pt x="511" y="496"/>
                    </a:lnTo>
                    <a:lnTo>
                      <a:pt x="536" y="506"/>
                    </a:lnTo>
                    <a:lnTo>
                      <a:pt x="561" y="519"/>
                    </a:lnTo>
                    <a:lnTo>
                      <a:pt x="585" y="533"/>
                    </a:lnTo>
                    <a:lnTo>
                      <a:pt x="608" y="549"/>
                    </a:lnTo>
                    <a:lnTo>
                      <a:pt x="630" y="567"/>
                    </a:lnTo>
                    <a:lnTo>
                      <a:pt x="649" y="587"/>
                    </a:lnTo>
                    <a:lnTo>
                      <a:pt x="666" y="608"/>
                    </a:lnTo>
                    <a:lnTo>
                      <a:pt x="678" y="633"/>
                    </a:lnTo>
                    <a:lnTo>
                      <a:pt x="689" y="660"/>
                    </a:lnTo>
                    <a:lnTo>
                      <a:pt x="695" y="690"/>
                    </a:lnTo>
                    <a:lnTo>
                      <a:pt x="697" y="722"/>
                    </a:lnTo>
                    <a:lnTo>
                      <a:pt x="695" y="755"/>
                    </a:lnTo>
                    <a:lnTo>
                      <a:pt x="688" y="786"/>
                    </a:lnTo>
                    <a:lnTo>
                      <a:pt x="676" y="814"/>
                    </a:lnTo>
                    <a:lnTo>
                      <a:pt x="661" y="840"/>
                    </a:lnTo>
                    <a:lnTo>
                      <a:pt x="643" y="864"/>
                    </a:lnTo>
                    <a:lnTo>
                      <a:pt x="622" y="884"/>
                    </a:lnTo>
                    <a:lnTo>
                      <a:pt x="598" y="903"/>
                    </a:lnTo>
                    <a:lnTo>
                      <a:pt x="571" y="919"/>
                    </a:lnTo>
                    <a:lnTo>
                      <a:pt x="543" y="934"/>
                    </a:lnTo>
                    <a:lnTo>
                      <a:pt x="515" y="945"/>
                    </a:lnTo>
                    <a:lnTo>
                      <a:pt x="484" y="956"/>
                    </a:lnTo>
                    <a:lnTo>
                      <a:pt x="455" y="963"/>
                    </a:lnTo>
                    <a:lnTo>
                      <a:pt x="425" y="968"/>
                    </a:lnTo>
                    <a:lnTo>
                      <a:pt x="396" y="971"/>
                    </a:lnTo>
                    <a:lnTo>
                      <a:pt x="368" y="972"/>
                    </a:lnTo>
                    <a:lnTo>
                      <a:pt x="329" y="970"/>
                    </a:lnTo>
                    <a:lnTo>
                      <a:pt x="290" y="964"/>
                    </a:lnTo>
                    <a:lnTo>
                      <a:pt x="250" y="953"/>
                    </a:lnTo>
                    <a:lnTo>
                      <a:pt x="209" y="941"/>
                    </a:lnTo>
                    <a:lnTo>
                      <a:pt x="170" y="927"/>
                    </a:lnTo>
                    <a:lnTo>
                      <a:pt x="134" y="910"/>
                    </a:lnTo>
                    <a:lnTo>
                      <a:pt x="99" y="894"/>
                    </a:lnTo>
                    <a:lnTo>
                      <a:pt x="68" y="876"/>
                    </a:lnTo>
                    <a:lnTo>
                      <a:pt x="39" y="858"/>
                    </a:lnTo>
                    <a:lnTo>
                      <a:pt x="17" y="842"/>
                    </a:lnTo>
                    <a:lnTo>
                      <a:pt x="7" y="832"/>
                    </a:lnTo>
                    <a:lnTo>
                      <a:pt x="2" y="818"/>
                    </a:lnTo>
                    <a:lnTo>
                      <a:pt x="0" y="805"/>
                    </a:lnTo>
                    <a:lnTo>
                      <a:pt x="3" y="791"/>
                    </a:lnTo>
                    <a:lnTo>
                      <a:pt x="10" y="778"/>
                    </a:lnTo>
                    <a:lnTo>
                      <a:pt x="20" y="768"/>
                    </a:lnTo>
                    <a:lnTo>
                      <a:pt x="34" y="762"/>
                    </a:lnTo>
                    <a:lnTo>
                      <a:pt x="48" y="761"/>
                    </a:lnTo>
                    <a:lnTo>
                      <a:pt x="61" y="763"/>
                    </a:lnTo>
                    <a:lnTo>
                      <a:pt x="75" y="771"/>
                    </a:lnTo>
                    <a:lnTo>
                      <a:pt x="97" y="787"/>
                    </a:lnTo>
                    <a:lnTo>
                      <a:pt x="123" y="803"/>
                    </a:lnTo>
                    <a:lnTo>
                      <a:pt x="155" y="819"/>
                    </a:lnTo>
                    <a:lnTo>
                      <a:pt x="188" y="836"/>
                    </a:lnTo>
                    <a:lnTo>
                      <a:pt x="224" y="850"/>
                    </a:lnTo>
                    <a:lnTo>
                      <a:pt x="261" y="863"/>
                    </a:lnTo>
                    <a:lnTo>
                      <a:pt x="298" y="873"/>
                    </a:lnTo>
                    <a:lnTo>
                      <a:pt x="334" y="879"/>
                    </a:lnTo>
                    <a:lnTo>
                      <a:pt x="368" y="881"/>
                    </a:lnTo>
                    <a:lnTo>
                      <a:pt x="393" y="880"/>
                    </a:lnTo>
                    <a:lnTo>
                      <a:pt x="419" y="877"/>
                    </a:lnTo>
                    <a:lnTo>
                      <a:pt x="446" y="872"/>
                    </a:lnTo>
                    <a:lnTo>
                      <a:pt x="472" y="864"/>
                    </a:lnTo>
                    <a:lnTo>
                      <a:pt x="498" y="854"/>
                    </a:lnTo>
                    <a:lnTo>
                      <a:pt x="523" y="842"/>
                    </a:lnTo>
                    <a:lnTo>
                      <a:pt x="545" y="828"/>
                    </a:lnTo>
                    <a:lnTo>
                      <a:pt x="565" y="812"/>
                    </a:lnTo>
                    <a:lnTo>
                      <a:pt x="582" y="792"/>
                    </a:lnTo>
                    <a:lnTo>
                      <a:pt x="594" y="772"/>
                    </a:lnTo>
                    <a:lnTo>
                      <a:pt x="603" y="748"/>
                    </a:lnTo>
                    <a:lnTo>
                      <a:pt x="606" y="722"/>
                    </a:lnTo>
                    <a:lnTo>
                      <a:pt x="604" y="697"/>
                    </a:lnTo>
                    <a:lnTo>
                      <a:pt x="596" y="674"/>
                    </a:lnTo>
                    <a:lnTo>
                      <a:pt x="585" y="655"/>
                    </a:lnTo>
                    <a:lnTo>
                      <a:pt x="570" y="637"/>
                    </a:lnTo>
                    <a:lnTo>
                      <a:pt x="552" y="621"/>
                    </a:lnTo>
                    <a:lnTo>
                      <a:pt x="530" y="606"/>
                    </a:lnTo>
                    <a:lnTo>
                      <a:pt x="505" y="593"/>
                    </a:lnTo>
                    <a:lnTo>
                      <a:pt x="478" y="580"/>
                    </a:lnTo>
                    <a:lnTo>
                      <a:pt x="449" y="569"/>
                    </a:lnTo>
                    <a:lnTo>
                      <a:pt x="416" y="558"/>
                    </a:lnTo>
                    <a:lnTo>
                      <a:pt x="383" y="547"/>
                    </a:lnTo>
                    <a:lnTo>
                      <a:pt x="346" y="535"/>
                    </a:lnTo>
                    <a:lnTo>
                      <a:pt x="324" y="528"/>
                    </a:lnTo>
                    <a:lnTo>
                      <a:pt x="301" y="519"/>
                    </a:lnTo>
                    <a:lnTo>
                      <a:pt x="276" y="510"/>
                    </a:lnTo>
                    <a:lnTo>
                      <a:pt x="249" y="500"/>
                    </a:lnTo>
                    <a:lnTo>
                      <a:pt x="222" y="487"/>
                    </a:lnTo>
                    <a:lnTo>
                      <a:pt x="194" y="474"/>
                    </a:lnTo>
                    <a:lnTo>
                      <a:pt x="168" y="459"/>
                    </a:lnTo>
                    <a:lnTo>
                      <a:pt x="142" y="442"/>
                    </a:lnTo>
                    <a:lnTo>
                      <a:pt x="118" y="423"/>
                    </a:lnTo>
                    <a:lnTo>
                      <a:pt x="96" y="403"/>
                    </a:lnTo>
                    <a:lnTo>
                      <a:pt x="77" y="381"/>
                    </a:lnTo>
                    <a:lnTo>
                      <a:pt x="61" y="356"/>
                    </a:lnTo>
                    <a:lnTo>
                      <a:pt x="49" y="328"/>
                    </a:lnTo>
                    <a:lnTo>
                      <a:pt x="41" y="299"/>
                    </a:lnTo>
                    <a:lnTo>
                      <a:pt x="38" y="267"/>
                    </a:lnTo>
                    <a:lnTo>
                      <a:pt x="41" y="229"/>
                    </a:lnTo>
                    <a:lnTo>
                      <a:pt x="49" y="192"/>
                    </a:lnTo>
                    <a:lnTo>
                      <a:pt x="61" y="158"/>
                    </a:lnTo>
                    <a:lnTo>
                      <a:pt x="78" y="127"/>
                    </a:lnTo>
                    <a:lnTo>
                      <a:pt x="100" y="99"/>
                    </a:lnTo>
                    <a:lnTo>
                      <a:pt x="125" y="73"/>
                    </a:lnTo>
                    <a:lnTo>
                      <a:pt x="155" y="51"/>
                    </a:lnTo>
                    <a:lnTo>
                      <a:pt x="188" y="34"/>
                    </a:lnTo>
                    <a:lnTo>
                      <a:pt x="225" y="19"/>
                    </a:lnTo>
                    <a:lnTo>
                      <a:pt x="264" y="8"/>
                    </a:lnTo>
                    <a:lnTo>
                      <a:pt x="307" y="2"/>
                    </a:lnTo>
                    <a:lnTo>
                      <a:pt x="3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8045450" y="3046413"/>
                <a:ext cx="17463" cy="242888"/>
              </a:xfrm>
              <a:custGeom>
                <a:avLst/>
                <a:gdLst>
                  <a:gd name="T0" fmla="*/ 46 w 93"/>
                  <a:gd name="T1" fmla="*/ 0 h 1220"/>
                  <a:gd name="T2" fmla="*/ 61 w 93"/>
                  <a:gd name="T3" fmla="*/ 3 h 1220"/>
                  <a:gd name="T4" fmla="*/ 74 w 93"/>
                  <a:gd name="T5" fmla="*/ 9 h 1220"/>
                  <a:gd name="T6" fmla="*/ 84 w 93"/>
                  <a:gd name="T7" fmla="*/ 19 h 1220"/>
                  <a:gd name="T8" fmla="*/ 90 w 93"/>
                  <a:gd name="T9" fmla="*/ 31 h 1220"/>
                  <a:gd name="T10" fmla="*/ 93 w 93"/>
                  <a:gd name="T11" fmla="*/ 45 h 1220"/>
                  <a:gd name="T12" fmla="*/ 93 w 93"/>
                  <a:gd name="T13" fmla="*/ 1175 h 1220"/>
                  <a:gd name="T14" fmla="*/ 90 w 93"/>
                  <a:gd name="T15" fmla="*/ 1189 h 1220"/>
                  <a:gd name="T16" fmla="*/ 84 w 93"/>
                  <a:gd name="T17" fmla="*/ 1202 h 1220"/>
                  <a:gd name="T18" fmla="*/ 74 w 93"/>
                  <a:gd name="T19" fmla="*/ 1212 h 1220"/>
                  <a:gd name="T20" fmla="*/ 61 w 93"/>
                  <a:gd name="T21" fmla="*/ 1218 h 1220"/>
                  <a:gd name="T22" fmla="*/ 46 w 93"/>
                  <a:gd name="T23" fmla="*/ 1220 h 1220"/>
                  <a:gd name="T24" fmla="*/ 32 w 93"/>
                  <a:gd name="T25" fmla="*/ 1218 h 1220"/>
                  <a:gd name="T26" fmla="*/ 19 w 93"/>
                  <a:gd name="T27" fmla="*/ 1212 h 1220"/>
                  <a:gd name="T28" fmla="*/ 10 w 93"/>
                  <a:gd name="T29" fmla="*/ 1202 h 1220"/>
                  <a:gd name="T30" fmla="*/ 2 w 93"/>
                  <a:gd name="T31" fmla="*/ 1189 h 1220"/>
                  <a:gd name="T32" fmla="*/ 0 w 93"/>
                  <a:gd name="T33" fmla="*/ 1175 h 1220"/>
                  <a:gd name="T34" fmla="*/ 0 w 93"/>
                  <a:gd name="T35" fmla="*/ 45 h 1220"/>
                  <a:gd name="T36" fmla="*/ 2 w 93"/>
                  <a:gd name="T37" fmla="*/ 31 h 1220"/>
                  <a:gd name="T38" fmla="*/ 10 w 93"/>
                  <a:gd name="T39" fmla="*/ 19 h 1220"/>
                  <a:gd name="T40" fmla="*/ 19 w 93"/>
                  <a:gd name="T41" fmla="*/ 9 h 1220"/>
                  <a:gd name="T42" fmla="*/ 32 w 93"/>
                  <a:gd name="T43" fmla="*/ 3 h 1220"/>
                  <a:gd name="T44" fmla="*/ 46 w 93"/>
                  <a:gd name="T45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220">
                    <a:moveTo>
                      <a:pt x="46" y="0"/>
                    </a:moveTo>
                    <a:lnTo>
                      <a:pt x="61" y="3"/>
                    </a:lnTo>
                    <a:lnTo>
                      <a:pt x="74" y="9"/>
                    </a:lnTo>
                    <a:lnTo>
                      <a:pt x="84" y="19"/>
                    </a:lnTo>
                    <a:lnTo>
                      <a:pt x="90" y="31"/>
                    </a:lnTo>
                    <a:lnTo>
                      <a:pt x="93" y="45"/>
                    </a:lnTo>
                    <a:lnTo>
                      <a:pt x="93" y="1175"/>
                    </a:lnTo>
                    <a:lnTo>
                      <a:pt x="90" y="1189"/>
                    </a:lnTo>
                    <a:lnTo>
                      <a:pt x="84" y="1202"/>
                    </a:lnTo>
                    <a:lnTo>
                      <a:pt x="74" y="1212"/>
                    </a:lnTo>
                    <a:lnTo>
                      <a:pt x="61" y="1218"/>
                    </a:lnTo>
                    <a:lnTo>
                      <a:pt x="46" y="1220"/>
                    </a:lnTo>
                    <a:lnTo>
                      <a:pt x="32" y="1218"/>
                    </a:lnTo>
                    <a:lnTo>
                      <a:pt x="19" y="1212"/>
                    </a:lnTo>
                    <a:lnTo>
                      <a:pt x="10" y="1202"/>
                    </a:lnTo>
                    <a:lnTo>
                      <a:pt x="2" y="1189"/>
                    </a:lnTo>
                    <a:lnTo>
                      <a:pt x="0" y="117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10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2817815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121064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84700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813833" y="3328097"/>
              <a:ext cx="1573781" cy="84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2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46" y="3255603"/>
            <a:ext cx="2311909" cy="43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254</Words>
  <Application>Microsoft Office PowerPoint</Application>
  <PresentationFormat>화면 슬라이드 쇼(4:3)</PresentationFormat>
  <Paragraphs>53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KoPubWorld돋움체_Pro Bold</vt:lpstr>
      <vt:lpstr>경기천년제목 Bold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Flat Roadmap Horizontal Timelines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KTH</cp:lastModifiedBy>
  <cp:revision>131</cp:revision>
  <dcterms:created xsi:type="dcterms:W3CDTF">2013-09-12T13:05:01Z</dcterms:created>
  <dcterms:modified xsi:type="dcterms:W3CDTF">2019-10-10T05:37:11Z</dcterms:modified>
</cp:coreProperties>
</file>