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275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A4A72-4324-49CB-AA27-A85F83FC0BB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4D930-A194-41D7-95E1-9925D4B46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1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전부 다입니다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최소한의 크기를 가진 </a:t>
            </a:r>
            <a:r>
              <a:rPr lang="en-US" altLang="ko-KR" dirty="0"/>
              <a:t>minimal network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Shared value</a:t>
            </a:r>
            <a:r>
              <a:rPr lang="ko-KR" altLang="en-US" dirty="0"/>
              <a:t>들로 만들어진 여러 쌍의 네트워크의 </a:t>
            </a:r>
            <a:r>
              <a:rPr lang="en-US" altLang="ko-KR" dirty="0"/>
              <a:t>loss</a:t>
            </a:r>
            <a:r>
              <a:rPr lang="ko-KR" altLang="en-US" dirty="0"/>
              <a:t>를 구하고</a:t>
            </a:r>
            <a:r>
              <a:rPr lang="en-US" altLang="ko-KR" dirty="0"/>
              <a:t>, </a:t>
            </a:r>
            <a:r>
              <a:rPr lang="ko-KR" altLang="en-US" dirty="0"/>
              <a:t>그것을 합칩니다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그리고 그 </a:t>
            </a:r>
            <a:r>
              <a:rPr lang="en-US" altLang="ko-KR" dirty="0"/>
              <a:t>loss</a:t>
            </a:r>
            <a:r>
              <a:rPr lang="ko-KR" altLang="en-US" dirty="0"/>
              <a:t>를 기준으로 </a:t>
            </a:r>
            <a:r>
              <a:rPr lang="en-US" altLang="ko-KR" dirty="0"/>
              <a:t>network</a:t>
            </a:r>
            <a:r>
              <a:rPr lang="ko-KR" altLang="en-US" dirty="0"/>
              <a:t>들을 평가합니다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그리고 </a:t>
            </a:r>
            <a:r>
              <a:rPr lang="en-US" altLang="ko-KR" dirty="0" err="1"/>
              <a:t>performanc</a:t>
            </a:r>
            <a:r>
              <a:rPr lang="ko-KR" altLang="en-US" dirty="0"/>
              <a:t>와 </a:t>
            </a:r>
            <a:r>
              <a:rPr lang="en-US" altLang="ko-KR" dirty="0" err="1"/>
              <a:t>complextity</a:t>
            </a:r>
            <a:r>
              <a:rPr lang="ko-KR" altLang="en-US" dirty="0"/>
              <a:t>를 기준으로 평가합니다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그리고 높은 랭킹을 가진 </a:t>
            </a:r>
            <a:r>
              <a:rPr lang="en-US" altLang="ko-KR" dirty="0"/>
              <a:t>topology</a:t>
            </a:r>
            <a:r>
              <a:rPr lang="ko-KR" altLang="en-US" dirty="0"/>
              <a:t>를 변형시키고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pool</a:t>
            </a:r>
            <a:r>
              <a:rPr lang="ko-KR" altLang="en-US" dirty="0"/>
              <a:t>을 만든다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유전 알고리즘처럼 </a:t>
            </a:r>
            <a:r>
              <a:rPr lang="ko-KR" altLang="en-US" dirty="0" err="1"/>
              <a:t>좋은건</a:t>
            </a:r>
            <a:r>
              <a:rPr lang="ko-KR" altLang="en-US" dirty="0"/>
              <a:t> 취해서 변형</a:t>
            </a:r>
            <a:r>
              <a:rPr lang="en-US" altLang="ko-KR" dirty="0"/>
              <a:t>, </a:t>
            </a:r>
            <a:r>
              <a:rPr lang="ko-KR" altLang="en-US" dirty="0" err="1"/>
              <a:t>나쁜건</a:t>
            </a:r>
            <a:r>
              <a:rPr lang="ko-KR" altLang="en-US" dirty="0"/>
              <a:t> 버림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/>
              <a:t>Step</a:t>
            </a:r>
            <a:r>
              <a:rPr lang="ko-KR" altLang="en-US" dirty="0"/>
              <a:t>을 반복하면서 세대가 지남에 따라 </a:t>
            </a:r>
            <a:r>
              <a:rPr lang="en-US" altLang="ko-KR" dirty="0" err="1"/>
              <a:t>performanc</a:t>
            </a:r>
            <a:r>
              <a:rPr lang="ko-KR" altLang="en-US" dirty="0"/>
              <a:t>도 향상되고 </a:t>
            </a:r>
            <a:r>
              <a:rPr lang="en-US" altLang="ko-KR" dirty="0" err="1"/>
              <a:t>complexit</a:t>
            </a:r>
            <a:r>
              <a:rPr lang="ko-KR" altLang="en-US" dirty="0"/>
              <a:t>도 복잡해지는 </a:t>
            </a:r>
            <a:r>
              <a:rPr lang="en-US" altLang="ko-KR" dirty="0"/>
              <a:t>topology</a:t>
            </a:r>
            <a:r>
              <a:rPr lang="ko-KR" altLang="en-US" dirty="0"/>
              <a:t>가 </a:t>
            </a:r>
            <a:r>
              <a:rPr lang="ko-KR" altLang="en-US" dirty="0" err="1"/>
              <a:t>완성되어감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61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클래스를 </a:t>
            </a:r>
            <a:r>
              <a:rPr lang="ko-KR" altLang="en-US" dirty="0" err="1"/>
              <a:t>측정할때</a:t>
            </a:r>
            <a:r>
              <a:rPr lang="ko-KR" altLang="en-US" dirty="0"/>
              <a:t> 각 </a:t>
            </a:r>
            <a:r>
              <a:rPr lang="ko-KR" altLang="en-US" dirty="0" err="1"/>
              <a:t>각</a:t>
            </a:r>
            <a:r>
              <a:rPr lang="ko-KR" altLang="en-US" dirty="0"/>
              <a:t> 어느 픽셀이 사용되었는지 보여줌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4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전부 다입니다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최소한의 크기를 가진 </a:t>
            </a:r>
            <a:r>
              <a:rPr lang="en-US" altLang="ko-KR" dirty="0"/>
              <a:t>minimal network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Shared value</a:t>
            </a:r>
            <a:r>
              <a:rPr lang="ko-KR" altLang="en-US" dirty="0"/>
              <a:t>들로 만들어진 여러 쌍의 네트워크의 </a:t>
            </a:r>
            <a:r>
              <a:rPr lang="en-US" altLang="ko-KR" dirty="0"/>
              <a:t>loss</a:t>
            </a:r>
            <a:r>
              <a:rPr lang="ko-KR" altLang="en-US" dirty="0"/>
              <a:t>를 구하고</a:t>
            </a:r>
            <a:r>
              <a:rPr lang="en-US" altLang="ko-KR" dirty="0"/>
              <a:t>, </a:t>
            </a:r>
            <a:r>
              <a:rPr lang="ko-KR" altLang="en-US" dirty="0"/>
              <a:t>그것을 합칩니다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그리고 그 </a:t>
            </a:r>
            <a:r>
              <a:rPr lang="en-US" altLang="ko-KR" dirty="0"/>
              <a:t>loss</a:t>
            </a:r>
            <a:r>
              <a:rPr lang="ko-KR" altLang="en-US" dirty="0"/>
              <a:t>를 기준으로 </a:t>
            </a:r>
            <a:r>
              <a:rPr lang="en-US" altLang="ko-KR" dirty="0"/>
              <a:t>network</a:t>
            </a:r>
            <a:r>
              <a:rPr lang="ko-KR" altLang="en-US" dirty="0"/>
              <a:t>들을 평가합니다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그리고 </a:t>
            </a:r>
            <a:r>
              <a:rPr lang="en-US" altLang="ko-KR" dirty="0" err="1"/>
              <a:t>performanc</a:t>
            </a:r>
            <a:r>
              <a:rPr lang="ko-KR" altLang="en-US" dirty="0"/>
              <a:t>와 </a:t>
            </a:r>
            <a:r>
              <a:rPr lang="en-US" altLang="ko-KR" dirty="0" err="1"/>
              <a:t>complextity</a:t>
            </a:r>
            <a:r>
              <a:rPr lang="ko-KR" altLang="en-US" dirty="0"/>
              <a:t>를 기준으로 평가합니다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그리고 높은 랭킹을 가진 </a:t>
            </a:r>
            <a:r>
              <a:rPr lang="en-US" altLang="ko-KR" dirty="0"/>
              <a:t>topology</a:t>
            </a:r>
            <a:r>
              <a:rPr lang="ko-KR" altLang="en-US" dirty="0"/>
              <a:t>를 변형시키고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pool</a:t>
            </a:r>
            <a:r>
              <a:rPr lang="ko-KR" altLang="en-US" dirty="0"/>
              <a:t>을 만든다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유전 알고리즘처럼 </a:t>
            </a:r>
            <a:r>
              <a:rPr lang="ko-KR" altLang="en-US" dirty="0" err="1"/>
              <a:t>좋은건</a:t>
            </a:r>
            <a:r>
              <a:rPr lang="ko-KR" altLang="en-US" dirty="0"/>
              <a:t> 취해서 변형</a:t>
            </a:r>
            <a:r>
              <a:rPr lang="en-US" altLang="ko-KR" dirty="0"/>
              <a:t>, </a:t>
            </a:r>
            <a:r>
              <a:rPr lang="ko-KR" altLang="en-US" dirty="0" err="1"/>
              <a:t>나쁜건</a:t>
            </a:r>
            <a:r>
              <a:rPr lang="ko-KR" altLang="en-US" dirty="0"/>
              <a:t> 버림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/>
              <a:t>Step</a:t>
            </a:r>
            <a:r>
              <a:rPr lang="ko-KR" altLang="en-US" dirty="0"/>
              <a:t>을 반복하면서 세대가 지남에 따라 </a:t>
            </a:r>
            <a:r>
              <a:rPr lang="en-US" altLang="ko-KR" dirty="0" err="1"/>
              <a:t>performanc</a:t>
            </a:r>
            <a:r>
              <a:rPr lang="ko-KR" altLang="en-US" dirty="0"/>
              <a:t>도 향상되고 </a:t>
            </a:r>
            <a:r>
              <a:rPr lang="en-US" altLang="ko-KR" dirty="0" err="1"/>
              <a:t>complexit</a:t>
            </a:r>
            <a:r>
              <a:rPr lang="ko-KR" altLang="en-US" dirty="0"/>
              <a:t>도 복잡해지는 </a:t>
            </a:r>
            <a:r>
              <a:rPr lang="en-US" altLang="ko-KR" dirty="0"/>
              <a:t>topology</a:t>
            </a:r>
            <a:r>
              <a:rPr lang="ko-KR" altLang="en-US" dirty="0"/>
              <a:t>가 </a:t>
            </a:r>
            <a:r>
              <a:rPr lang="ko-KR" altLang="en-US" dirty="0" err="1"/>
              <a:t>완성되어감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5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Topology </a:t>
            </a:r>
            <a:r>
              <a:rPr lang="ko-KR" altLang="en-US" dirty="0"/>
              <a:t>변형이 너무 단순하다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7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성능을 보일 때 더 단순한 네트워크를 선호하도록 이렇게 지표를 작성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3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네트워크의 규모</a:t>
            </a:r>
            <a:r>
              <a:rPr lang="en-US" altLang="ko-KR" dirty="0"/>
              <a:t>/</a:t>
            </a:r>
            <a:r>
              <a:rPr lang="ko-KR" altLang="en-US" dirty="0"/>
              <a:t>복잡도를 고려하지 않은 </a:t>
            </a:r>
            <a:r>
              <a:rPr lang="en-US" altLang="ko-KR" dirty="0"/>
              <a:t>20%</a:t>
            </a:r>
            <a:r>
              <a:rPr lang="ko-KR" altLang="en-US" dirty="0"/>
              <a:t>로 인해 더 크기가 큰 네트워크도 점차 </a:t>
            </a:r>
            <a:r>
              <a:rPr lang="ko-KR" altLang="en-US" dirty="0" err="1"/>
              <a:t>만들수있게된다</a:t>
            </a:r>
            <a:r>
              <a:rPr lang="en-US" altLang="ko-KR" dirty="0"/>
              <a:t>. (</a:t>
            </a:r>
            <a:r>
              <a:rPr lang="ko-KR" altLang="en-US" dirty="0"/>
              <a:t>유전 알고리즘에서 돌연변이를 </a:t>
            </a:r>
            <a:r>
              <a:rPr lang="en-US" altLang="ko-KR" dirty="0"/>
              <a:t>population</a:t>
            </a:r>
            <a:r>
              <a:rPr lang="ko-KR" altLang="en-US" dirty="0"/>
              <a:t>으로 추가하는 것과 같은 개념이라 보면 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9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Fixed topology</a:t>
            </a:r>
            <a:r>
              <a:rPr lang="ko-KR" altLang="en-US" dirty="0"/>
              <a:t>는 학습 </a:t>
            </a:r>
            <a:r>
              <a:rPr lang="ko-KR" altLang="en-US" dirty="0" err="1"/>
              <a:t>안하면</a:t>
            </a:r>
            <a:r>
              <a:rPr lang="ko-KR" altLang="en-US" dirty="0"/>
              <a:t> 아주 꽝인데</a:t>
            </a:r>
            <a:endParaRPr lang="en-US" altLang="ko-KR" dirty="0"/>
          </a:p>
          <a:p>
            <a:r>
              <a:rPr lang="ko-KR" altLang="en-US" dirty="0"/>
              <a:t>얘는 잘함 </a:t>
            </a:r>
            <a:r>
              <a:rPr lang="en-US" altLang="ko-KR" dirty="0"/>
              <a:t>=&gt; </a:t>
            </a:r>
            <a:r>
              <a:rPr lang="ko-KR" altLang="en-US" dirty="0"/>
              <a:t>당연하지</a:t>
            </a:r>
            <a:r>
              <a:rPr lang="en-US" altLang="ko-KR" dirty="0"/>
              <a:t>, </a:t>
            </a:r>
            <a:r>
              <a:rPr lang="ko-KR" altLang="en-US" dirty="0"/>
              <a:t>그렇게 원래 짠 거니까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만약에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weight</a:t>
            </a:r>
            <a:r>
              <a:rPr lang="ko-KR" altLang="en-US" dirty="0"/>
              <a:t>로만 최적화하면 그 </a:t>
            </a:r>
            <a:r>
              <a:rPr lang="en-US" altLang="ko-KR" dirty="0"/>
              <a:t>weight</a:t>
            </a:r>
            <a:r>
              <a:rPr lang="ko-KR" altLang="en-US" dirty="0"/>
              <a:t>에 최적화된 모델이 만들어 질 거니까 여러 </a:t>
            </a:r>
            <a:r>
              <a:rPr lang="en-US" altLang="ko-KR" dirty="0"/>
              <a:t>weight</a:t>
            </a:r>
            <a:r>
              <a:rPr lang="ko-KR" altLang="en-US" dirty="0"/>
              <a:t>로 합쳐서 </a:t>
            </a:r>
            <a:r>
              <a:rPr lang="ko-KR" altLang="en-US" dirty="0" err="1"/>
              <a:t>한거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Fixed topology</a:t>
            </a:r>
            <a:r>
              <a:rPr lang="ko-KR" altLang="en-US" dirty="0"/>
              <a:t>는 학습 </a:t>
            </a:r>
            <a:r>
              <a:rPr lang="ko-KR" altLang="en-US" dirty="0" err="1"/>
              <a:t>안하면</a:t>
            </a:r>
            <a:r>
              <a:rPr lang="ko-KR" altLang="en-US" dirty="0"/>
              <a:t> 아주 꽝인데</a:t>
            </a:r>
            <a:endParaRPr lang="en-US" altLang="ko-KR" dirty="0"/>
          </a:p>
          <a:p>
            <a:r>
              <a:rPr lang="ko-KR" altLang="en-US" dirty="0"/>
              <a:t>얘는 잘함 </a:t>
            </a:r>
            <a:r>
              <a:rPr lang="en-US" altLang="ko-KR" dirty="0"/>
              <a:t>=&gt; </a:t>
            </a:r>
            <a:r>
              <a:rPr lang="ko-KR" altLang="en-US" dirty="0"/>
              <a:t>당연하지</a:t>
            </a:r>
            <a:r>
              <a:rPr lang="en-US" altLang="ko-KR" dirty="0"/>
              <a:t>, </a:t>
            </a:r>
            <a:r>
              <a:rPr lang="ko-KR" altLang="en-US" dirty="0"/>
              <a:t>그렇게 원래 짠 거니까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만약에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weight</a:t>
            </a:r>
            <a:r>
              <a:rPr lang="ko-KR" altLang="en-US" dirty="0"/>
              <a:t>로만 최적화하면 그 </a:t>
            </a:r>
            <a:r>
              <a:rPr lang="en-US" altLang="ko-KR" dirty="0"/>
              <a:t>weight</a:t>
            </a:r>
            <a:r>
              <a:rPr lang="ko-KR" altLang="en-US" dirty="0"/>
              <a:t>에 최적화된 모델이 만들어 질 거니까 여러 </a:t>
            </a:r>
            <a:r>
              <a:rPr lang="en-US" altLang="ko-KR" dirty="0"/>
              <a:t>weight</a:t>
            </a:r>
            <a:r>
              <a:rPr lang="ko-KR" altLang="en-US" dirty="0"/>
              <a:t>로 합쳐서 </a:t>
            </a:r>
            <a:r>
              <a:rPr lang="ko-KR" altLang="en-US" dirty="0" err="1"/>
              <a:t>한거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8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클래스를 </a:t>
            </a:r>
            <a:r>
              <a:rPr lang="ko-KR" altLang="en-US" dirty="0" err="1"/>
              <a:t>측정할때</a:t>
            </a:r>
            <a:r>
              <a:rPr lang="ko-KR" altLang="en-US" dirty="0"/>
              <a:t> 각 </a:t>
            </a:r>
            <a:r>
              <a:rPr lang="ko-KR" altLang="en-US" dirty="0" err="1"/>
              <a:t>각</a:t>
            </a:r>
            <a:r>
              <a:rPr lang="ko-KR" altLang="en-US" dirty="0"/>
              <a:t> 어느 픽셀이 사용되었는지 보여줌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D930-A194-41D7-95E1-9925D4B461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8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E5687-F800-47E2-B8A5-58A8167AF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FFD7C-71F8-4133-BAEB-9BC19FEA3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140C2-2E1C-4501-A526-6F7B6F3A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2715E-36E8-4BF5-A758-81A3AFB2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89A70-6D00-445C-8C46-95BF75C0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8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A3745-F882-427C-9539-B43B1C68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FE72C-FA54-4CCC-9C6A-E95FEED0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34F6-F246-4994-B60C-E2854343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7738D-681A-4805-A114-30E44732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BF2B-2C7C-4FC2-B50D-4FD2219D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8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4ACE1-E524-4B7D-81AF-2C9043697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34A39-38A5-4EB3-9B0B-1FE2D959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537F3-430D-4A5D-8710-ECCADFBE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B01D5-C044-4291-BB51-4B95A09B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90AB8-7BF7-4EFF-952A-B674DBE0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8ACC-0A41-49F7-BF84-9511BFEC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38E7E-D70C-4BEB-A3C8-96733A5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79916-3193-4737-B7E8-8A0CD5A5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DA6A0-B480-46A3-8ADC-61541250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087B5-8694-45AB-AC13-AF729324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4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9695-75D8-4BFA-8C97-16C9F0EF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0536C-5822-46A8-84E9-38E48C00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8444-0E73-4AAD-906B-DA2206B1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53ED7-284D-40AF-A5CE-692FEDA8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12A5B-CEF0-4C9C-9B5E-C88CF8D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35D21-58CF-4A3D-B752-63A0F03B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88CE6-F36B-41D2-A080-BCE8E9A32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76A2B-76BD-4F6B-B06B-4D50A3CF5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41C34-7FC8-4172-98CA-A67D0732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BDAA8-1B6C-44E7-929B-405ADFDC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4E251-A497-4627-994C-A70591BB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567AB-594F-47CE-AE22-FC4F4F90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5E41A-8103-420F-A205-3F116C2A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D3BB9-F337-4B63-9170-14F9ECDDB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7137F-B6C4-4DA1-8F7C-AD412453C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4E9957-644F-4A44-A4D3-634AC3FD0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8D924-BA94-4206-8B6E-F1201A2A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D9AA00-2281-4DBA-9474-C64DA448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65BE3-D4A0-40C7-B838-013C5C2D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2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F864E-40FB-4B8D-B5DD-BB1695D2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C8A4DD-DA48-40F1-AC87-6111162A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4D15FF-C3B0-4D4C-9DBE-CBCDE67E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72FA1-32D4-48CA-8D1A-0E904D53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6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479E1-C2D8-4FE1-A487-EF64E6F0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052B1D-92E0-4C4E-915A-B8EB67E4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DAEE9-BFEE-4338-ABD5-4D538CC6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2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5226-CA6F-4BE0-8C36-AA3E600A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2874A-4CD4-42B2-9468-B5CAC276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434F1-F92C-46A0-AE9C-25AA2A1C6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FF261-675F-42C8-BE7D-B1C951B8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304CD-5A1E-419E-9E1B-BE38F0FA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C6634-E46A-4DB0-B3B7-208FDC98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205-D304-406B-BD81-0A34EDD3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0DA19D-1553-4F3C-A691-0F75BD20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3516D-82A9-4CDE-87F4-CCBFECCC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2C1F7-0EF4-4504-9287-D5EA088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08A6F-65E8-4EA2-8F1D-556A04D4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601DF-85CD-4BE3-8656-303EDB91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C35708-86F6-4002-BCEA-A32DE4E3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DE92-0298-455B-94B3-53B5F5B8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22442-72DC-4268-BB89-A372E2D34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EF6F-33BF-47CA-9324-F2518171012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E4316-9D52-4814-9CF7-1B21EF568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2AC04-3185-4B4B-ACA0-A98D14370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FD63-8608-4A05-85DA-76818F66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2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ightagnostic.github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B7011-B54C-498C-BB8C-D79FD2AB7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/>
              <a:t>Weight Agnostic Neural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BE38F-32F1-4FDB-BC68-31CE95ABB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347"/>
            <a:ext cx="9144000" cy="1655762"/>
          </a:xfrm>
        </p:spPr>
        <p:txBody>
          <a:bodyPr/>
          <a:lstStyle/>
          <a:p>
            <a:r>
              <a:rPr lang="ko-KR" altLang="en-US"/>
              <a:t>모두의 연구소</a:t>
            </a:r>
            <a:endParaRPr lang="en-US" altLang="ko-KR"/>
          </a:p>
          <a:p>
            <a:r>
              <a:rPr lang="ko-KR" altLang="en-US"/>
              <a:t>강태형</a:t>
            </a:r>
            <a:endParaRPr lang="en-US" altLang="ko-KR"/>
          </a:p>
          <a:p>
            <a:r>
              <a:rPr lang="en-US" altLang="ko-KR"/>
              <a:t>gtpgg1013@gmail.com</a:t>
            </a:r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4D078211-978B-46A3-ADAA-F662822D6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5" y="4048125"/>
            <a:ext cx="28098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33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Agnostic Neural Network 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8C09CE-7B84-4F9A-B99A-6B8AF264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그림에서는 일단 </a:t>
            </a:r>
            <a:r>
              <a:rPr lang="en-US" altLang="ko-KR" dirty="0"/>
              <a:t>loss</a:t>
            </a:r>
            <a:r>
              <a:rPr lang="ko-KR" altLang="en-US" dirty="0"/>
              <a:t>로만 랭크를 매기듯이 설명되었는데</a:t>
            </a:r>
            <a:endParaRPr lang="en-US" altLang="ko-KR" dirty="0"/>
          </a:p>
          <a:p>
            <a:r>
              <a:rPr lang="en-US" altLang="ko-KR" dirty="0" err="1"/>
              <a:t>Complexitity</a:t>
            </a:r>
            <a:r>
              <a:rPr lang="ko-KR" altLang="en-US" dirty="0"/>
              <a:t>도 고려해서 </a:t>
            </a:r>
            <a:r>
              <a:rPr lang="en-US" altLang="ko-KR" dirty="0"/>
              <a:t>Ranking </a:t>
            </a:r>
            <a:r>
              <a:rPr lang="ko-KR" altLang="en-US" dirty="0"/>
              <a:t>매김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48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Agnostic Neural Network 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8C09CE-7B84-4F9A-B99A-6B8AF264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Topology Search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NEAT</a:t>
            </a:r>
            <a:r>
              <a:rPr lang="ko-KR" altLang="en-US" dirty="0"/>
              <a:t>라는 </a:t>
            </a:r>
            <a:r>
              <a:rPr lang="en-US" altLang="ko-KR" dirty="0" err="1"/>
              <a:t>neuroevolution</a:t>
            </a:r>
            <a:r>
              <a:rPr lang="en-US" altLang="ko-KR" dirty="0"/>
              <a:t> </a:t>
            </a:r>
            <a:r>
              <a:rPr lang="ko-KR" altLang="en-US" dirty="0"/>
              <a:t>알고리즘에서 </a:t>
            </a:r>
            <a:r>
              <a:rPr lang="ko-KR" altLang="en-US" dirty="0" err="1"/>
              <a:t>따옴</a:t>
            </a:r>
            <a:endParaRPr lang="en-US" altLang="ko-KR" dirty="0"/>
          </a:p>
          <a:p>
            <a:r>
              <a:rPr lang="en-US" altLang="ko-KR" dirty="0"/>
              <a:t>Topology</a:t>
            </a:r>
            <a:r>
              <a:rPr lang="ko-KR" altLang="en-US" dirty="0"/>
              <a:t>에 </a:t>
            </a:r>
            <a:r>
              <a:rPr lang="en-US" altLang="ko-KR" dirty="0"/>
              <a:t>Node </a:t>
            </a:r>
            <a:r>
              <a:rPr lang="ko-KR" altLang="en-US" dirty="0"/>
              <a:t>추가 </a:t>
            </a:r>
            <a:r>
              <a:rPr lang="en-US" altLang="ko-KR" dirty="0"/>
              <a:t>/ Connection </a:t>
            </a:r>
            <a:r>
              <a:rPr lang="ko-KR" altLang="en-US" dirty="0"/>
              <a:t>추가 </a:t>
            </a:r>
            <a:r>
              <a:rPr lang="en-US" altLang="ko-KR" dirty="0"/>
              <a:t>/ Activation change</a:t>
            </a:r>
          </a:p>
          <a:p>
            <a:r>
              <a:rPr lang="en-US" altLang="ko-KR" dirty="0"/>
              <a:t>activation </a:t>
            </a:r>
            <a:r>
              <a:rPr lang="en-US" altLang="ko-KR" dirty="0" err="1"/>
              <a:t>func</a:t>
            </a:r>
            <a:r>
              <a:rPr lang="en-US" altLang="ko-KR" dirty="0"/>
              <a:t> : linear, sigmoid, RELU, Gaussian, Sigmoid, step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AE9819-9ADB-4835-A7C0-AB086D48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762250"/>
            <a:ext cx="5962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5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Agnostic Neural Network 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8C09CE-7B84-4F9A-B99A-6B8AF264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&amp; Complexity</a:t>
            </a:r>
          </a:p>
          <a:p>
            <a:endParaRPr lang="en-US" altLang="ko-KR" dirty="0"/>
          </a:p>
          <a:p>
            <a:r>
              <a:rPr lang="ko-KR" altLang="en-US" dirty="0"/>
              <a:t>네트워크 성능 평가</a:t>
            </a:r>
            <a:r>
              <a:rPr lang="en-US" altLang="ko-KR" dirty="0"/>
              <a:t> </a:t>
            </a:r>
            <a:r>
              <a:rPr lang="ko-KR" altLang="en-US" dirty="0"/>
              <a:t>지표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weight value</a:t>
            </a:r>
            <a:r>
              <a:rPr lang="ko-KR" altLang="en-US" dirty="0"/>
              <a:t>에 대한 평균 성능 </a:t>
            </a:r>
            <a:r>
              <a:rPr lang="en-US" altLang="ko-KR" dirty="0"/>
              <a:t>(mean performance)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들 중 최고 성능 </a:t>
            </a:r>
            <a:r>
              <a:rPr lang="en-US" altLang="ko-KR" dirty="0"/>
              <a:t>(max</a:t>
            </a:r>
            <a:r>
              <a:rPr lang="ko-KR" altLang="en-US" dirty="0"/>
              <a:t> </a:t>
            </a:r>
            <a:r>
              <a:rPr lang="en-US" altLang="ko-KR" dirty="0"/>
              <a:t>performance)</a:t>
            </a:r>
          </a:p>
          <a:p>
            <a:r>
              <a:rPr lang="ko-KR" altLang="en-US" dirty="0"/>
              <a:t>네트워크 연결고리 개수 </a:t>
            </a:r>
            <a:r>
              <a:rPr lang="en-US" altLang="ko-KR" dirty="0"/>
              <a:t>(number of connections)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5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Agnostic Neural Network 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8C09CE-7B84-4F9A-B99A-6B8AF264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&amp; Complexity</a:t>
            </a:r>
          </a:p>
          <a:p>
            <a:endParaRPr lang="en-US" altLang="ko-KR" dirty="0"/>
          </a:p>
          <a:p>
            <a:r>
              <a:rPr lang="ko-KR" altLang="en-US" dirty="0"/>
              <a:t>성능 향상 </a:t>
            </a:r>
            <a:r>
              <a:rPr lang="en-US" altLang="ko-KR" dirty="0"/>
              <a:t>: </a:t>
            </a:r>
            <a:r>
              <a:rPr lang="ko-KR" altLang="en-US" dirty="0"/>
              <a:t>네트워크 복잡도 오르는 것도 당연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네트워크 크기에 너무 집중되어 구조적으로 큰 변화가 일어나기 </a:t>
            </a:r>
            <a:r>
              <a:rPr lang="ko-KR" altLang="en-US" dirty="0" err="1"/>
              <a:t>힘듬</a:t>
            </a:r>
            <a:endParaRPr lang="en-US" altLang="ko-KR" dirty="0"/>
          </a:p>
          <a:p>
            <a:r>
              <a:rPr lang="en-US" altLang="ko-KR" dirty="0"/>
              <a:t>80%</a:t>
            </a:r>
            <a:r>
              <a:rPr lang="ko-KR" altLang="en-US" dirty="0"/>
              <a:t> </a:t>
            </a:r>
            <a:r>
              <a:rPr lang="en-US" altLang="ko-KR" dirty="0"/>
              <a:t>: mean</a:t>
            </a:r>
            <a:r>
              <a:rPr lang="ko-KR" altLang="en-US" dirty="0"/>
              <a:t> </a:t>
            </a:r>
            <a:r>
              <a:rPr lang="en-US" altLang="ko-KR" dirty="0"/>
              <a:t>performance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number of connection</a:t>
            </a:r>
            <a:r>
              <a:rPr lang="ko-KR" altLang="en-US" dirty="0"/>
              <a:t>으로 랭킹</a:t>
            </a:r>
            <a:endParaRPr lang="en-US" altLang="ko-KR" dirty="0"/>
          </a:p>
          <a:p>
            <a:r>
              <a:rPr lang="en-US" altLang="ko-KR" dirty="0"/>
              <a:t>20% :</a:t>
            </a:r>
            <a:r>
              <a:rPr lang="ko-KR" altLang="en-US" dirty="0"/>
              <a:t> </a:t>
            </a:r>
            <a:r>
              <a:rPr lang="en-US" altLang="ko-KR" dirty="0"/>
              <a:t>max performance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mean performance</a:t>
            </a:r>
            <a:r>
              <a:rPr lang="ko-KR" altLang="en-US" dirty="0"/>
              <a:t>로 랭킹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91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2299792-68C6-41E2-9E71-18D79FCE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Continuous Control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task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Swing Up</a:t>
            </a:r>
          </a:p>
          <a:p>
            <a:r>
              <a:rPr lang="en-US" altLang="ko-KR" dirty="0"/>
              <a:t>Biped</a:t>
            </a:r>
          </a:p>
          <a:p>
            <a:r>
              <a:rPr lang="en-US" altLang="ko-KR" dirty="0" err="1"/>
              <a:t>CarRacing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99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8C09CE-7B84-4F9A-B99A-6B8AF264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2189"/>
            <a:ext cx="10515600" cy="2294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Random weights : -2~2 </a:t>
            </a:r>
            <a:r>
              <a:rPr lang="ko-KR" altLang="en-US" sz="2400" dirty="0"/>
              <a:t>사이의 </a:t>
            </a:r>
            <a:r>
              <a:rPr lang="ko-KR" altLang="en-US" sz="2400" dirty="0" err="1"/>
              <a:t>여러개의</a:t>
            </a:r>
            <a:r>
              <a:rPr lang="ko-KR" altLang="en-US" sz="2400" dirty="0"/>
              <a:t> </a:t>
            </a:r>
            <a:r>
              <a:rPr lang="en-US" altLang="ko-KR" sz="2400" dirty="0"/>
              <a:t>weight</a:t>
            </a:r>
            <a:r>
              <a:rPr lang="ko-KR" altLang="en-US" sz="2400" dirty="0"/>
              <a:t>들 </a:t>
            </a:r>
            <a:r>
              <a:rPr lang="en-US" altLang="ko-KR" sz="2400" dirty="0"/>
              <a:t>(w1, w2, ... , </a:t>
            </a:r>
            <a:r>
              <a:rPr lang="en-US" altLang="ko-KR" sz="2400" dirty="0" err="1"/>
              <a:t>wn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Random shared weight : -2~2 </a:t>
            </a:r>
            <a:r>
              <a:rPr lang="ko-KR" altLang="en-US" sz="2400" dirty="0"/>
              <a:t>사이의 </a:t>
            </a:r>
            <a:r>
              <a:rPr lang="en-US" altLang="ko-KR" sz="2400" dirty="0"/>
              <a:t>weight </a:t>
            </a:r>
            <a:r>
              <a:rPr lang="ko-KR" altLang="en-US" sz="2400" dirty="0"/>
              <a:t>하나 </a:t>
            </a:r>
            <a:r>
              <a:rPr lang="en-US" altLang="ko-KR" sz="2400" dirty="0"/>
              <a:t>(w1 = w2 = ... = </a:t>
            </a:r>
            <a:r>
              <a:rPr lang="en-US" altLang="ko-KR" sz="2400" dirty="0" err="1"/>
              <a:t>wn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Tuned shared weight : </a:t>
            </a:r>
            <a:r>
              <a:rPr lang="ko-KR" altLang="en-US" sz="2400" dirty="0"/>
              <a:t>위의 </a:t>
            </a:r>
            <a:r>
              <a:rPr lang="en-US" altLang="ko-KR" sz="2400" dirty="0"/>
              <a:t>Random shared weight </a:t>
            </a:r>
            <a:r>
              <a:rPr lang="ko-KR" altLang="en-US" sz="2400" dirty="0"/>
              <a:t>중 가장 높은 성능을 보이는 </a:t>
            </a:r>
            <a:r>
              <a:rPr lang="en-US" altLang="ko-KR" sz="2400" dirty="0"/>
              <a:t>weight (w1 = w2 = ... = </a:t>
            </a:r>
            <a:r>
              <a:rPr lang="en-US" altLang="ko-KR" sz="2400" dirty="0" err="1"/>
              <a:t>wn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Tuned weights : REINFORCE </a:t>
            </a:r>
            <a:r>
              <a:rPr lang="ko-KR" altLang="en-US" sz="2400" dirty="0"/>
              <a:t>방법을 이용해서 얻은 </a:t>
            </a:r>
            <a:r>
              <a:rPr lang="en-US" altLang="ko-KR" sz="2400" dirty="0"/>
              <a:t>weight</a:t>
            </a:r>
            <a:r>
              <a:rPr lang="ko-KR" altLang="en-US" sz="2400" dirty="0"/>
              <a:t>들 </a:t>
            </a:r>
            <a:r>
              <a:rPr lang="en-US" altLang="ko-KR" sz="2400" dirty="0"/>
              <a:t>(w1, w2, ... , </a:t>
            </a:r>
            <a:r>
              <a:rPr lang="en-US" altLang="ko-KR" sz="2400" dirty="0" err="1"/>
              <a:t>wn</a:t>
            </a:r>
            <a:r>
              <a:rPr lang="en-US" altLang="ko-KR" sz="24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F7CF63-A640-453C-B707-5CB8B0D6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238" y="1825625"/>
            <a:ext cx="6038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837818-0F01-4320-9024-086287492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9382"/>
            <a:ext cx="10515600" cy="9196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Gen </a:t>
            </a:r>
            <a:r>
              <a:rPr lang="ko-KR" altLang="en-US" dirty="0"/>
              <a:t>진행되며 변형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04845B-4F2F-4827-B54B-4DBDD4376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94" y="1689474"/>
            <a:ext cx="8338811" cy="33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2299792-68C6-41E2-9E71-18D79FCE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r>
              <a:rPr lang="en-US" altLang="ko-KR" dirty="0"/>
              <a:t>Train</a:t>
            </a:r>
            <a:r>
              <a:rPr lang="ko-KR" altLang="en-US" dirty="0"/>
              <a:t>을 </a:t>
            </a:r>
            <a:r>
              <a:rPr lang="ko-KR" altLang="en-US" dirty="0" err="1"/>
              <a:t>안해도</a:t>
            </a:r>
            <a:r>
              <a:rPr lang="ko-KR" altLang="en-US" dirty="0"/>
              <a:t> 나름 잘 맞춘다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https://weightagnostic.github.io/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E5BB29-9585-4776-A178-8D2CF8CBC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95" y="1690688"/>
            <a:ext cx="8749609" cy="27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2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7549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85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D3E017-A3D1-43CA-9FCD-BA5C2084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69" y="1218448"/>
            <a:ext cx="71818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2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E2FCA-45FE-4CC2-B141-2A22568A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1731F-0993-4CCB-BDCE-BD55848C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기존 네트워크 </a:t>
            </a:r>
            <a:r>
              <a:rPr lang="en-US" altLang="ko-KR" sz="3200" dirty="0"/>
              <a:t>: </a:t>
            </a:r>
            <a:r>
              <a:rPr lang="ko-KR" altLang="en-US" sz="3200" dirty="0"/>
              <a:t>특정 </a:t>
            </a:r>
            <a:r>
              <a:rPr lang="en-US" altLang="ko-KR" sz="3200" dirty="0"/>
              <a:t>task</a:t>
            </a:r>
            <a:r>
              <a:rPr lang="ko-KR" altLang="en-US" sz="3200" dirty="0"/>
              <a:t>를 수행할 때</a:t>
            </a:r>
            <a:r>
              <a:rPr lang="en-US" altLang="ko-KR" sz="3200" dirty="0"/>
              <a:t>, </a:t>
            </a:r>
            <a:r>
              <a:rPr lang="ko-KR" altLang="en-US" sz="3200" dirty="0"/>
              <a:t>특정</a:t>
            </a:r>
            <a:r>
              <a:rPr lang="en-US" altLang="ko-KR" sz="3200" dirty="0"/>
              <a:t> architecture</a:t>
            </a:r>
            <a:r>
              <a:rPr lang="ko-KR" altLang="en-US" sz="3200" dirty="0"/>
              <a:t>를 써야 좋다는 게 통념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그 다음 </a:t>
            </a:r>
            <a:r>
              <a:rPr lang="en-US" altLang="ko-KR" sz="3200" dirty="0"/>
              <a:t>‘weight parameter</a:t>
            </a:r>
            <a:r>
              <a:rPr lang="ko-KR" altLang="en-US" sz="3200" dirty="0"/>
              <a:t>를 얼마나 잘 학습시키느냐</a:t>
            </a:r>
            <a:r>
              <a:rPr lang="en-US" altLang="ko-KR" sz="3200" dirty="0"/>
              <a:t>’</a:t>
            </a:r>
            <a:r>
              <a:rPr lang="ko-KR" altLang="en-US" sz="3200" dirty="0"/>
              <a:t>가 중점이었음</a:t>
            </a:r>
            <a:endParaRPr lang="en-US" altLang="ko-KR" sz="3200" dirty="0"/>
          </a:p>
          <a:p>
            <a:r>
              <a:rPr lang="ko-KR" altLang="en-US" sz="3200" dirty="0"/>
              <a:t>위 논문에서는 </a:t>
            </a:r>
            <a:r>
              <a:rPr lang="en-US" altLang="ko-KR" sz="3200" dirty="0"/>
              <a:t>weight training</a:t>
            </a:r>
            <a:r>
              <a:rPr lang="ko-KR" altLang="en-US" sz="3200" dirty="0"/>
              <a:t>과 별개로</a:t>
            </a:r>
            <a:r>
              <a:rPr lang="en-US" altLang="ko-KR" sz="3200" dirty="0"/>
              <a:t>, </a:t>
            </a:r>
            <a:r>
              <a:rPr lang="ko-KR" altLang="en-US" sz="3200" dirty="0"/>
              <a:t>충분한 성능을 나타내는 </a:t>
            </a:r>
            <a:r>
              <a:rPr lang="en-US" altLang="ko-KR" sz="3200" dirty="0"/>
              <a:t>architecture</a:t>
            </a:r>
            <a:r>
              <a:rPr lang="ko-KR" altLang="en-US" sz="3200" dirty="0"/>
              <a:t>를 찾는 방법을 제안</a:t>
            </a:r>
            <a:endParaRPr lang="en-US" altLang="ko-KR" sz="3200" dirty="0"/>
          </a:p>
          <a:p>
            <a:r>
              <a:rPr lang="en-US" altLang="ko-KR" sz="3200" dirty="0"/>
              <a:t>Reinforce learning</a:t>
            </a:r>
            <a:r>
              <a:rPr lang="ko-KR" altLang="en-US" sz="3200" dirty="0"/>
              <a:t>과 </a:t>
            </a:r>
            <a:r>
              <a:rPr lang="en-US" altLang="ko-KR" sz="3200" dirty="0"/>
              <a:t>supervised learning</a:t>
            </a:r>
            <a:r>
              <a:rPr lang="ko-KR" altLang="en-US" sz="3200" dirty="0"/>
              <a:t>에서 충분한 성과를 보임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83811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/>
              <a:t>뱀</a:t>
            </a:r>
            <a:r>
              <a:rPr lang="en-US" altLang="ko-KR" sz="3200"/>
              <a:t>, </a:t>
            </a:r>
            <a:r>
              <a:rPr lang="ko-KR" altLang="en-US" sz="3200"/>
              <a:t>도마뱀 등등의 다양한 생물들은 태어나자마자 학습 없이 </a:t>
            </a:r>
            <a:r>
              <a:rPr lang="en-US" altLang="ko-KR" sz="3200"/>
              <a:t>‘</a:t>
            </a:r>
            <a:r>
              <a:rPr lang="ko-KR" altLang="en-US" sz="3200"/>
              <a:t>본능적으로</a:t>
            </a:r>
            <a:r>
              <a:rPr lang="en-US" altLang="ko-KR" sz="3200"/>
              <a:t>’ </a:t>
            </a:r>
            <a:r>
              <a:rPr lang="ko-KR" altLang="en-US" sz="3200"/>
              <a:t>포식자를 피하는 법을 암</a:t>
            </a:r>
            <a:endParaRPr lang="en-US" altLang="ko-KR" sz="3200"/>
          </a:p>
          <a:p>
            <a:r>
              <a:rPr lang="ko-KR" altLang="en-US" sz="3200"/>
              <a:t>그러나 우리는 모델을 학습시킬 때 바닥부터 학습시킴</a:t>
            </a:r>
            <a:endParaRPr lang="en-US" altLang="ko-KR" sz="3200"/>
          </a:p>
          <a:p>
            <a:r>
              <a:rPr lang="ko-KR" altLang="en-US" sz="3200"/>
              <a:t>모델도 이런식으로 </a:t>
            </a:r>
            <a:r>
              <a:rPr lang="en-US" altLang="ko-KR" sz="3200"/>
              <a:t>‘weight</a:t>
            </a:r>
            <a:r>
              <a:rPr lang="ko-KR" altLang="en-US" sz="3200"/>
              <a:t>에 영향 받지 않게</a:t>
            </a:r>
            <a:r>
              <a:rPr lang="en-US" altLang="ko-KR" sz="3200"/>
              <a:t>’ </a:t>
            </a:r>
            <a:r>
              <a:rPr lang="ko-KR" altLang="en-US" sz="3200"/>
              <a:t>설계해 보자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95190-F1E2-4F50-ABCA-37EBDCBD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4001294"/>
            <a:ext cx="6724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5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Task</a:t>
            </a:r>
            <a:r>
              <a:rPr lang="ko-KR" altLang="en-US" sz="3200" dirty="0"/>
              <a:t>에 강한 </a:t>
            </a:r>
            <a:r>
              <a:rPr lang="en-US" altLang="ko-KR" sz="3200" dirty="0"/>
              <a:t>inductive bias</a:t>
            </a:r>
            <a:r>
              <a:rPr lang="ko-KR" altLang="en-US" sz="3200" dirty="0"/>
              <a:t>를 가진 모델들은 </a:t>
            </a:r>
            <a:r>
              <a:rPr lang="en-US" altLang="ko-KR" sz="3200" dirty="0"/>
              <a:t>weigh</a:t>
            </a:r>
            <a:r>
              <a:rPr lang="ko-KR" altLang="en-US" sz="3200" dirty="0"/>
              <a:t>를 초기에 랜덤하게 줘도 어느정도 제 기능을 함</a:t>
            </a:r>
            <a:endParaRPr lang="en-US" altLang="ko-KR" sz="3200" dirty="0"/>
          </a:p>
          <a:p>
            <a:r>
              <a:rPr lang="ko-KR" altLang="en-US" sz="3200" dirty="0"/>
              <a:t>이에 영향을 받아</a:t>
            </a:r>
            <a:r>
              <a:rPr lang="en-US" altLang="ko-KR" sz="3200" dirty="0"/>
              <a:t>, </a:t>
            </a:r>
            <a:r>
              <a:rPr lang="ko-KR" altLang="en-US" sz="3200" dirty="0"/>
              <a:t>랜덤하게 </a:t>
            </a:r>
            <a:r>
              <a:rPr lang="en-US" altLang="ko-KR" sz="3200" dirty="0"/>
              <a:t>weight</a:t>
            </a:r>
            <a:r>
              <a:rPr lang="ko-KR" altLang="en-US" sz="3200" dirty="0"/>
              <a:t>를 주어도 </a:t>
            </a:r>
            <a:r>
              <a:rPr lang="en-US" altLang="ko-KR" sz="3200" dirty="0"/>
              <a:t>task</a:t>
            </a:r>
            <a:r>
              <a:rPr lang="ko-KR" altLang="en-US" sz="3200" dirty="0"/>
              <a:t>를 수행할 수 있는 </a:t>
            </a:r>
            <a:r>
              <a:rPr lang="en-US" altLang="ko-KR" sz="3200" dirty="0"/>
              <a:t>Weight Agnostic Neural Network</a:t>
            </a:r>
            <a:r>
              <a:rPr lang="ko-KR" altLang="en-US" sz="3200" dirty="0"/>
              <a:t>를 찾고자 함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67791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06C1-80B9-4983-880C-157B699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4954B-E4EA-4CED-A97E-1463BFFC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How?</a:t>
            </a:r>
          </a:p>
          <a:p>
            <a:r>
              <a:rPr lang="en-US" altLang="ko-KR" sz="3200" dirty="0"/>
              <a:t>1. single shared weight parameter</a:t>
            </a:r>
            <a:r>
              <a:rPr lang="ko-KR" altLang="en-US" sz="3200" dirty="0"/>
              <a:t>를 모든 </a:t>
            </a:r>
            <a:r>
              <a:rPr lang="en-US" altLang="ko-KR" sz="3200" dirty="0"/>
              <a:t>network</a:t>
            </a:r>
            <a:r>
              <a:rPr lang="ko-KR" altLang="en-US" sz="3200" dirty="0"/>
              <a:t>에 할당</a:t>
            </a:r>
            <a:endParaRPr lang="en-US" altLang="ko-KR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이 </a:t>
            </a:r>
            <a:r>
              <a:rPr lang="en-US" altLang="ko-KR" sz="3200" dirty="0"/>
              <a:t>single weight parameter</a:t>
            </a:r>
            <a:r>
              <a:rPr lang="ko-KR" altLang="en-US" sz="3200" dirty="0"/>
              <a:t>가 사용된 </a:t>
            </a:r>
            <a:r>
              <a:rPr lang="en-US" altLang="ko-KR" sz="3200" dirty="0"/>
              <a:t>network</a:t>
            </a:r>
            <a:r>
              <a:rPr lang="ko-KR" altLang="en-US" sz="3200" dirty="0"/>
              <a:t>로 평가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Weight</a:t>
            </a:r>
            <a:r>
              <a:rPr lang="ko-KR" altLang="en-US" sz="3200" dirty="0"/>
              <a:t>를 </a:t>
            </a:r>
            <a:r>
              <a:rPr lang="en-US" altLang="ko-KR" sz="3200" dirty="0"/>
              <a:t>optimize </a:t>
            </a:r>
            <a:r>
              <a:rPr lang="ko-KR" altLang="en-US" sz="3200" dirty="0"/>
              <a:t>하는 대신</a:t>
            </a:r>
            <a:r>
              <a:rPr lang="en-US" altLang="ko-KR" sz="3200" dirty="0"/>
              <a:t>, architecture</a:t>
            </a:r>
            <a:r>
              <a:rPr lang="ko-KR" altLang="en-US" sz="3200" dirty="0"/>
              <a:t>를 </a:t>
            </a:r>
            <a:r>
              <a:rPr lang="en-US" altLang="ko-KR" sz="3200" dirty="0"/>
              <a:t>optimize</a:t>
            </a:r>
            <a:r>
              <a:rPr lang="ko-KR" altLang="en-US" sz="3200" dirty="0"/>
              <a:t>하자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8366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Agnostic Neural Network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79E64-493F-4D78-88D0-18A9A7F6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NAS</a:t>
            </a:r>
            <a:r>
              <a:rPr lang="ko-KR" altLang="en-US" dirty="0"/>
              <a:t>와는 다름</a:t>
            </a:r>
            <a:endParaRPr lang="en-US" altLang="ko-KR" dirty="0"/>
          </a:p>
          <a:p>
            <a:r>
              <a:rPr lang="en-US" altLang="ko-KR" dirty="0"/>
              <a:t>NAS</a:t>
            </a:r>
            <a:r>
              <a:rPr lang="ko-KR" altLang="en-US" dirty="0"/>
              <a:t>의 목적은 </a:t>
            </a:r>
            <a:r>
              <a:rPr lang="en-US" altLang="ko-KR" dirty="0"/>
              <a:t>train</a:t>
            </a:r>
            <a:r>
              <a:rPr lang="ko-KR" altLang="en-US" dirty="0"/>
              <a:t>을 했을 때</a:t>
            </a:r>
            <a:r>
              <a:rPr lang="en-US" altLang="ko-KR" dirty="0"/>
              <a:t>, </a:t>
            </a:r>
            <a:r>
              <a:rPr lang="ko-KR" altLang="en-US" dirty="0"/>
              <a:t>사람이 설계한 모델보다 더 좋은 결과를 내는 모델을 찾아주는 것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일종의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</a:t>
            </a:r>
            <a:r>
              <a:rPr lang="ko-KR" altLang="en-US" dirty="0" err="1"/>
              <a:t>서치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풀고싶은</a:t>
            </a:r>
            <a:r>
              <a:rPr lang="ko-KR" altLang="en-US" dirty="0"/>
              <a:t> 문제는 </a:t>
            </a:r>
            <a:r>
              <a:rPr lang="en-US" altLang="ko-KR" dirty="0"/>
              <a:t>weight training</a:t>
            </a:r>
            <a:r>
              <a:rPr lang="ko-KR" altLang="en-US" dirty="0"/>
              <a:t> 없이 문제를 해결하는 것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635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Agnostic Neural Network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79E64-493F-4D78-88D0-18A9A7F6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Architecture </a:t>
            </a:r>
            <a:r>
              <a:rPr lang="ko-KR" altLang="en-US" dirty="0"/>
              <a:t>자체가 </a:t>
            </a:r>
            <a:r>
              <a:rPr lang="en-US" altLang="ko-KR" dirty="0"/>
              <a:t>solution</a:t>
            </a:r>
            <a:r>
              <a:rPr lang="ko-KR" altLang="en-US" dirty="0"/>
              <a:t>을 담기 위해서</a:t>
            </a:r>
            <a:r>
              <a:rPr lang="en-US" altLang="ko-KR" dirty="0"/>
              <a:t>, weight</a:t>
            </a:r>
            <a:r>
              <a:rPr lang="ko-KR" altLang="en-US" dirty="0"/>
              <a:t>의 영향을 최소화해야 함</a:t>
            </a:r>
            <a:endParaRPr lang="en-US" altLang="ko-KR" dirty="0"/>
          </a:p>
          <a:p>
            <a:r>
              <a:rPr lang="ko-KR" altLang="en-US" dirty="0"/>
              <a:t>원래는 </a:t>
            </a:r>
            <a:r>
              <a:rPr lang="en-US" altLang="ko-KR" dirty="0"/>
              <a:t>random distribution</a:t>
            </a:r>
            <a:r>
              <a:rPr lang="ko-KR" altLang="en-US" dirty="0"/>
              <a:t>에서 뽑아 낸 값으로 </a:t>
            </a:r>
            <a:r>
              <a:rPr lang="en-US" altLang="ko-KR" dirty="0"/>
              <a:t>weight</a:t>
            </a:r>
            <a:r>
              <a:rPr lang="ko-KR" altLang="en-US" dirty="0"/>
              <a:t>를 정해야 하나</a:t>
            </a:r>
            <a:r>
              <a:rPr lang="en-US" altLang="ko-KR" dirty="0"/>
              <a:t>, weight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에서 적절히 </a:t>
            </a:r>
            <a:r>
              <a:rPr lang="en-US" altLang="ko-KR" dirty="0"/>
              <a:t>sampling</a:t>
            </a:r>
            <a:r>
              <a:rPr lang="ko-KR" altLang="en-US" dirty="0"/>
              <a:t>하는 것이 어려움</a:t>
            </a:r>
            <a:endParaRPr lang="en-US" altLang="ko-KR" dirty="0"/>
          </a:p>
          <a:p>
            <a:r>
              <a:rPr lang="ko-KR" altLang="en-US" dirty="0"/>
              <a:t>한 개의 </a:t>
            </a:r>
            <a:r>
              <a:rPr lang="en-US" altLang="ko-KR" dirty="0"/>
              <a:t>weight</a:t>
            </a:r>
            <a:r>
              <a:rPr lang="ko-KR" altLang="en-US" dirty="0"/>
              <a:t>만을 </a:t>
            </a:r>
            <a:r>
              <a:rPr lang="en-US" altLang="ko-KR" dirty="0"/>
              <a:t>sampling</a:t>
            </a:r>
            <a:r>
              <a:rPr lang="ko-KR" altLang="en-US" dirty="0"/>
              <a:t>하여 모든 </a:t>
            </a:r>
            <a:r>
              <a:rPr lang="en-US" altLang="ko-KR" dirty="0"/>
              <a:t>network connection</a:t>
            </a:r>
            <a:r>
              <a:rPr lang="ko-KR" altLang="en-US" dirty="0"/>
              <a:t>에 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82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F0E6-1A4F-473C-B9BB-7FD6ED2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Agnostic Neural Network Search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7CB9816-6AC5-4259-860A-05F15992C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4442" y="1690688"/>
            <a:ext cx="7283116" cy="45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4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832</Words>
  <Application>Microsoft Office PowerPoint</Application>
  <PresentationFormat>와이드스크린</PresentationFormat>
  <Paragraphs>113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Weight Agnostic Neural Networks</vt:lpstr>
      <vt:lpstr>PowerPoint 프레젠테이션</vt:lpstr>
      <vt:lpstr>Abstract</vt:lpstr>
      <vt:lpstr>Introduction</vt:lpstr>
      <vt:lpstr>Introduction</vt:lpstr>
      <vt:lpstr>Introduction</vt:lpstr>
      <vt:lpstr>Weight Agnostic Neural Network Search</vt:lpstr>
      <vt:lpstr>Weight Agnostic Neural Network Search</vt:lpstr>
      <vt:lpstr>Weight Agnostic Neural Network Search</vt:lpstr>
      <vt:lpstr>Weight Agnostic Neural Network Search</vt:lpstr>
      <vt:lpstr>Weight Agnostic Neural Network Search</vt:lpstr>
      <vt:lpstr>Weight Agnostic Neural Network Search</vt:lpstr>
      <vt:lpstr>Weight Agnostic Neural Network Search</vt:lpstr>
      <vt:lpstr>Experimental Results</vt:lpstr>
      <vt:lpstr>Experimental Results</vt:lpstr>
      <vt:lpstr>Experimental Results</vt:lpstr>
      <vt:lpstr>Experimental Results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KTH</dc:creator>
  <cp:lastModifiedBy>KTH</cp:lastModifiedBy>
  <cp:revision>44</cp:revision>
  <dcterms:created xsi:type="dcterms:W3CDTF">2019-11-04T07:48:24Z</dcterms:created>
  <dcterms:modified xsi:type="dcterms:W3CDTF">2019-11-04T09:36:41Z</dcterms:modified>
</cp:coreProperties>
</file>