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1" r:id="rId2"/>
    <p:sldId id="274" r:id="rId3"/>
    <p:sldId id="279" r:id="rId4"/>
    <p:sldId id="302" r:id="rId5"/>
    <p:sldId id="305" r:id="rId6"/>
    <p:sldId id="306" r:id="rId7"/>
    <p:sldId id="326" r:id="rId8"/>
    <p:sldId id="258" r:id="rId9"/>
    <p:sldId id="325" r:id="rId10"/>
    <p:sldId id="327" r:id="rId11"/>
    <p:sldId id="328" r:id="rId12"/>
    <p:sldId id="313" r:id="rId13"/>
    <p:sldId id="309" r:id="rId14"/>
    <p:sldId id="312" r:id="rId15"/>
    <p:sldId id="308" r:id="rId16"/>
    <p:sldId id="314" r:id="rId17"/>
    <p:sldId id="315" r:id="rId18"/>
    <p:sldId id="323" r:id="rId19"/>
    <p:sldId id="329" r:id="rId20"/>
    <p:sldId id="316" r:id="rId21"/>
    <p:sldId id="285" r:id="rId22"/>
  </p:sldIdLst>
  <p:sldSz cx="9144000" cy="6858000" type="screen4x3"/>
  <p:notesSz cx="6805613" cy="9939338"/>
  <p:embeddedFontLst>
    <p:embeddedFont>
      <p:font typeface="나눔고딕 ExtraBold" panose="020D0904000000000000" pitchFamily="50" charset="-127"/>
      <p:bold r:id="rId24"/>
    </p:embeddedFont>
    <p:embeddedFont>
      <p:font typeface="나눔명조" panose="02020603020101020101" pitchFamily="18" charset="-127"/>
      <p:regular r:id="rId25"/>
      <p:bold r:id="rId26"/>
    </p:embeddedFont>
    <p:embeddedFont>
      <p:font typeface="나눔고딕" panose="020D0604000000000000" pitchFamily="50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>
        <p:scale>
          <a:sx n="120" d="100"/>
          <a:sy n="120" d="100"/>
        </p:scale>
        <p:origin x="-93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4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0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2376264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Speech Style</a:t>
            </a:r>
            <a:br>
              <a:rPr lang="en-US" altLang="ko-KR" sz="4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48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CopyCAT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1"/>
                </a:solidFill>
              </a:rPr>
              <a:t>강태</a:t>
            </a:r>
            <a:r>
              <a:rPr lang="ko-KR" altLang="en-US" sz="1000" spc="-20" dirty="0">
                <a:solidFill>
                  <a:schemeClr val="bg1"/>
                </a:solidFill>
              </a:rPr>
              <a:t>형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555776" y="4437112"/>
            <a:ext cx="25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T4IR</a:t>
            </a: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2019/09/20</a:t>
            </a:r>
            <a:endParaRPr kumimoji="0" lang="ko-KR" altLang="en-US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Seq2Seq with Attention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+ Attention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497" y="2045691"/>
            <a:ext cx="5481005" cy="377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 rot="19852985">
            <a:off x="1205073" y="3877499"/>
            <a:ext cx="6192688" cy="792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261629">
            <a:off x="1183893" y="3793548"/>
            <a:ext cx="6192688" cy="792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+ Attention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791580" y="2780928"/>
            <a:ext cx="756084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전체 입력 문장을 전부 다 동일한 비율로 참고하는 것이 아니라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,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해당 </a:t>
            </a: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시점에서 </a:t>
            </a:r>
            <a:r>
              <a:rPr lang="ko-KR" altLang="en-US" sz="2000" b="1" spc="-2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예측해야할</a:t>
            </a: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단어와 연관이 있는 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입력 </a:t>
            </a: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단어 부분을 좀 더 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집중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attention)</a:t>
            </a: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해서 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보는 것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!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Context Vector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를 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attention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적용해 매 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time step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마다 갱신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67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62726"/>
            <a:ext cx="8383960" cy="1908212"/>
          </a:xfrm>
        </p:spPr>
        <p:txBody>
          <a:bodyPr>
            <a:noAutofit/>
          </a:bodyPr>
          <a:lstStyle/>
          <a:p>
            <a:pPr lvl="0" algn="l">
              <a:spcBef>
                <a:spcPct val="20000"/>
              </a:spcBef>
              <a:defRPr/>
            </a:pPr>
            <a:r>
              <a:rPr lang="en-US" altLang="ko-KR" sz="4000" spc="-20" dirty="0" smtClean="0">
                <a:solidFill>
                  <a:schemeClr val="bg1"/>
                </a:solidFill>
              </a:rPr>
              <a:t>Training</a:t>
            </a:r>
            <a:endParaRPr lang="en-US" altLang="ko-KR" sz="4000" spc="-20" dirty="0">
              <a:solidFill>
                <a:schemeClr val="bg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80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Training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996952"/>
            <a:ext cx="522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4036227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379" y="3144407"/>
            <a:ext cx="52235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Prototype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en-US" altLang="ko-KR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keras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tokenizer class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사용해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단순히 띄어쓰기만으로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단어를 분류</a:t>
            </a: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,Vocabulary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만들었음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7595"/>
            <a:ext cx="2993839" cy="433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4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Training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4036227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82684"/>
            <a:ext cx="51530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890467" y="3778819"/>
            <a:ext cx="4572000" cy="874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좌측의 모델과 같은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컨셉으로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학습</a:t>
            </a:r>
            <a:endParaRPr lang="en-US" altLang="ko-KR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3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62726"/>
            <a:ext cx="8383960" cy="1908212"/>
          </a:xfrm>
        </p:spPr>
        <p:txBody>
          <a:bodyPr>
            <a:noAutofit/>
          </a:bodyPr>
          <a:lstStyle/>
          <a:p>
            <a:pPr lvl="0" algn="l">
              <a:spcBef>
                <a:spcPct val="20000"/>
              </a:spcBef>
              <a:defRPr/>
            </a:pPr>
            <a:r>
              <a:rPr lang="en-US" altLang="ko-KR" sz="4000" spc="-20" dirty="0" smtClean="0">
                <a:solidFill>
                  <a:schemeClr val="bg1"/>
                </a:solidFill>
              </a:rPr>
              <a:t>Conclusion</a:t>
            </a:r>
            <a:endParaRPr lang="en-US" altLang="ko-KR" sz="4000" spc="-20" dirty="0">
              <a:solidFill>
                <a:schemeClr val="bg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32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Conclusion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996952"/>
            <a:ext cx="522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4036227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92896"/>
            <a:ext cx="5791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35696" y="4397506"/>
            <a:ext cx="4752528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결론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Tokenizing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모델로 학습은 역부족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번역이 아니라 아예 새로운 말을 하고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음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9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To be better…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996952"/>
            <a:ext cx="522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4036227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948" y="3439145"/>
            <a:ext cx="522354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어근 추출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단어 의미 전달을 더 명확하게 하자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en-US" altLang="ko-KR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Konlpy.tag.Okt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70" y="2897582"/>
            <a:ext cx="4120292" cy="237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7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To be better…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996952"/>
            <a:ext cx="522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4036227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3540255"/>
            <a:ext cx="5223544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Okt.morph</a:t>
            </a: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(stem=True)</a:t>
            </a:r>
            <a:endParaRPr lang="en-US" altLang="ko-KR" sz="2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21791"/>
            <a:ext cx="36480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To be better…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996952"/>
            <a:ext cx="522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4036227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3569915"/>
            <a:ext cx="522354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수정된 모델로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학습중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56" y="2780928"/>
            <a:ext cx="49149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3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01  </a:t>
            </a:r>
            <a:r>
              <a:rPr lang="en-US" altLang="ko-KR" sz="14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Data &amp; Model description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1669531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Data description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Model description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 </a:t>
            </a:r>
            <a:r>
              <a:rPr lang="en-US" altLang="ko-KR" sz="14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Training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272928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 Processing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265727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00</a:t>
            </a:r>
            <a:r>
              <a:rPr kumimoji="0" lang="en-US" altLang="ko-KR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noProof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Idea Select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0-1   </a:t>
            </a: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hy start this project?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2699792" y="378904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03 </a:t>
            </a: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Conclusion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5796136" y="3789040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    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Conclusion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     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 be better…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     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short Excuse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5868144" y="371703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771800" y="371703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Short Excuse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996952"/>
            <a:ext cx="522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5536" y="4036227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736" y="3537202"/>
            <a:ext cx="522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믿었던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GCP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GPU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인식 못함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VM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재설치 후 학습 예정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31" y="2774242"/>
            <a:ext cx="5269979" cy="288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en-US" altLang="ko-KR" sz="40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Thank You.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23528" y="6341984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62726"/>
            <a:ext cx="8383960" cy="1908212"/>
          </a:xfrm>
        </p:spPr>
        <p:txBody>
          <a:bodyPr>
            <a:no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ko-KR" sz="4000" spc="-20" dirty="0">
                <a:solidFill>
                  <a:schemeClr val="bg1"/>
                </a:solidFill>
              </a:rPr>
              <a:t>Idea </a:t>
            </a:r>
            <a:r>
              <a:rPr lang="en-US" altLang="ko-KR" sz="4000" spc="-20" dirty="0" smtClean="0">
                <a:solidFill>
                  <a:schemeClr val="bg1"/>
                </a:solidFill>
              </a:rPr>
              <a:t>Select</a:t>
            </a:r>
            <a:r>
              <a:rPr lang="en-US" altLang="ko-KR" sz="4000" spc="-20" dirty="0" smtClean="0">
                <a:solidFill>
                  <a:schemeClr val="bg1"/>
                </a:solidFill>
              </a:rPr>
              <a:t>:</a:t>
            </a:r>
            <a:r>
              <a:rPr lang="en-US" altLang="ko-KR" sz="4000" spc="-20" dirty="0" smtClean="0">
                <a:solidFill>
                  <a:schemeClr val="bg1"/>
                </a:solidFill>
              </a:rPr>
              <a:t/>
            </a:r>
            <a:br>
              <a:rPr lang="en-US" altLang="ko-KR" sz="4000" spc="-20" dirty="0" smtClean="0">
                <a:solidFill>
                  <a:schemeClr val="bg1"/>
                </a:solidFill>
              </a:rPr>
            </a:br>
            <a:r>
              <a:rPr lang="en-US" altLang="ko-KR" sz="4000" spc="-20" dirty="0">
                <a:solidFill>
                  <a:schemeClr val="bg1"/>
                </a:solidFill>
              </a:rPr>
              <a:t>why start this project</a:t>
            </a:r>
            <a:r>
              <a:rPr lang="en-US" altLang="ko-KR" sz="4000" spc="-20" dirty="0" smtClean="0">
                <a:solidFill>
                  <a:schemeClr val="bg1"/>
                </a:solidFill>
              </a:rPr>
              <a:t>?</a:t>
            </a:r>
            <a:endParaRPr lang="en-US" altLang="ko-KR" sz="4000" spc="-20" dirty="0">
              <a:solidFill>
                <a:schemeClr val="bg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00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WHY START THIS PROJECT?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1999" y="2420888"/>
            <a:ext cx="6380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배웠던 </a:t>
            </a:r>
            <a:r>
              <a:rPr lang="en-US" altLang="ko-KR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LSTM 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모델을 실제로 적용해보고 싶음</a:t>
            </a: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번역기나 </a:t>
            </a:r>
            <a:r>
              <a:rPr lang="ko-KR" altLang="en-US" sz="16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챗봇은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너무 식상해서 재미가 없을 것 같음</a:t>
            </a: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16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Vanila</a:t>
            </a:r>
            <a:r>
              <a:rPr lang="en-US" altLang="ko-KR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Seq2Seq Model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</a:t>
            </a:r>
            <a:r>
              <a:rPr lang="en-US" altLang="ko-KR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Challenging 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모델을 다뤄보고 싶음</a:t>
            </a: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767" y="4974267"/>
            <a:ext cx="736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32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말투</a:t>
            </a:r>
            <a:r>
              <a:rPr lang="en-US" altLang="ko-KR" sz="32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32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32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따라하는</a:t>
            </a:r>
            <a:r>
              <a:rPr lang="ko-KR" altLang="en-US" sz="32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모델을 만드는 건 어떨까</a:t>
            </a:r>
            <a:r>
              <a:rPr lang="en-US" altLang="ko-KR" sz="32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4319971" y="3981257"/>
            <a:ext cx="504055" cy="815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62726"/>
            <a:ext cx="8383960" cy="1908212"/>
          </a:xfrm>
        </p:spPr>
        <p:txBody>
          <a:bodyPr>
            <a:noAutofit/>
          </a:bodyPr>
          <a:lstStyle/>
          <a:p>
            <a:pPr lvl="0" algn="l">
              <a:spcBef>
                <a:spcPct val="20000"/>
              </a:spcBef>
              <a:defRPr/>
            </a:pPr>
            <a:r>
              <a:rPr lang="en-US" altLang="ko-KR" sz="4000" spc="-20" dirty="0">
                <a:solidFill>
                  <a:schemeClr val="bg1"/>
                </a:solidFill>
              </a:rPr>
              <a:t>Data &amp; Model description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67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Data description : </a:t>
            </a:r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성경 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3140968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성경에는 </a:t>
            </a:r>
            <a:r>
              <a:rPr lang="ko-KR" altLang="en-US" sz="16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여러가지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번역이 존재</a:t>
            </a: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3789040"/>
            <a:ext cx="52235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고어로 쓰여 있는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1961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년에 번역본부터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현대어로 쓰여있는 다양한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버전이 있음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23" y="2276872"/>
            <a:ext cx="4651623" cy="13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user\Desktop\CopyCAT\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22" y="3905105"/>
            <a:ext cx="4651624" cy="14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Data description : </a:t>
            </a:r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성경 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3212976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 다른 버전의 성경을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번역기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모델의 </a:t>
            </a:r>
            <a:r>
              <a:rPr lang="en-US" altLang="ko-KR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 / target data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다루면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말투를 </a:t>
            </a:r>
            <a:r>
              <a:rPr lang="ko-KR" altLang="en-US" sz="16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따라할</a:t>
            </a: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것이라 생각</a:t>
            </a:r>
            <a:r>
              <a:rPr lang="en-US" altLang="ko-KR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23" y="2276872"/>
            <a:ext cx="4651623" cy="13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user\Desktop\CopyCAT\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22" y="3905105"/>
            <a:ext cx="4651624" cy="14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7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Machine Translation model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의 기본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:</a:t>
            </a:r>
            <a:b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Seq2Seq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3717032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Encoder – Decoder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형식의 두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LSTM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모델 사용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Encoder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에서 생성된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Context vector</a:t>
            </a:r>
          </a:p>
          <a:p>
            <a:pPr marL="285750" indent="-285750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Decoder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로 전달되어 학습 및 예측 수행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996952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6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Seq2Seq2 Model</a:t>
            </a:r>
            <a:endParaRPr lang="en-US" altLang="ko-KR" sz="16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3761277" cy="340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+ Attention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497" y="2045691"/>
            <a:ext cx="5481005" cy="377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7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322</Words>
  <Application>Microsoft Office PowerPoint</Application>
  <PresentationFormat>화면 슬라이드 쇼(4:3)</PresentationFormat>
  <Paragraphs>89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나눔고딕 ExtraBold</vt:lpstr>
      <vt:lpstr>나눔명조</vt:lpstr>
      <vt:lpstr>나눔고딕</vt:lpstr>
      <vt:lpstr>맑은 고딕</vt:lpstr>
      <vt:lpstr>Symbol</vt:lpstr>
      <vt:lpstr>Office 테마</vt:lpstr>
      <vt:lpstr>Speech Style CopyCAT</vt:lpstr>
      <vt:lpstr>목차</vt:lpstr>
      <vt:lpstr>Idea Select: why start this project?</vt:lpstr>
      <vt:lpstr>WHY START THIS PROJECT?</vt:lpstr>
      <vt:lpstr>Data &amp; Model description</vt:lpstr>
      <vt:lpstr>Data description : 성경 자료</vt:lpstr>
      <vt:lpstr>Data description : 성경 자료</vt:lpstr>
      <vt:lpstr>Machine Translation model의 기본: Seq2Seq</vt:lpstr>
      <vt:lpstr>+ Attention</vt:lpstr>
      <vt:lpstr>+ Attention</vt:lpstr>
      <vt:lpstr>+ Attention</vt:lpstr>
      <vt:lpstr>Training</vt:lpstr>
      <vt:lpstr>Training</vt:lpstr>
      <vt:lpstr>Training</vt:lpstr>
      <vt:lpstr>Conclusion</vt:lpstr>
      <vt:lpstr>Conclusion</vt:lpstr>
      <vt:lpstr>To be better…</vt:lpstr>
      <vt:lpstr>To be better…</vt:lpstr>
      <vt:lpstr>To be better…</vt:lpstr>
      <vt:lpstr>Short Excuse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강태형</dc:creator>
  <cp:lastModifiedBy>user</cp:lastModifiedBy>
  <cp:revision>74</cp:revision>
  <dcterms:created xsi:type="dcterms:W3CDTF">2011-08-25T02:21:48Z</dcterms:created>
  <dcterms:modified xsi:type="dcterms:W3CDTF">2019-09-20T05:01:30Z</dcterms:modified>
</cp:coreProperties>
</file>