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94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90399"/>
              </p:ext>
            </p:extLst>
          </p:nvPr>
        </p:nvGraphicFramePr>
        <p:xfrm>
          <a:off x="202302" y="1218601"/>
          <a:ext cx="8762186" cy="5234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강태형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북쪽말투 따라잡기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대한민국 표준어로 작성된 문장 혹은 문단을 서비스에 입력하면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알맞은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북한어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표현을 제공한다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Tensorflow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en-US" altLang="ko-KR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Keras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자연어 처리 모델로 구현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Transfromer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모델 사용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Django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서버 배포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Flask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텔레그램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봇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서버 배포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국립국어원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북한어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대한민국 표준어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pair data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prototype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성능 개선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배포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강태형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</a:t>
                      </a:r>
                      <a:r>
                        <a:rPr lang="en-US" altLang="ko-KR" sz="125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50" baseline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배포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  <a:endParaRPr lang="ko-KR" altLang="en-US" sz="3200" spc="-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6484" y="1003121"/>
            <a:ext cx="260968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 </a:t>
            </a:r>
            <a:endParaRPr lang="ko-KR" altLang="en-US" sz="12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96591" y="6489527"/>
            <a:ext cx="1491260" cy="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104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user</cp:lastModifiedBy>
  <cp:revision>16</cp:revision>
  <dcterms:created xsi:type="dcterms:W3CDTF">2018-06-14T01:12:41Z</dcterms:created>
  <dcterms:modified xsi:type="dcterms:W3CDTF">2019-11-07T07:47:52Z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종합프로젝트\(양식) 4차 4기 2차 아이디어톤_기획안.pptx</vt:lpwstr>
  </property>
</Properties>
</file>