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CD75-EA68-4DF4-9195-00844B50942E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DA1C-2212-41D0-9D9E-CA2816F294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marks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6"/>
          <p:cNvGrpSpPr/>
          <p:nvPr/>
        </p:nvGrpSpPr>
        <p:grpSpPr>
          <a:xfrm>
            <a:off x="233289" y="1340768"/>
            <a:ext cx="432048" cy="432048"/>
            <a:chOff x="251520" y="764704"/>
            <a:chExt cx="432048" cy="432048"/>
          </a:xfrm>
        </p:grpSpPr>
        <p:sp>
          <p:nvSpPr>
            <p:cNvPr id="28" name="직사각형 27"/>
            <p:cNvSpPr/>
            <p:nvPr/>
          </p:nvSpPr>
          <p:spPr>
            <a:xfrm>
              <a:off x="251520" y="764704"/>
              <a:ext cx="432048" cy="4320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/오른쪽/위쪽/아래쪽 화살표 14"/>
            <p:cNvSpPr/>
            <p:nvPr/>
          </p:nvSpPr>
          <p:spPr>
            <a:xfrm>
              <a:off x="323528" y="836712"/>
              <a:ext cx="288032" cy="288032"/>
            </a:xfrm>
            <a:prstGeom prst="quadArrow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7"/>
          <p:cNvGrpSpPr/>
          <p:nvPr/>
        </p:nvGrpSpPr>
        <p:grpSpPr>
          <a:xfrm>
            <a:off x="107504" y="1844824"/>
            <a:ext cx="557833" cy="432048"/>
            <a:chOff x="125735" y="1268760"/>
            <a:chExt cx="557833" cy="432048"/>
          </a:xfrm>
        </p:grpSpPr>
        <p:sp>
          <p:nvSpPr>
            <p:cNvPr id="12" name="직사각형 11"/>
            <p:cNvSpPr/>
            <p:nvPr/>
          </p:nvSpPr>
          <p:spPr>
            <a:xfrm>
              <a:off x="251520" y="1268760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형 화살표 15"/>
            <p:cNvSpPr/>
            <p:nvPr/>
          </p:nvSpPr>
          <p:spPr>
            <a:xfrm rot="5400000">
              <a:off x="197743" y="1230635"/>
              <a:ext cx="360040" cy="504056"/>
            </a:xfrm>
            <a:prstGeom prst="circularArrow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24"/>
          <p:cNvGrpSpPr/>
          <p:nvPr/>
        </p:nvGrpSpPr>
        <p:grpSpPr>
          <a:xfrm>
            <a:off x="233289" y="2348880"/>
            <a:ext cx="432048" cy="432048"/>
            <a:chOff x="251520" y="1772816"/>
            <a:chExt cx="432048" cy="432048"/>
          </a:xfrm>
        </p:grpSpPr>
        <p:sp>
          <p:nvSpPr>
            <p:cNvPr id="13" name="직사각형 12"/>
            <p:cNvSpPr/>
            <p:nvPr/>
          </p:nvSpPr>
          <p:spPr>
            <a:xfrm>
              <a:off x="251520" y="1772816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/위쪽 화살표 23"/>
            <p:cNvSpPr/>
            <p:nvPr/>
          </p:nvSpPr>
          <p:spPr>
            <a:xfrm rot="5400000">
              <a:off x="294134" y="1807468"/>
              <a:ext cx="360040" cy="360040"/>
            </a:xfrm>
            <a:prstGeom prst="lef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8"/>
          <p:cNvGrpSpPr/>
          <p:nvPr/>
        </p:nvGrpSpPr>
        <p:grpSpPr>
          <a:xfrm>
            <a:off x="234058" y="836712"/>
            <a:ext cx="432048" cy="432048"/>
            <a:chOff x="126554" y="764704"/>
            <a:chExt cx="432048" cy="432048"/>
          </a:xfrm>
        </p:grpSpPr>
        <p:sp>
          <p:nvSpPr>
            <p:cNvPr id="14" name="직사각형 13"/>
            <p:cNvSpPr/>
            <p:nvPr/>
          </p:nvSpPr>
          <p:spPr>
            <a:xfrm>
              <a:off x="126554" y="764704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 rot="13500000">
              <a:off x="155571" y="902982"/>
              <a:ext cx="336279" cy="16656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1920" y="378904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무브및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셀렉트시에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피스외각에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라인이 생성되며 커서모양도 바뀐다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67944" y="3284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커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서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43808" y="1268760"/>
            <a:ext cx="2880320" cy="17281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가이드라인</a:t>
            </a:r>
            <a:endParaRPr lang="ko-KR" altLang="en-US" dirty="0"/>
          </a:p>
        </p:txBody>
      </p:sp>
      <p:sp>
        <p:nvSpPr>
          <p:cNvPr id="54" name="왼쪽/오른쪽/위쪽/아래쪽 화살표 53"/>
          <p:cNvSpPr/>
          <p:nvPr/>
        </p:nvSpPr>
        <p:spPr>
          <a:xfrm>
            <a:off x="3779912" y="3284984"/>
            <a:ext cx="288032" cy="288032"/>
          </a:xfrm>
          <a:prstGeom prst="quad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6"/>
          <p:cNvGrpSpPr/>
          <p:nvPr/>
        </p:nvGrpSpPr>
        <p:grpSpPr>
          <a:xfrm>
            <a:off x="233289" y="1340768"/>
            <a:ext cx="432048" cy="432048"/>
            <a:chOff x="251520" y="764704"/>
            <a:chExt cx="432048" cy="432048"/>
          </a:xfrm>
        </p:grpSpPr>
        <p:sp>
          <p:nvSpPr>
            <p:cNvPr id="28" name="직사각형 27"/>
            <p:cNvSpPr/>
            <p:nvPr/>
          </p:nvSpPr>
          <p:spPr>
            <a:xfrm>
              <a:off x="251520" y="764704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/오른쪽/위쪽/아래쪽 화살표 14"/>
            <p:cNvSpPr/>
            <p:nvPr/>
          </p:nvSpPr>
          <p:spPr>
            <a:xfrm>
              <a:off x="323528" y="836712"/>
              <a:ext cx="288032" cy="288032"/>
            </a:xfrm>
            <a:prstGeom prst="quadArrow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7"/>
          <p:cNvGrpSpPr/>
          <p:nvPr/>
        </p:nvGrpSpPr>
        <p:grpSpPr>
          <a:xfrm>
            <a:off x="107504" y="1844824"/>
            <a:ext cx="557833" cy="432048"/>
            <a:chOff x="125735" y="1268760"/>
            <a:chExt cx="557833" cy="432048"/>
          </a:xfrm>
        </p:grpSpPr>
        <p:sp>
          <p:nvSpPr>
            <p:cNvPr id="12" name="직사각형 11"/>
            <p:cNvSpPr/>
            <p:nvPr/>
          </p:nvSpPr>
          <p:spPr>
            <a:xfrm>
              <a:off x="251520" y="1268760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형 화살표 15"/>
            <p:cNvSpPr/>
            <p:nvPr/>
          </p:nvSpPr>
          <p:spPr>
            <a:xfrm rot="5400000">
              <a:off x="197743" y="1230635"/>
              <a:ext cx="360040" cy="504056"/>
            </a:xfrm>
            <a:prstGeom prst="circularArrow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24"/>
          <p:cNvGrpSpPr/>
          <p:nvPr/>
        </p:nvGrpSpPr>
        <p:grpSpPr>
          <a:xfrm>
            <a:off x="233289" y="2348880"/>
            <a:ext cx="432048" cy="432048"/>
            <a:chOff x="251520" y="1772816"/>
            <a:chExt cx="432048" cy="432048"/>
          </a:xfrm>
        </p:grpSpPr>
        <p:sp>
          <p:nvSpPr>
            <p:cNvPr id="13" name="직사각형 12"/>
            <p:cNvSpPr/>
            <p:nvPr/>
          </p:nvSpPr>
          <p:spPr>
            <a:xfrm>
              <a:off x="251520" y="1772816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/위쪽 화살표 23"/>
            <p:cNvSpPr/>
            <p:nvPr/>
          </p:nvSpPr>
          <p:spPr>
            <a:xfrm rot="5400000">
              <a:off x="294134" y="1807468"/>
              <a:ext cx="360040" cy="360040"/>
            </a:xfrm>
            <a:prstGeom prst="lef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8"/>
          <p:cNvGrpSpPr/>
          <p:nvPr/>
        </p:nvGrpSpPr>
        <p:grpSpPr>
          <a:xfrm>
            <a:off x="234058" y="836712"/>
            <a:ext cx="432048" cy="432048"/>
            <a:chOff x="126554" y="764704"/>
            <a:chExt cx="432048" cy="432048"/>
          </a:xfrm>
        </p:grpSpPr>
        <p:sp>
          <p:nvSpPr>
            <p:cNvPr id="14" name="직사각형 13"/>
            <p:cNvSpPr/>
            <p:nvPr/>
          </p:nvSpPr>
          <p:spPr>
            <a:xfrm>
              <a:off x="126554" y="764704"/>
              <a:ext cx="432048" cy="4320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 rot="13500000">
              <a:off x="155571" y="902982"/>
              <a:ext cx="336279" cy="16656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1920" y="378904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무브및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셀렉트시에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피스외각에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라인이 생성되며 커서모양도 바뀐다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67944" y="3284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커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서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43808" y="1268760"/>
            <a:ext cx="2880320" cy="17281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가이드라인</a:t>
            </a:r>
            <a:endParaRPr lang="ko-KR" altLang="en-US" dirty="0"/>
          </a:p>
        </p:txBody>
      </p:sp>
      <p:sp>
        <p:nvSpPr>
          <p:cNvPr id="40" name="오른쪽 화살표 39"/>
          <p:cNvSpPr/>
          <p:nvPr/>
        </p:nvSpPr>
        <p:spPr>
          <a:xfrm rot="13500000">
            <a:off x="3717548" y="3379483"/>
            <a:ext cx="336279" cy="16656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피스</a:t>
            </a:r>
            <a:r>
              <a:rPr lang="ko-KR" altLang="en-US" dirty="0" smtClean="0"/>
              <a:t> 그룹을 설정할 땐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모드에서 드래그로 </a:t>
            </a:r>
            <a:r>
              <a:rPr lang="ko-KR" altLang="en-US" dirty="0" err="1" smtClean="0"/>
              <a:t>피스들을</a:t>
            </a:r>
            <a:r>
              <a:rPr lang="ko-KR" altLang="en-US" dirty="0" smtClean="0"/>
              <a:t> 선택 한 후 그룹 버튼을 누르면 선택된 </a:t>
            </a:r>
            <a:r>
              <a:rPr lang="ko-KR" altLang="en-US" dirty="0" err="1" smtClean="0"/>
              <a:t>피스들이</a:t>
            </a:r>
            <a:r>
              <a:rPr lang="ko-KR" altLang="en-US" dirty="0" smtClean="0"/>
              <a:t> 그룹이 지정된다 버튼을 누르면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뜨면서 그룹 네임을 정하라는 박스가 뜬다 선택된 그룹을 </a:t>
            </a:r>
            <a:r>
              <a:rPr lang="ko-KR" altLang="en-US" dirty="0" err="1" smtClean="0"/>
              <a:t>해제하고싶으면</a:t>
            </a:r>
            <a:r>
              <a:rPr lang="ko-KR" altLang="en-US" dirty="0" smtClean="0"/>
              <a:t> 그룹을 선택한 후 언 그룹 버튼을 눌러서 그룹을 해제 한다</a:t>
            </a:r>
            <a:endParaRPr lang="ko-KR" altLang="en-US" dirty="0"/>
          </a:p>
        </p:txBody>
      </p:sp>
      <p:grpSp>
        <p:nvGrpSpPr>
          <p:cNvPr id="2" name="그룹 29"/>
          <p:cNvGrpSpPr/>
          <p:nvPr/>
        </p:nvGrpSpPr>
        <p:grpSpPr>
          <a:xfrm>
            <a:off x="107504" y="836712"/>
            <a:ext cx="558602" cy="1944216"/>
            <a:chOff x="0" y="764704"/>
            <a:chExt cx="558602" cy="1944216"/>
          </a:xfrm>
        </p:grpSpPr>
        <p:grpSp>
          <p:nvGrpSpPr>
            <p:cNvPr id="3" name="그룹 16"/>
            <p:cNvGrpSpPr/>
            <p:nvPr/>
          </p:nvGrpSpPr>
          <p:grpSpPr>
            <a:xfrm>
              <a:off x="125785" y="1268760"/>
              <a:ext cx="432048" cy="432048"/>
              <a:chOff x="251520" y="764704"/>
              <a:chExt cx="432048" cy="4320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51520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왼쪽/오른쪽/위쪽/아래쪽 화살표 14"/>
              <p:cNvSpPr/>
              <p:nvPr/>
            </p:nvSpPr>
            <p:spPr>
              <a:xfrm>
                <a:off x="323528" y="836712"/>
                <a:ext cx="288032" cy="288032"/>
              </a:xfrm>
              <a:prstGeom prst="quadArrow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17"/>
            <p:cNvGrpSpPr/>
            <p:nvPr/>
          </p:nvGrpSpPr>
          <p:grpSpPr>
            <a:xfrm>
              <a:off x="0" y="1772816"/>
              <a:ext cx="557833" cy="432048"/>
              <a:chOff x="125735" y="1268760"/>
              <a:chExt cx="557833" cy="4320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51520" y="1268760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형 화살표 15"/>
              <p:cNvSpPr/>
              <p:nvPr/>
            </p:nvSpPr>
            <p:spPr>
              <a:xfrm rot="5400000">
                <a:off x="197743" y="1230635"/>
                <a:ext cx="360040" cy="504056"/>
              </a:xfrm>
              <a:prstGeom prst="circular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24"/>
            <p:cNvGrpSpPr/>
            <p:nvPr/>
          </p:nvGrpSpPr>
          <p:grpSpPr>
            <a:xfrm>
              <a:off x="125785" y="2276872"/>
              <a:ext cx="432048" cy="432048"/>
              <a:chOff x="251520" y="1772816"/>
              <a:chExt cx="432048" cy="4320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51520" y="1772816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왼쪽/위쪽 화살표 23"/>
              <p:cNvSpPr/>
              <p:nvPr/>
            </p:nvSpPr>
            <p:spPr>
              <a:xfrm rot="5400000">
                <a:off x="294134" y="1807468"/>
                <a:ext cx="360040" cy="360040"/>
              </a:xfrm>
              <a:prstGeom prst="lef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8"/>
            <p:cNvGrpSpPr/>
            <p:nvPr/>
          </p:nvGrpSpPr>
          <p:grpSpPr>
            <a:xfrm>
              <a:off x="126554" y="764704"/>
              <a:ext cx="432048" cy="432048"/>
              <a:chOff x="126554" y="764704"/>
              <a:chExt cx="43204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6554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 rot="13500000">
                <a:off x="155571" y="902982"/>
                <a:ext cx="336279" cy="166568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미리보</a:t>
            </a:r>
            <a:r>
              <a:rPr lang="ko-KR" altLang="en-US" dirty="0" err="1" smtClean="0"/>
              <a:t>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피스리스트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692696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다른 부족한 내용은 나랑 상의 해서 만들어 가도록 하자꾸나</a:t>
            </a:r>
            <a:endParaRPr lang="ko-KR" altLang="en-US" dirty="0"/>
          </a:p>
        </p:txBody>
      </p:sp>
      <p:grpSp>
        <p:nvGrpSpPr>
          <p:cNvPr id="2" name="그룹 29"/>
          <p:cNvGrpSpPr/>
          <p:nvPr/>
        </p:nvGrpSpPr>
        <p:grpSpPr>
          <a:xfrm>
            <a:off x="107504" y="836712"/>
            <a:ext cx="558602" cy="1944216"/>
            <a:chOff x="0" y="764704"/>
            <a:chExt cx="558602" cy="1944216"/>
          </a:xfrm>
        </p:grpSpPr>
        <p:grpSp>
          <p:nvGrpSpPr>
            <p:cNvPr id="3" name="그룹 16"/>
            <p:cNvGrpSpPr/>
            <p:nvPr/>
          </p:nvGrpSpPr>
          <p:grpSpPr>
            <a:xfrm>
              <a:off x="125785" y="1268760"/>
              <a:ext cx="432048" cy="432048"/>
              <a:chOff x="251520" y="764704"/>
              <a:chExt cx="432048" cy="4320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51520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왼쪽/오른쪽/위쪽/아래쪽 화살표 14"/>
              <p:cNvSpPr/>
              <p:nvPr/>
            </p:nvSpPr>
            <p:spPr>
              <a:xfrm>
                <a:off x="323528" y="836712"/>
                <a:ext cx="288032" cy="288032"/>
              </a:xfrm>
              <a:prstGeom prst="quadArrow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17"/>
            <p:cNvGrpSpPr/>
            <p:nvPr/>
          </p:nvGrpSpPr>
          <p:grpSpPr>
            <a:xfrm>
              <a:off x="0" y="1772816"/>
              <a:ext cx="557833" cy="432048"/>
              <a:chOff x="125735" y="1268760"/>
              <a:chExt cx="557833" cy="4320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51520" y="1268760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형 화살표 15"/>
              <p:cNvSpPr/>
              <p:nvPr/>
            </p:nvSpPr>
            <p:spPr>
              <a:xfrm rot="5400000">
                <a:off x="197743" y="1230635"/>
                <a:ext cx="360040" cy="504056"/>
              </a:xfrm>
              <a:prstGeom prst="circular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24"/>
            <p:cNvGrpSpPr/>
            <p:nvPr/>
          </p:nvGrpSpPr>
          <p:grpSpPr>
            <a:xfrm>
              <a:off x="125785" y="2276872"/>
              <a:ext cx="432048" cy="432048"/>
              <a:chOff x="251520" y="1772816"/>
              <a:chExt cx="432048" cy="4320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51520" y="1772816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왼쪽/위쪽 화살표 23"/>
              <p:cNvSpPr/>
              <p:nvPr/>
            </p:nvSpPr>
            <p:spPr>
              <a:xfrm rot="5400000">
                <a:off x="294134" y="1807468"/>
                <a:ext cx="360040" cy="360040"/>
              </a:xfrm>
              <a:prstGeom prst="lef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8"/>
            <p:cNvGrpSpPr/>
            <p:nvPr/>
          </p:nvGrpSpPr>
          <p:grpSpPr>
            <a:xfrm>
              <a:off x="126554" y="764704"/>
              <a:ext cx="432048" cy="432048"/>
              <a:chOff x="126554" y="764704"/>
              <a:chExt cx="43204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6554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 rot="13500000">
                <a:off x="155571" y="902982"/>
                <a:ext cx="336279" cy="166568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미리보</a:t>
            </a:r>
            <a:r>
              <a:rPr lang="ko-KR" altLang="en-US" dirty="0" err="1" smtClean="0"/>
              <a:t>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피스리스트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워크스페이스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07504" y="836712"/>
            <a:ext cx="558602" cy="1944216"/>
            <a:chOff x="0" y="764704"/>
            <a:chExt cx="558602" cy="1944216"/>
          </a:xfrm>
        </p:grpSpPr>
        <p:grpSp>
          <p:nvGrpSpPr>
            <p:cNvPr id="17" name="그룹 16"/>
            <p:cNvGrpSpPr/>
            <p:nvPr/>
          </p:nvGrpSpPr>
          <p:grpSpPr>
            <a:xfrm>
              <a:off x="125785" y="1268760"/>
              <a:ext cx="432048" cy="432048"/>
              <a:chOff x="251520" y="764704"/>
              <a:chExt cx="432048" cy="4320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51520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왼쪽/오른쪽/위쪽/아래쪽 화살표 14"/>
              <p:cNvSpPr/>
              <p:nvPr/>
            </p:nvSpPr>
            <p:spPr>
              <a:xfrm>
                <a:off x="323528" y="836712"/>
                <a:ext cx="288032" cy="288032"/>
              </a:xfrm>
              <a:prstGeom prst="quadArrow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0" y="1772816"/>
              <a:ext cx="557833" cy="432048"/>
              <a:chOff x="125735" y="1268760"/>
              <a:chExt cx="557833" cy="4320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51520" y="1268760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형 화살표 15"/>
              <p:cNvSpPr/>
              <p:nvPr/>
            </p:nvSpPr>
            <p:spPr>
              <a:xfrm rot="5400000">
                <a:off x="197743" y="1230635"/>
                <a:ext cx="360040" cy="504056"/>
              </a:xfrm>
              <a:prstGeom prst="circular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25785" y="2276872"/>
              <a:ext cx="432048" cy="432048"/>
              <a:chOff x="251520" y="1772816"/>
              <a:chExt cx="432048" cy="4320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51520" y="1772816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왼쪽/위쪽 화살표 23"/>
              <p:cNvSpPr/>
              <p:nvPr/>
            </p:nvSpPr>
            <p:spPr>
              <a:xfrm rot="5400000">
                <a:off x="294134" y="1807468"/>
                <a:ext cx="360040" cy="360040"/>
              </a:xfrm>
              <a:prstGeom prst="lef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26554" y="764704"/>
              <a:ext cx="432048" cy="432048"/>
              <a:chOff x="126554" y="764704"/>
              <a:chExt cx="43204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6554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 rot="13500000">
                <a:off x="155571" y="902982"/>
                <a:ext cx="336279" cy="166568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미리보</a:t>
            </a:r>
            <a:r>
              <a:rPr lang="ko-KR" altLang="en-US" dirty="0" err="1" smtClean="0"/>
              <a:t>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피스리스트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9"/>
          <p:cNvGrpSpPr/>
          <p:nvPr/>
        </p:nvGrpSpPr>
        <p:grpSpPr>
          <a:xfrm>
            <a:off x="107504" y="836712"/>
            <a:ext cx="558602" cy="1944216"/>
            <a:chOff x="0" y="764704"/>
            <a:chExt cx="558602" cy="1944216"/>
          </a:xfrm>
        </p:grpSpPr>
        <p:grpSp>
          <p:nvGrpSpPr>
            <p:cNvPr id="3" name="그룹 16"/>
            <p:cNvGrpSpPr/>
            <p:nvPr/>
          </p:nvGrpSpPr>
          <p:grpSpPr>
            <a:xfrm>
              <a:off x="125785" y="1268760"/>
              <a:ext cx="432048" cy="432048"/>
              <a:chOff x="251520" y="764704"/>
              <a:chExt cx="432048" cy="4320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51520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왼쪽/오른쪽/위쪽/아래쪽 화살표 14"/>
              <p:cNvSpPr/>
              <p:nvPr/>
            </p:nvSpPr>
            <p:spPr>
              <a:xfrm>
                <a:off x="323528" y="836712"/>
                <a:ext cx="288032" cy="288032"/>
              </a:xfrm>
              <a:prstGeom prst="quadArrow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17"/>
            <p:cNvGrpSpPr/>
            <p:nvPr/>
          </p:nvGrpSpPr>
          <p:grpSpPr>
            <a:xfrm>
              <a:off x="0" y="1772816"/>
              <a:ext cx="557833" cy="432048"/>
              <a:chOff x="125735" y="1268760"/>
              <a:chExt cx="557833" cy="4320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51520" y="1268760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형 화살표 15"/>
              <p:cNvSpPr/>
              <p:nvPr/>
            </p:nvSpPr>
            <p:spPr>
              <a:xfrm rot="5400000">
                <a:off x="197743" y="1230635"/>
                <a:ext cx="360040" cy="504056"/>
              </a:xfrm>
              <a:prstGeom prst="circular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24"/>
            <p:cNvGrpSpPr/>
            <p:nvPr/>
          </p:nvGrpSpPr>
          <p:grpSpPr>
            <a:xfrm>
              <a:off x="125785" y="2276872"/>
              <a:ext cx="432048" cy="432048"/>
              <a:chOff x="251520" y="1772816"/>
              <a:chExt cx="432048" cy="4320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51520" y="1772816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왼쪽/위쪽 화살표 23"/>
              <p:cNvSpPr/>
              <p:nvPr/>
            </p:nvSpPr>
            <p:spPr>
              <a:xfrm rot="5400000">
                <a:off x="294134" y="1807468"/>
                <a:ext cx="360040" cy="360040"/>
              </a:xfrm>
              <a:prstGeom prst="lef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8"/>
            <p:cNvGrpSpPr/>
            <p:nvPr/>
          </p:nvGrpSpPr>
          <p:grpSpPr>
            <a:xfrm>
              <a:off x="126554" y="764704"/>
              <a:ext cx="432048" cy="432048"/>
              <a:chOff x="126554" y="764704"/>
              <a:chExt cx="43204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6554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 rot="13500000">
                <a:off x="155571" y="902982"/>
                <a:ext cx="336279" cy="166568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1115616" y="476672"/>
            <a:ext cx="1800200" cy="576064"/>
          </a:xfrm>
          <a:prstGeom prst="wedgeRectCallout">
            <a:avLst>
              <a:gd name="adj1" fmla="val -73744"/>
              <a:gd name="adj2" fmla="val 408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</a:t>
            </a:r>
            <a:r>
              <a:rPr lang="en-US" altLang="ko-KR" dirty="0" smtClean="0">
                <a:solidFill>
                  <a:schemeClr val="tx1"/>
                </a:solidFill>
              </a:rPr>
              <a:t>(Q)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1115616" y="1196752"/>
            <a:ext cx="1800200" cy="504056"/>
          </a:xfrm>
          <a:prstGeom prst="wedgeRectCallout">
            <a:avLst>
              <a:gd name="adj1" fmla="val -72686"/>
              <a:gd name="adj2" fmla="val 1182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무브</a:t>
            </a:r>
            <a:r>
              <a:rPr lang="en-US" altLang="ko-KR" dirty="0" smtClean="0">
                <a:solidFill>
                  <a:schemeClr val="tx1"/>
                </a:solidFill>
              </a:rPr>
              <a:t>(W)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 설명선 43"/>
          <p:cNvSpPr/>
          <p:nvPr/>
        </p:nvSpPr>
        <p:spPr>
          <a:xfrm>
            <a:off x="1115616" y="1844824"/>
            <a:ext cx="1800200" cy="504056"/>
          </a:xfrm>
          <a:prstGeom prst="wedgeRectCallout">
            <a:avLst>
              <a:gd name="adj1" fmla="val -72686"/>
              <a:gd name="adj2" fmla="val 1182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(E)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 설명선 44"/>
          <p:cNvSpPr/>
          <p:nvPr/>
        </p:nvSpPr>
        <p:spPr>
          <a:xfrm>
            <a:off x="1115616" y="2492896"/>
            <a:ext cx="1800200" cy="504056"/>
          </a:xfrm>
          <a:prstGeom prst="wedgeRectCallout">
            <a:avLst>
              <a:gd name="adj1" fmla="val -73215"/>
              <a:gd name="adj2" fmla="val -146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스케일</a:t>
            </a:r>
            <a:r>
              <a:rPr lang="en-US" altLang="ko-KR" dirty="0" smtClean="0">
                <a:solidFill>
                  <a:schemeClr val="tx1"/>
                </a:solidFill>
              </a:rPr>
              <a:t>(R)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9"/>
          <p:cNvGrpSpPr/>
          <p:nvPr/>
        </p:nvGrpSpPr>
        <p:grpSpPr>
          <a:xfrm>
            <a:off x="107504" y="836712"/>
            <a:ext cx="558602" cy="1944216"/>
            <a:chOff x="0" y="764704"/>
            <a:chExt cx="558602" cy="1944216"/>
          </a:xfrm>
        </p:grpSpPr>
        <p:grpSp>
          <p:nvGrpSpPr>
            <p:cNvPr id="3" name="그룹 16"/>
            <p:cNvGrpSpPr/>
            <p:nvPr/>
          </p:nvGrpSpPr>
          <p:grpSpPr>
            <a:xfrm>
              <a:off x="125785" y="1268760"/>
              <a:ext cx="432048" cy="432048"/>
              <a:chOff x="251520" y="764704"/>
              <a:chExt cx="432048" cy="4320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51520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왼쪽/오른쪽/위쪽/아래쪽 화살표 14"/>
              <p:cNvSpPr/>
              <p:nvPr/>
            </p:nvSpPr>
            <p:spPr>
              <a:xfrm>
                <a:off x="323528" y="836712"/>
                <a:ext cx="288032" cy="288032"/>
              </a:xfrm>
              <a:prstGeom prst="quadArrow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17"/>
            <p:cNvGrpSpPr/>
            <p:nvPr/>
          </p:nvGrpSpPr>
          <p:grpSpPr>
            <a:xfrm>
              <a:off x="0" y="1772816"/>
              <a:ext cx="557833" cy="432048"/>
              <a:chOff x="125735" y="1268760"/>
              <a:chExt cx="557833" cy="4320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51520" y="1268760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형 화살표 15"/>
              <p:cNvSpPr/>
              <p:nvPr/>
            </p:nvSpPr>
            <p:spPr>
              <a:xfrm rot="5400000">
                <a:off x="197743" y="1230635"/>
                <a:ext cx="360040" cy="504056"/>
              </a:xfrm>
              <a:prstGeom prst="circular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24"/>
            <p:cNvGrpSpPr/>
            <p:nvPr/>
          </p:nvGrpSpPr>
          <p:grpSpPr>
            <a:xfrm>
              <a:off x="125785" y="2276872"/>
              <a:ext cx="432048" cy="432048"/>
              <a:chOff x="251520" y="1772816"/>
              <a:chExt cx="432048" cy="4320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51520" y="1772816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왼쪽/위쪽 화살표 23"/>
              <p:cNvSpPr/>
              <p:nvPr/>
            </p:nvSpPr>
            <p:spPr>
              <a:xfrm rot="5400000">
                <a:off x="294134" y="1807468"/>
                <a:ext cx="360040" cy="360040"/>
              </a:xfrm>
              <a:prstGeom prst="lef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8"/>
            <p:cNvGrpSpPr/>
            <p:nvPr/>
          </p:nvGrpSpPr>
          <p:grpSpPr>
            <a:xfrm>
              <a:off x="126554" y="764704"/>
              <a:ext cx="432048" cy="432048"/>
              <a:chOff x="126554" y="764704"/>
              <a:chExt cx="43204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6554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 rot="13500000">
                <a:off x="155571" y="902982"/>
                <a:ext cx="336279" cy="166568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사각형 설명선 44"/>
          <p:cNvSpPr/>
          <p:nvPr/>
        </p:nvSpPr>
        <p:spPr>
          <a:xfrm>
            <a:off x="1187624" y="2564904"/>
            <a:ext cx="1800200" cy="504056"/>
          </a:xfrm>
          <a:prstGeom prst="wedgeRectCallout">
            <a:avLst>
              <a:gd name="adj1" fmla="val -79035"/>
              <a:gd name="adj2" fmla="val 9496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</a:t>
            </a:r>
            <a:r>
              <a:rPr lang="ko-KR" altLang="en-US" dirty="0" smtClean="0">
                <a:solidFill>
                  <a:schemeClr val="tx1"/>
                </a:solidFill>
              </a:rPr>
              <a:t>룹</a:t>
            </a:r>
            <a:r>
              <a:rPr lang="en-US" altLang="ko-KR" dirty="0" smtClean="0">
                <a:solidFill>
                  <a:schemeClr val="tx1"/>
                </a:solidFill>
              </a:rPr>
              <a:t>(G)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사각형 설명선 52"/>
          <p:cNvSpPr/>
          <p:nvPr/>
        </p:nvSpPr>
        <p:spPr>
          <a:xfrm>
            <a:off x="1259632" y="3501008"/>
            <a:ext cx="1800200" cy="504056"/>
          </a:xfrm>
          <a:prstGeom prst="wedgeRectCallout">
            <a:avLst>
              <a:gd name="adj1" fmla="val -81152"/>
              <a:gd name="adj2" fmla="val -1274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</a:t>
            </a:r>
            <a:r>
              <a:rPr lang="ko-KR" altLang="en-US" dirty="0" smtClean="0">
                <a:solidFill>
                  <a:schemeClr val="tx1"/>
                </a:solidFill>
              </a:rPr>
              <a:t>룹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Alt+G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 설명선 53"/>
          <p:cNvSpPr/>
          <p:nvPr/>
        </p:nvSpPr>
        <p:spPr>
          <a:xfrm>
            <a:off x="1259632" y="4077072"/>
            <a:ext cx="1800200" cy="504056"/>
          </a:xfrm>
          <a:prstGeom prst="wedgeRectCallout">
            <a:avLst>
              <a:gd name="adj1" fmla="val -81152"/>
              <a:gd name="adj2" fmla="val -1274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색</a:t>
            </a:r>
            <a:r>
              <a:rPr lang="ko-KR" altLang="en-US" dirty="0" smtClean="0">
                <a:solidFill>
                  <a:schemeClr val="tx1"/>
                </a:solidFill>
              </a:rPr>
              <a:t>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Ctrl+B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9"/>
          <p:cNvGrpSpPr/>
          <p:nvPr/>
        </p:nvGrpSpPr>
        <p:grpSpPr>
          <a:xfrm>
            <a:off x="107504" y="836712"/>
            <a:ext cx="558602" cy="1944216"/>
            <a:chOff x="0" y="764704"/>
            <a:chExt cx="558602" cy="1944216"/>
          </a:xfrm>
        </p:grpSpPr>
        <p:grpSp>
          <p:nvGrpSpPr>
            <p:cNvPr id="3" name="그룹 16"/>
            <p:cNvGrpSpPr/>
            <p:nvPr/>
          </p:nvGrpSpPr>
          <p:grpSpPr>
            <a:xfrm>
              <a:off x="125785" y="1268760"/>
              <a:ext cx="432048" cy="432048"/>
              <a:chOff x="251520" y="764704"/>
              <a:chExt cx="432048" cy="4320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51520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왼쪽/오른쪽/위쪽/아래쪽 화살표 14"/>
              <p:cNvSpPr/>
              <p:nvPr/>
            </p:nvSpPr>
            <p:spPr>
              <a:xfrm>
                <a:off x="323528" y="836712"/>
                <a:ext cx="288032" cy="288032"/>
              </a:xfrm>
              <a:prstGeom prst="quadArrow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17"/>
            <p:cNvGrpSpPr/>
            <p:nvPr/>
          </p:nvGrpSpPr>
          <p:grpSpPr>
            <a:xfrm>
              <a:off x="0" y="1772816"/>
              <a:ext cx="557833" cy="432048"/>
              <a:chOff x="125735" y="1268760"/>
              <a:chExt cx="557833" cy="4320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51520" y="1268760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형 화살표 15"/>
              <p:cNvSpPr/>
              <p:nvPr/>
            </p:nvSpPr>
            <p:spPr>
              <a:xfrm rot="5400000">
                <a:off x="197743" y="1230635"/>
                <a:ext cx="360040" cy="504056"/>
              </a:xfrm>
              <a:prstGeom prst="circular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24"/>
            <p:cNvGrpSpPr/>
            <p:nvPr/>
          </p:nvGrpSpPr>
          <p:grpSpPr>
            <a:xfrm>
              <a:off x="125785" y="2276872"/>
              <a:ext cx="432048" cy="432048"/>
              <a:chOff x="251520" y="1772816"/>
              <a:chExt cx="432048" cy="4320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51520" y="1772816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왼쪽/위쪽 화살표 23"/>
              <p:cNvSpPr/>
              <p:nvPr/>
            </p:nvSpPr>
            <p:spPr>
              <a:xfrm rot="5400000">
                <a:off x="294134" y="1807468"/>
                <a:ext cx="360040" cy="360040"/>
              </a:xfrm>
              <a:prstGeom prst="lef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8"/>
            <p:cNvGrpSpPr/>
            <p:nvPr/>
          </p:nvGrpSpPr>
          <p:grpSpPr>
            <a:xfrm>
              <a:off x="126554" y="764704"/>
              <a:ext cx="432048" cy="432048"/>
              <a:chOff x="126554" y="764704"/>
              <a:chExt cx="43204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6554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 rot="13500000">
                <a:off x="155571" y="902982"/>
                <a:ext cx="336279" cy="166568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사각형 설명선 53"/>
          <p:cNvSpPr/>
          <p:nvPr/>
        </p:nvSpPr>
        <p:spPr>
          <a:xfrm>
            <a:off x="1331640" y="3645024"/>
            <a:ext cx="3096344" cy="504056"/>
          </a:xfrm>
          <a:prstGeom prst="wedgeRectCallout">
            <a:avLst>
              <a:gd name="adj1" fmla="val -71641"/>
              <a:gd name="adj2" fmla="val 11764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온 오프</a:t>
            </a:r>
            <a:r>
              <a:rPr lang="en-US" altLang="ko-KR" dirty="0" smtClean="0">
                <a:solidFill>
                  <a:schemeClr val="tx1"/>
                </a:solidFill>
              </a:rPr>
              <a:t>(H)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9"/>
          <p:cNvGrpSpPr/>
          <p:nvPr/>
        </p:nvGrpSpPr>
        <p:grpSpPr>
          <a:xfrm>
            <a:off x="107504" y="836712"/>
            <a:ext cx="558602" cy="1944216"/>
            <a:chOff x="0" y="764704"/>
            <a:chExt cx="558602" cy="1944216"/>
          </a:xfrm>
        </p:grpSpPr>
        <p:grpSp>
          <p:nvGrpSpPr>
            <p:cNvPr id="3" name="그룹 16"/>
            <p:cNvGrpSpPr/>
            <p:nvPr/>
          </p:nvGrpSpPr>
          <p:grpSpPr>
            <a:xfrm>
              <a:off x="125785" y="1268760"/>
              <a:ext cx="432048" cy="432048"/>
              <a:chOff x="251520" y="764704"/>
              <a:chExt cx="432048" cy="4320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51520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왼쪽/오른쪽/위쪽/아래쪽 화살표 14"/>
              <p:cNvSpPr/>
              <p:nvPr/>
            </p:nvSpPr>
            <p:spPr>
              <a:xfrm>
                <a:off x="323528" y="836712"/>
                <a:ext cx="288032" cy="288032"/>
              </a:xfrm>
              <a:prstGeom prst="quadArrow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17"/>
            <p:cNvGrpSpPr/>
            <p:nvPr/>
          </p:nvGrpSpPr>
          <p:grpSpPr>
            <a:xfrm>
              <a:off x="0" y="1772816"/>
              <a:ext cx="557833" cy="432048"/>
              <a:chOff x="125735" y="1268760"/>
              <a:chExt cx="557833" cy="4320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51520" y="1268760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형 화살표 15"/>
              <p:cNvSpPr/>
              <p:nvPr/>
            </p:nvSpPr>
            <p:spPr>
              <a:xfrm rot="5400000">
                <a:off x="197743" y="1230635"/>
                <a:ext cx="360040" cy="504056"/>
              </a:xfrm>
              <a:prstGeom prst="circular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24"/>
            <p:cNvGrpSpPr/>
            <p:nvPr/>
          </p:nvGrpSpPr>
          <p:grpSpPr>
            <a:xfrm>
              <a:off x="125785" y="2276872"/>
              <a:ext cx="432048" cy="432048"/>
              <a:chOff x="251520" y="1772816"/>
              <a:chExt cx="432048" cy="4320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51520" y="1772816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왼쪽/위쪽 화살표 23"/>
              <p:cNvSpPr/>
              <p:nvPr/>
            </p:nvSpPr>
            <p:spPr>
              <a:xfrm rot="5400000">
                <a:off x="294134" y="1807468"/>
                <a:ext cx="360040" cy="360040"/>
              </a:xfrm>
              <a:prstGeom prst="lef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8"/>
            <p:cNvGrpSpPr/>
            <p:nvPr/>
          </p:nvGrpSpPr>
          <p:grpSpPr>
            <a:xfrm>
              <a:off x="126554" y="764704"/>
              <a:ext cx="432048" cy="432048"/>
              <a:chOff x="126554" y="764704"/>
              <a:chExt cx="43204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6554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 rot="13500000">
                <a:off x="155571" y="902982"/>
                <a:ext cx="336279" cy="166568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사각형 설명선 53"/>
          <p:cNvSpPr/>
          <p:nvPr/>
        </p:nvSpPr>
        <p:spPr>
          <a:xfrm>
            <a:off x="827584" y="3068960"/>
            <a:ext cx="2016224" cy="1152128"/>
          </a:xfrm>
          <a:prstGeom prst="wedgeRectCallout">
            <a:avLst>
              <a:gd name="adj1" fmla="val -26875"/>
              <a:gd name="adj2" fmla="val 11233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피스</a:t>
            </a:r>
            <a:r>
              <a:rPr lang="ko-KR" altLang="en-US" dirty="0" smtClean="0">
                <a:solidFill>
                  <a:schemeClr val="tx1"/>
                </a:solidFill>
              </a:rPr>
              <a:t> 위로</a:t>
            </a:r>
            <a:r>
              <a:rPr lang="en-US" altLang="ko-KR" dirty="0" smtClean="0">
                <a:solidFill>
                  <a:schemeClr val="tx1"/>
                </a:solidFill>
              </a:rPr>
              <a:t>(A)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사각형 설명선 37"/>
          <p:cNvSpPr/>
          <p:nvPr/>
        </p:nvSpPr>
        <p:spPr>
          <a:xfrm>
            <a:off x="2987824" y="3068960"/>
            <a:ext cx="2016224" cy="1152128"/>
          </a:xfrm>
          <a:prstGeom prst="wedgeRectCallout">
            <a:avLst>
              <a:gd name="adj1" fmla="val -89707"/>
              <a:gd name="adj2" fmla="val 11233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피스</a:t>
            </a:r>
            <a:r>
              <a:rPr lang="ko-KR" altLang="en-US" dirty="0" smtClean="0">
                <a:solidFill>
                  <a:schemeClr val="tx1"/>
                </a:solidFill>
              </a:rPr>
              <a:t> 아래로</a:t>
            </a:r>
            <a:r>
              <a:rPr lang="en-US" altLang="ko-KR" dirty="0" smtClean="0">
                <a:solidFill>
                  <a:schemeClr val="tx1"/>
                </a:solidFill>
              </a:rPr>
              <a:t>(Z)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6732240" y="3140968"/>
            <a:ext cx="2016224" cy="1152128"/>
          </a:xfrm>
          <a:prstGeom prst="wedgeRectCallout">
            <a:avLst>
              <a:gd name="adj1" fmla="val 39263"/>
              <a:gd name="adj2" fmla="val 1346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피스</a:t>
            </a:r>
            <a:r>
              <a:rPr lang="ko-KR" altLang="en-US" dirty="0" smtClean="0">
                <a:solidFill>
                  <a:schemeClr val="tx1"/>
                </a:solidFill>
              </a:rPr>
              <a:t>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9"/>
          <p:cNvGrpSpPr/>
          <p:nvPr/>
        </p:nvGrpSpPr>
        <p:grpSpPr>
          <a:xfrm>
            <a:off x="107504" y="836712"/>
            <a:ext cx="558602" cy="1944216"/>
            <a:chOff x="0" y="764704"/>
            <a:chExt cx="558602" cy="1944216"/>
          </a:xfrm>
        </p:grpSpPr>
        <p:grpSp>
          <p:nvGrpSpPr>
            <p:cNvPr id="3" name="그룹 16"/>
            <p:cNvGrpSpPr/>
            <p:nvPr/>
          </p:nvGrpSpPr>
          <p:grpSpPr>
            <a:xfrm>
              <a:off x="125785" y="1268760"/>
              <a:ext cx="432048" cy="432048"/>
              <a:chOff x="251520" y="764704"/>
              <a:chExt cx="432048" cy="4320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51520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왼쪽/오른쪽/위쪽/아래쪽 화살표 14"/>
              <p:cNvSpPr/>
              <p:nvPr/>
            </p:nvSpPr>
            <p:spPr>
              <a:xfrm>
                <a:off x="323528" y="836712"/>
                <a:ext cx="288032" cy="288032"/>
              </a:xfrm>
              <a:prstGeom prst="quadArrow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17"/>
            <p:cNvGrpSpPr/>
            <p:nvPr/>
          </p:nvGrpSpPr>
          <p:grpSpPr>
            <a:xfrm>
              <a:off x="0" y="1772816"/>
              <a:ext cx="557833" cy="432048"/>
              <a:chOff x="125735" y="1268760"/>
              <a:chExt cx="557833" cy="4320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51520" y="1268760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형 화살표 15"/>
              <p:cNvSpPr/>
              <p:nvPr/>
            </p:nvSpPr>
            <p:spPr>
              <a:xfrm rot="5400000">
                <a:off x="197743" y="1230635"/>
                <a:ext cx="360040" cy="504056"/>
              </a:xfrm>
              <a:prstGeom prst="circular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24"/>
            <p:cNvGrpSpPr/>
            <p:nvPr/>
          </p:nvGrpSpPr>
          <p:grpSpPr>
            <a:xfrm>
              <a:off x="125785" y="2276872"/>
              <a:ext cx="432048" cy="432048"/>
              <a:chOff x="251520" y="1772816"/>
              <a:chExt cx="432048" cy="4320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51520" y="1772816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왼쪽/위쪽 화살표 23"/>
              <p:cNvSpPr/>
              <p:nvPr/>
            </p:nvSpPr>
            <p:spPr>
              <a:xfrm rot="5400000">
                <a:off x="294134" y="1807468"/>
                <a:ext cx="360040" cy="360040"/>
              </a:xfrm>
              <a:prstGeom prst="lef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8"/>
            <p:cNvGrpSpPr/>
            <p:nvPr/>
          </p:nvGrpSpPr>
          <p:grpSpPr>
            <a:xfrm>
              <a:off x="126554" y="764704"/>
              <a:ext cx="432048" cy="432048"/>
              <a:chOff x="126554" y="764704"/>
              <a:chExt cx="43204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6554" y="764704"/>
                <a:ext cx="432048" cy="4320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 rot="13500000">
                <a:off x="155571" y="902982"/>
                <a:ext cx="336279" cy="166568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사각형 설명선 37"/>
          <p:cNvSpPr/>
          <p:nvPr/>
        </p:nvSpPr>
        <p:spPr>
          <a:xfrm>
            <a:off x="6588224" y="2636912"/>
            <a:ext cx="2016224" cy="1152128"/>
          </a:xfrm>
          <a:prstGeom prst="wedgeRectCallout">
            <a:avLst>
              <a:gd name="adj1" fmla="val -66086"/>
              <a:gd name="adj2" fmla="val 1487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게임플레이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단축키 알아서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4427984" y="2636912"/>
            <a:ext cx="2016224" cy="1152128"/>
          </a:xfrm>
          <a:prstGeom prst="wedgeRectCallout">
            <a:avLst>
              <a:gd name="adj1" fmla="val -14592"/>
              <a:gd name="adj2" fmla="val 15036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게임스톱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단축키 알아서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16"/>
          <p:cNvGrpSpPr/>
          <p:nvPr/>
        </p:nvGrpSpPr>
        <p:grpSpPr>
          <a:xfrm>
            <a:off x="233289" y="1340768"/>
            <a:ext cx="432048" cy="432048"/>
            <a:chOff x="251520" y="764704"/>
            <a:chExt cx="432048" cy="432048"/>
          </a:xfrm>
        </p:grpSpPr>
        <p:sp>
          <p:nvSpPr>
            <p:cNvPr id="28" name="직사각형 27"/>
            <p:cNvSpPr/>
            <p:nvPr/>
          </p:nvSpPr>
          <p:spPr>
            <a:xfrm>
              <a:off x="251520" y="764704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/오른쪽/위쪽/아래쪽 화살표 14"/>
            <p:cNvSpPr/>
            <p:nvPr/>
          </p:nvSpPr>
          <p:spPr>
            <a:xfrm>
              <a:off x="323528" y="836712"/>
              <a:ext cx="288032" cy="288032"/>
            </a:xfrm>
            <a:prstGeom prst="quadArrow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7"/>
          <p:cNvGrpSpPr/>
          <p:nvPr/>
        </p:nvGrpSpPr>
        <p:grpSpPr>
          <a:xfrm>
            <a:off x="107504" y="1844824"/>
            <a:ext cx="557833" cy="432048"/>
            <a:chOff x="125735" y="1268760"/>
            <a:chExt cx="557833" cy="432048"/>
          </a:xfrm>
        </p:grpSpPr>
        <p:sp>
          <p:nvSpPr>
            <p:cNvPr id="12" name="직사각형 11"/>
            <p:cNvSpPr/>
            <p:nvPr/>
          </p:nvSpPr>
          <p:spPr>
            <a:xfrm>
              <a:off x="251520" y="1268760"/>
              <a:ext cx="432048" cy="4320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형 화살표 15"/>
            <p:cNvSpPr/>
            <p:nvPr/>
          </p:nvSpPr>
          <p:spPr>
            <a:xfrm rot="5400000">
              <a:off x="197743" y="1230635"/>
              <a:ext cx="360040" cy="504056"/>
            </a:xfrm>
            <a:prstGeom prst="circularArrow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233289" y="2348880"/>
            <a:ext cx="432048" cy="432048"/>
            <a:chOff x="251520" y="1772816"/>
            <a:chExt cx="432048" cy="432048"/>
          </a:xfrm>
        </p:grpSpPr>
        <p:sp>
          <p:nvSpPr>
            <p:cNvPr id="13" name="직사각형 12"/>
            <p:cNvSpPr/>
            <p:nvPr/>
          </p:nvSpPr>
          <p:spPr>
            <a:xfrm>
              <a:off x="251520" y="1772816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/위쪽 화살표 23"/>
            <p:cNvSpPr/>
            <p:nvPr/>
          </p:nvSpPr>
          <p:spPr>
            <a:xfrm rot="5400000">
              <a:off x="294134" y="1807468"/>
              <a:ext cx="360040" cy="360040"/>
            </a:xfrm>
            <a:prstGeom prst="lef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28"/>
          <p:cNvGrpSpPr/>
          <p:nvPr/>
        </p:nvGrpSpPr>
        <p:grpSpPr>
          <a:xfrm>
            <a:off x="234058" y="836712"/>
            <a:ext cx="432048" cy="432048"/>
            <a:chOff x="126554" y="764704"/>
            <a:chExt cx="432048" cy="432048"/>
          </a:xfrm>
        </p:grpSpPr>
        <p:sp>
          <p:nvSpPr>
            <p:cNvPr id="14" name="직사각형 13"/>
            <p:cNvSpPr/>
            <p:nvPr/>
          </p:nvSpPr>
          <p:spPr>
            <a:xfrm>
              <a:off x="126554" y="764704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 rot="13500000">
              <a:off x="155571" y="902982"/>
              <a:ext cx="336279" cy="16656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순서도: 연결자 37"/>
          <p:cNvSpPr/>
          <p:nvPr/>
        </p:nvSpPr>
        <p:spPr>
          <a:xfrm>
            <a:off x="2915816" y="1556792"/>
            <a:ext cx="2232248" cy="2232248"/>
          </a:xfrm>
          <a:prstGeom prst="flowChartConnector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형 39"/>
          <p:cNvSpPr/>
          <p:nvPr/>
        </p:nvSpPr>
        <p:spPr>
          <a:xfrm>
            <a:off x="2915816" y="1556792"/>
            <a:ext cx="2232248" cy="2232248"/>
          </a:xfrm>
          <a:prstGeom prst="pie">
            <a:avLst/>
          </a:prstGeom>
          <a:solidFill>
            <a:srgbClr val="FFC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1920" y="378904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로테이트시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이런식으로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돌아간만큼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표시되고 원모양으로 표시된다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원형 화살표 43"/>
          <p:cNvSpPr/>
          <p:nvPr/>
        </p:nvSpPr>
        <p:spPr>
          <a:xfrm rot="5400000">
            <a:off x="5508104" y="1412776"/>
            <a:ext cx="360040" cy="504056"/>
          </a:xfrm>
          <a:prstGeom prst="circular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12160" y="1484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커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서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7584" y="836712"/>
            <a:ext cx="6480720" cy="40324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6"/>
          <p:cNvGrpSpPr/>
          <p:nvPr/>
        </p:nvGrpSpPr>
        <p:grpSpPr>
          <a:xfrm>
            <a:off x="233289" y="1340768"/>
            <a:ext cx="432048" cy="432048"/>
            <a:chOff x="251520" y="764704"/>
            <a:chExt cx="432048" cy="432048"/>
          </a:xfrm>
        </p:grpSpPr>
        <p:sp>
          <p:nvSpPr>
            <p:cNvPr id="28" name="직사각형 27"/>
            <p:cNvSpPr/>
            <p:nvPr/>
          </p:nvSpPr>
          <p:spPr>
            <a:xfrm>
              <a:off x="251520" y="764704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/오른쪽/위쪽/아래쪽 화살표 14"/>
            <p:cNvSpPr/>
            <p:nvPr/>
          </p:nvSpPr>
          <p:spPr>
            <a:xfrm>
              <a:off x="323528" y="836712"/>
              <a:ext cx="288032" cy="288032"/>
            </a:xfrm>
            <a:prstGeom prst="quadArrow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7"/>
          <p:cNvGrpSpPr/>
          <p:nvPr/>
        </p:nvGrpSpPr>
        <p:grpSpPr>
          <a:xfrm>
            <a:off x="107504" y="1844824"/>
            <a:ext cx="557833" cy="432048"/>
            <a:chOff x="125735" y="1268760"/>
            <a:chExt cx="557833" cy="432048"/>
          </a:xfrm>
        </p:grpSpPr>
        <p:sp>
          <p:nvSpPr>
            <p:cNvPr id="12" name="직사각형 11"/>
            <p:cNvSpPr/>
            <p:nvPr/>
          </p:nvSpPr>
          <p:spPr>
            <a:xfrm>
              <a:off x="251520" y="1268760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형 화살표 15"/>
            <p:cNvSpPr/>
            <p:nvPr/>
          </p:nvSpPr>
          <p:spPr>
            <a:xfrm rot="5400000">
              <a:off x="197743" y="1230635"/>
              <a:ext cx="360040" cy="504056"/>
            </a:xfrm>
            <a:prstGeom prst="circularArrow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24"/>
          <p:cNvGrpSpPr/>
          <p:nvPr/>
        </p:nvGrpSpPr>
        <p:grpSpPr>
          <a:xfrm>
            <a:off x="233289" y="2348880"/>
            <a:ext cx="432048" cy="432048"/>
            <a:chOff x="251520" y="1772816"/>
            <a:chExt cx="432048" cy="432048"/>
          </a:xfrm>
        </p:grpSpPr>
        <p:sp>
          <p:nvSpPr>
            <p:cNvPr id="13" name="직사각형 12"/>
            <p:cNvSpPr/>
            <p:nvPr/>
          </p:nvSpPr>
          <p:spPr>
            <a:xfrm>
              <a:off x="251520" y="1772816"/>
              <a:ext cx="432048" cy="4320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/위쪽 화살표 23"/>
            <p:cNvSpPr/>
            <p:nvPr/>
          </p:nvSpPr>
          <p:spPr>
            <a:xfrm rot="5400000">
              <a:off x="294134" y="1807468"/>
              <a:ext cx="360040" cy="360040"/>
            </a:xfrm>
            <a:prstGeom prst="lef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8"/>
          <p:cNvGrpSpPr/>
          <p:nvPr/>
        </p:nvGrpSpPr>
        <p:grpSpPr>
          <a:xfrm>
            <a:off x="234058" y="836712"/>
            <a:ext cx="432048" cy="432048"/>
            <a:chOff x="126554" y="764704"/>
            <a:chExt cx="432048" cy="432048"/>
          </a:xfrm>
        </p:grpSpPr>
        <p:sp>
          <p:nvSpPr>
            <p:cNvPr id="14" name="직사각형 13"/>
            <p:cNvSpPr/>
            <p:nvPr/>
          </p:nvSpPr>
          <p:spPr>
            <a:xfrm>
              <a:off x="126554" y="764704"/>
              <a:ext cx="432048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 rot="13500000">
              <a:off x="155571" y="902982"/>
              <a:ext cx="336279" cy="16656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524328" y="4005064"/>
            <a:ext cx="1440160" cy="10801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1995" y="2996952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035" y="3488060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24328" y="548680"/>
            <a:ext cx="1440160" cy="3312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24328" y="5157192"/>
            <a:ext cx="144016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941168"/>
            <a:ext cx="136815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4941168"/>
            <a:ext cx="136815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80312" y="260648"/>
            <a:ext cx="0" cy="659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0"/>
            <a:ext cx="755576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0"/>
            <a:ext cx="936104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267" y="3978796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순서도: 가산 접합 46"/>
          <p:cNvSpPr/>
          <p:nvPr/>
        </p:nvSpPr>
        <p:spPr>
          <a:xfrm>
            <a:off x="313184" y="406070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80312" y="260648"/>
            <a:ext cx="1763688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Pice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4869160"/>
            <a:ext cx="10081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7584" y="5517232"/>
            <a:ext cx="648072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0" y="5373216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40035" y="4469135"/>
            <a:ext cx="43204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1920" y="378904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스케일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조정시엔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이런식으로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표시되며 커서도 위의 모양대로 바뀐다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779912" y="3140968"/>
            <a:ext cx="158417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3779912" y="1556792"/>
            <a:ext cx="8384" cy="159256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779912" y="2348880"/>
            <a:ext cx="792088" cy="7920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>
            <a:off x="3563888" y="3284984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067944" y="3284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커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서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304</Words>
  <Application>Microsoft Office PowerPoint</Application>
  <PresentationFormat>화면 슬라이드 쇼(4:3)</PresentationFormat>
  <Paragraphs>179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 marks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</dc:title>
  <dc:creator>최 병건 bgchoi.</dc:creator>
  <cp:lastModifiedBy>ADDGA</cp:lastModifiedBy>
  <cp:revision>41</cp:revision>
  <dcterms:created xsi:type="dcterms:W3CDTF">2013-08-26T04:56:46Z</dcterms:created>
  <dcterms:modified xsi:type="dcterms:W3CDTF">2013-08-27T16:04:25Z</dcterms:modified>
</cp:coreProperties>
</file>