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457" autoAdjust="0"/>
  </p:normalViewPr>
  <p:slideViewPr>
    <p:cSldViewPr snapToGrid="0">
      <p:cViewPr>
        <p:scale>
          <a:sx n="112" d="100"/>
          <a:sy n="112" d="100"/>
        </p:scale>
        <p:origin x="-103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p:transition spd="slow">
    <p:fade/>
  </p:transition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198577" y="2203459"/>
            <a:ext cx="2018367" cy="564701"/>
            <a:chOff x="978461" y="1363963"/>
            <a:chExt cx="2018367" cy="5647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050461" y="1446258"/>
              <a:ext cx="1946367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유스케이스목록</a:t>
              </a:r>
              <a:endPara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978461" y="1363963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4179095" y="1186415"/>
            <a:ext cx="4316367" cy="211237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 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 울리기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 끄기</a:t>
            </a: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설정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16057"/>
              </p:ext>
            </p:extLst>
          </p:nvPr>
        </p:nvGraphicFramePr>
        <p:xfrm>
          <a:off x="1499937" y="1782011"/>
          <a:ext cx="6096000" cy="395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원하는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원하는 시간에 알람이 울리도록 날짜와 시간을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Date, int Hours, int 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Sstring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succSet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알람이 설정되었습니다</a:t>
                      </a:r>
                      <a:r>
                        <a:rPr lang="en-US" altLang="ko-KR" dirty="0"/>
                        <a:t>.”; or</a:t>
                      </a:r>
                    </a:p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FailSet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다시 설정하세요</a:t>
                      </a:r>
                      <a:r>
                        <a:rPr lang="en-US" altLang="ko-KR" dirty="0"/>
                        <a:t>.”;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 날짜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 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설정 화면이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 err="1"/>
                        <a:t>메인화면에서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알람설정</a:t>
                      </a:r>
                      <a:r>
                        <a:rPr lang="ko-KR" altLang="en-US" dirty="0"/>
                        <a:t> 버튼을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날짜설정 입력란과 시간설정 입력란이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월과 일을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시와 분을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 및 취소 버튼이 나온다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알람 설정 완료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메시지를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만약 입력한 날짜와 시간이 정상적 범위 밖이면 날짜와 시간을 다시 입력한다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알람 설정이 완료되었습니다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614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울리기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88895"/>
              </p:ext>
            </p:extLst>
          </p:nvPr>
        </p:nvGraphicFramePr>
        <p:xfrm>
          <a:off x="1499937" y="1782011"/>
          <a:ext cx="6096000" cy="36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D-day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현재시간과 알람 설정 시간이 일치한다면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현재시간 </a:t>
                      </a:r>
                      <a:r>
                        <a:rPr lang="en-US" altLang="ko-KR" dirty="0"/>
                        <a:t>== </a:t>
                      </a:r>
                      <a:r>
                        <a:rPr lang="ko-KR" altLang="en-US" dirty="0"/>
                        <a:t>알람 설정 시간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ture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=false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변수를 </a:t>
                      </a:r>
                      <a:r>
                        <a:rPr lang="ko-KR" altLang="en-US" dirty="0" err="1"/>
                        <a:t>안드로이드스튜디오의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service component</a:t>
                      </a:r>
                      <a:r>
                        <a:rPr lang="ko-KR" altLang="en-US" dirty="0"/>
                        <a:t>로 넘겨준다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알람 시간이 알람이 울린다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화면에는 임의의 영어단어가 나오고 입력란이 나온다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울리고 영어단어와 뜻 입력란이 나온다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9473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끄기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65908"/>
              </p:ext>
            </p:extLst>
          </p:nvPr>
        </p:nvGraphicFramePr>
        <p:xfrm>
          <a:off x="1499937" y="1782011"/>
          <a:ext cx="6096000" cy="405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단어퀴즈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끄기 위해 </a:t>
                      </a:r>
                      <a:r>
                        <a:rPr lang="ko-KR" altLang="en-US" dirty="0" err="1"/>
                        <a:t>영단어</a:t>
                      </a:r>
                      <a:r>
                        <a:rPr lang="ko-KR" altLang="en-US" dirty="0"/>
                        <a:t> 뜻을 입력하여 </a:t>
                      </a:r>
                      <a:r>
                        <a:rPr lang="ko-KR" altLang="en-US" dirty="0" err="1"/>
                        <a:t>알람음과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종료한다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inputWord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If(result)</a:t>
                      </a:r>
                    </a:p>
                    <a:p>
                      <a:pPr algn="l" latinLnBrk="1"/>
                      <a:r>
                        <a:rPr lang="ko-KR" altLang="en-US" dirty="0"/>
                        <a:t>    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“</a:t>
                      </a:r>
                      <a:r>
                        <a:rPr lang="ko-KR" altLang="en-US" dirty="0"/>
                        <a:t>다시 입력하세요＂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설정된 시간에 </a:t>
                      </a:r>
                      <a:r>
                        <a:rPr lang="ko-KR" altLang="en-US" dirty="0" err="1"/>
                        <a:t>알람이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레이아웃에 </a:t>
                      </a:r>
                      <a:r>
                        <a:rPr lang="en-US" altLang="ko-KR" dirty="0"/>
                        <a:t>Database</a:t>
                      </a:r>
                      <a:r>
                        <a:rPr lang="ko-KR" altLang="en-US" dirty="0"/>
                        <a:t>에서 불러온 영어단어가 뜻 입력란이 화면에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3)</a:t>
                      </a:r>
                      <a:r>
                        <a:rPr lang="ko-KR" altLang="en-US" dirty="0"/>
                        <a:t>입력</a:t>
                      </a:r>
                      <a:r>
                        <a:rPr lang="ko-KR" altLang="en-US" baseline="0" dirty="0"/>
                        <a:t>란에 영어단어 뜻을 작성한다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4)</a:t>
                      </a:r>
                      <a:r>
                        <a:rPr lang="ko-KR" altLang="en-US" baseline="0" dirty="0"/>
                        <a:t>입력란 옆에 확인이라는 버튼을 클릭한다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5)</a:t>
                      </a:r>
                      <a:r>
                        <a:rPr lang="ko-KR" altLang="en-US" baseline="0" dirty="0"/>
                        <a:t>정답일 경우</a:t>
                      </a:r>
                      <a:r>
                        <a:rPr lang="en-US" altLang="ko-KR" baseline="0" dirty="0"/>
                        <a:t>, “</a:t>
                      </a:r>
                      <a:r>
                        <a:rPr lang="ko-KR" altLang="en-US" baseline="0" dirty="0"/>
                        <a:t>정답입니다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</a:t>
                      </a:r>
                      <a:r>
                        <a:rPr lang="ko-KR" altLang="en-US" baseline="0" dirty="0" err="1"/>
                        <a:t>알람음이</a:t>
                      </a:r>
                      <a:r>
                        <a:rPr lang="ko-KR" altLang="en-US" baseline="0" dirty="0"/>
                        <a:t> 꺼진다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6)</a:t>
                      </a:r>
                      <a:r>
                        <a:rPr lang="ko-KR" altLang="en-US" baseline="0" dirty="0"/>
                        <a:t>오답일 경우</a:t>
                      </a:r>
                      <a:r>
                        <a:rPr lang="en-US" altLang="ko-KR" baseline="0" dirty="0"/>
                        <a:t>. “</a:t>
                      </a:r>
                      <a:r>
                        <a:rPr lang="ko-KR" altLang="en-US" baseline="0" dirty="0"/>
                        <a:t>다시 입력하세요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단어 입력란이 다시 뜬다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입력한 단어의 뜻이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이상 일치하지 않을 경우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자동으로 꺼지고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화면에는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라는 메시지가 출력되고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111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351</Words>
  <Application>Microsoft Office PowerPoint</Application>
  <PresentationFormat>화면 슬라이드 쇼(4:3)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나눔스퀘어 Bold</vt:lpstr>
      <vt:lpstr>나눔스퀘어 ExtraBold</vt:lpstr>
      <vt:lpstr>맑은 고딕</vt:lpstr>
      <vt:lpstr>Arial</vt:lpstr>
      <vt:lpstr>Calibri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김성욱</cp:lastModifiedBy>
  <cp:revision>135</cp:revision>
  <dcterms:created xsi:type="dcterms:W3CDTF">2018-05-27T11:49:32Z</dcterms:created>
  <dcterms:modified xsi:type="dcterms:W3CDTF">2019-04-14T08:23:36Z</dcterms:modified>
</cp:coreProperties>
</file>