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9"/>
  </p:notesMasterIdLst>
  <p:handoutMasterIdLst>
    <p:handoutMasterId r:id="rId10"/>
  </p:handoutMasterIdLst>
  <p:sldIdLst>
    <p:sldId id="267" r:id="rId2"/>
    <p:sldId id="257" r:id="rId3"/>
    <p:sldId id="271" r:id="rId4"/>
    <p:sldId id="269" r:id="rId5"/>
    <p:sldId id="270" r:id="rId6"/>
    <p:sldId id="273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3457" autoAdjust="0"/>
  </p:normalViewPr>
  <p:slideViewPr>
    <p:cSldViewPr snapToGrid="0">
      <p:cViewPr varScale="1">
        <p:scale>
          <a:sx n="87" d="100"/>
          <a:sy n="87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p:transition spd="slow">
    <p:fade/>
  </p:transition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2108025" y="4113488"/>
            <a:ext cx="4927952" cy="1292069"/>
            <a:chOff x="2108025" y="4173120"/>
            <a:chExt cx="4927952" cy="12920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2227000" y="4239757"/>
              <a:ext cx="4690002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KNU</a:t>
              </a:r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SEMINAR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2108025" y="5126635"/>
              <a:ext cx="4927952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Free PowerPoint template for Educational Seminar</a:t>
              </a:r>
              <a:endParaRPr lang="ko-KR" altLang="en-US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198577" y="2203459"/>
            <a:ext cx="2053633" cy="564701"/>
            <a:chOff x="978461" y="1363963"/>
            <a:chExt cx="2053633" cy="56470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015195" y="1446258"/>
              <a:ext cx="2016899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유스케이스</a:t>
              </a:r>
              <a:r>
                <a:rPr lang="ko-KR" altLang="en-US" sz="2000" b="1" dirty="0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목록</a:t>
              </a:r>
              <a:endPara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978461" y="1363963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4179095" y="1186415"/>
            <a:ext cx="4316367" cy="378565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D-day 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퀴즈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추가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삭제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끄기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울리기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60965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D-day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50"/>
              </p:ext>
            </p:extLst>
          </p:nvPr>
        </p:nvGraphicFramePr>
        <p:xfrm>
          <a:off x="861201" y="1587147"/>
          <a:ext cx="6687718" cy="432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60"/>
                <a:gridCol w="5737358"/>
              </a:tblGrid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단어퀴즈 뿐만 아니라 </a:t>
                      </a:r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설정을 통해서 일정을 관리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설정하고 싶은 </a:t>
                      </a:r>
                      <a:r>
                        <a:rPr lang="ko-KR" altLang="en-US" dirty="0" smtClean="0"/>
                        <a:t>이벤트와 </a:t>
                      </a:r>
                      <a:r>
                        <a:rPr lang="en-US" altLang="ko-KR" baseline="0" dirty="0" smtClean="0"/>
                        <a:t> D-day  </a:t>
                      </a:r>
                      <a:r>
                        <a:rPr lang="ko-KR" altLang="en-US" baseline="0" dirty="0" smtClean="0"/>
                        <a:t>입력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이벤트 일정 화면에 이벤트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이벤트 날짜에 </a:t>
                      </a:r>
                      <a:r>
                        <a:rPr lang="en-US" altLang="ko-KR" dirty="0" smtClean="0"/>
                        <a:t>D-xx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출력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 레이아웃에서 입력한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이벤트가 화면에 보이고</a:t>
                      </a:r>
                      <a:r>
                        <a:rPr lang="en-US" altLang="ko-KR" baseline="0" dirty="0" smtClean="0"/>
                        <a:t> D-day</a:t>
                      </a:r>
                      <a:r>
                        <a:rPr lang="ko-KR" altLang="en-US" baseline="0" dirty="0" smtClean="0"/>
                        <a:t>와 이벤트를 설정 할 수 있는 설정 버튼이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AutoNum type="arabicParenR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설정 버튼을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D-day</a:t>
                      </a:r>
                      <a:r>
                        <a:rPr lang="ko-KR" altLang="en-US" baseline="0" dirty="0" smtClean="0"/>
                        <a:t>와 입력하고 싶은 이벤트를 설정한다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3)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 설정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넘어간다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하루씩 지날 때 마다 </a:t>
                      </a:r>
                      <a:r>
                        <a:rPr lang="en-US" altLang="ko-KR" baseline="0" dirty="0" smtClean="0"/>
                        <a:t>D-XX</a:t>
                      </a:r>
                      <a:r>
                        <a:rPr lang="ko-KR" altLang="en-US" baseline="0" dirty="0" smtClean="0"/>
                        <a:t>는 </a:t>
                      </a:r>
                      <a:r>
                        <a:rPr lang="en-US" altLang="ko-KR" baseline="0" dirty="0" smtClean="0"/>
                        <a:t>D-XX-1</a:t>
                      </a:r>
                      <a:r>
                        <a:rPr lang="ko-KR" altLang="en-US" baseline="0" dirty="0" smtClean="0"/>
                        <a:t>로 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baseline="0" dirty="0" smtClean="0"/>
                        <a:t>날짜인 경우 </a:t>
                      </a:r>
                      <a:r>
                        <a:rPr lang="en-US" altLang="ko-KR" baseline="0" dirty="0" smtClean="0"/>
                        <a:t>:  D-xx</a:t>
                      </a:r>
                      <a:r>
                        <a:rPr lang="ko-KR" altLang="en-US" baseline="0" dirty="0" smtClean="0"/>
                        <a:t>부분에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출력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날짜를 넘어 간 경우 </a:t>
                      </a:r>
                      <a:r>
                        <a:rPr lang="en-US" altLang="ko-KR" baseline="0" dirty="0" smtClean="0"/>
                        <a:t>: D+XX</a:t>
                      </a:r>
                      <a:r>
                        <a:rPr lang="ko-KR" altLang="en-US" baseline="0" dirty="0" smtClean="0"/>
                        <a:t> 출력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설정이 완료되면 </a:t>
                      </a:r>
                      <a:r>
                        <a:rPr lang="en-US" altLang="ko-KR" dirty="0" smtClean="0"/>
                        <a:t>“D-day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설정완료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넘어감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11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단어퀴즈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87405"/>
              </p:ext>
            </p:extLst>
          </p:nvPr>
        </p:nvGraphicFramePr>
        <p:xfrm>
          <a:off x="1079751" y="1563349"/>
          <a:ext cx="6365769" cy="396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10"/>
                <a:gridCol w="5461159"/>
              </a:tblGrid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User</a:t>
                      </a:r>
                      <a:r>
                        <a:rPr lang="ko-KR" altLang="en-US" baseline="0" dirty="0" smtClean="0"/>
                        <a:t>는  </a:t>
                      </a:r>
                      <a:r>
                        <a:rPr lang="ko-KR" altLang="en-US" baseline="0" dirty="0" err="1" smtClean="0"/>
                        <a:t>알람이</a:t>
                      </a:r>
                      <a:r>
                        <a:rPr lang="ko-KR" altLang="en-US" baseline="0" dirty="0" smtClean="0"/>
                        <a:t> 울렸을 경우 영어단어의 의미를 적을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그리고 틀린 단어들은 영어단어에 저장되어 나중에 복습할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User, Database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compare(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영어단어에 맞는 단어의미 입력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79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Return(</a:t>
                      </a:r>
                      <a:r>
                        <a:rPr lang="en-US" altLang="ko-KR" baseline="0" dirty="0" err="1" smtClean="0"/>
                        <a:t>bool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단어 맞았을 </a:t>
                      </a:r>
                      <a:r>
                        <a:rPr lang="ko-KR" altLang="en-US" dirty="0" smtClean="0"/>
                        <a:t>경우</a:t>
                      </a:r>
                      <a:r>
                        <a:rPr lang="en-US" altLang="ko-KR" dirty="0" smtClean="0"/>
                        <a:t>((return 1;)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“</a:t>
                      </a:r>
                      <a:r>
                        <a:rPr lang="ko-KR" altLang="en-US" dirty="0" smtClean="0"/>
                        <a:t>맞았습니다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종료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 틀렸을 </a:t>
                      </a:r>
                      <a:r>
                        <a:rPr lang="ko-KR" altLang="en-US" dirty="0" smtClean="0"/>
                        <a:t>경우</a:t>
                      </a:r>
                      <a:r>
                        <a:rPr lang="en-US" altLang="ko-KR" dirty="0" smtClean="0"/>
                        <a:t>(return 0;)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“</a:t>
                      </a:r>
                      <a:r>
                        <a:rPr lang="ko-KR" altLang="en-US" dirty="0" smtClean="0"/>
                        <a:t>틀렸습니다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유지 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울리는</a:t>
                      </a:r>
                      <a:r>
                        <a:rPr lang="ko-KR" altLang="en-US" baseline="0" dirty="0" smtClean="0"/>
                        <a:t> 순간 레이아웃에 </a:t>
                      </a:r>
                      <a:r>
                        <a:rPr lang="ko-KR" altLang="en-US" baseline="0" dirty="0" smtClean="0"/>
                        <a:t>영어단어 </a:t>
                      </a:r>
                      <a:r>
                        <a:rPr lang="ko-KR" altLang="en-US" baseline="0" dirty="0" smtClean="0"/>
                        <a:t>보임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66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설정된 시간에 </a:t>
                      </a:r>
                      <a:r>
                        <a:rPr lang="ko-KR" altLang="en-US" dirty="0" err="1" smtClean="0"/>
                        <a:t>알람이</a:t>
                      </a:r>
                      <a:r>
                        <a:rPr lang="ko-KR" altLang="en-US" dirty="0" smtClean="0"/>
                        <a:t> 울린다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레이아웃에 </a:t>
                      </a:r>
                      <a:r>
                        <a:rPr lang="en-US" altLang="ko-KR" dirty="0" smtClean="0"/>
                        <a:t>Database</a:t>
                      </a:r>
                      <a:r>
                        <a:rPr lang="ko-KR" altLang="en-US" dirty="0" smtClean="0"/>
                        <a:t>에서 불러온 영어단어가 화면에 보인다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3) </a:t>
                      </a:r>
                      <a:r>
                        <a:rPr lang="ko-KR" altLang="en-US" dirty="0" smtClean="0"/>
                        <a:t>입력</a:t>
                      </a:r>
                      <a:r>
                        <a:rPr lang="ko-KR" altLang="en-US" baseline="0" dirty="0" smtClean="0"/>
                        <a:t> 칸에 영어단어의 의미를 작성한다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답이 맞았을 시 </a:t>
                      </a:r>
                      <a:r>
                        <a:rPr lang="ko-KR" altLang="en-US" baseline="0" dirty="0" err="1" smtClean="0"/>
                        <a:t>알람종료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5) </a:t>
                      </a:r>
                      <a:r>
                        <a:rPr lang="ko-KR" altLang="en-US" baseline="0" dirty="0" smtClean="0"/>
                        <a:t>틀렸을 시 </a:t>
                      </a:r>
                      <a:r>
                        <a:rPr lang="ko-KR" altLang="en-US" baseline="0" dirty="0" err="1" smtClean="0"/>
                        <a:t>알람</a:t>
                      </a:r>
                      <a:r>
                        <a:rPr lang="ko-KR" altLang="en-US" baseline="0" dirty="0" smtClean="0"/>
                        <a:t> 계속 울림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6) </a:t>
                      </a:r>
                      <a:r>
                        <a:rPr lang="ko-KR" altLang="en-US" baseline="0" dirty="0" smtClean="0"/>
                        <a:t>틀린 단어들 단어장에 전송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단어퀴즈에서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번 이상 틀렸을 시  레이아웃 화면에 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다음에 도전하세요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라는 문구와 함께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알람종료</a:t>
                      </a:r>
                      <a:r>
                        <a:rPr lang="ko-KR" altLang="en-US" dirty="0" smtClean="0"/>
                        <a:t> 후 모든 시스템 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61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단어추가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77469"/>
              </p:ext>
            </p:extLst>
          </p:nvPr>
        </p:nvGraphicFramePr>
        <p:xfrm>
          <a:off x="663611" y="1563349"/>
          <a:ext cx="6950170" cy="421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54"/>
                <a:gridCol w="5962516"/>
              </a:tblGrid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addVoca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단어퀴즈에서 틀린 단어를 단어추가를 통해서 단어장에 입력할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이 틀린 단어는 단어장에서 복습의 용도로 다시 학습할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단어장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0</a:t>
                      </a:r>
                      <a:r>
                        <a:rPr lang="ko-KR" altLang="en-US" baseline="0" dirty="0" smtClean="0"/>
                        <a:t>인</a:t>
                      </a:r>
                      <a:r>
                        <a:rPr lang="en-US" altLang="ko-KR" baseline="0" dirty="0" smtClean="0"/>
                        <a:t> VOCA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VOCA : VOCA</a:t>
                      </a:r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대기상태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smtClean="0"/>
                        <a:t>단어퀴즈에서 틀린 </a:t>
                      </a:r>
                      <a:r>
                        <a:rPr lang="en-US" altLang="ko-KR" baseline="0" dirty="0" smtClean="0"/>
                        <a:t>VOCA</a:t>
                      </a:r>
                      <a:r>
                        <a:rPr lang="ko-KR" altLang="en-US" baseline="0" dirty="0" smtClean="0"/>
                        <a:t> 불러온다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2) </a:t>
                      </a:r>
                      <a:r>
                        <a:rPr lang="ko-KR" altLang="en-US" baseline="0" dirty="0" smtClean="0"/>
                        <a:t>틀린</a:t>
                      </a:r>
                      <a:r>
                        <a:rPr lang="en-US" altLang="ko-KR" baseline="0" dirty="0" smtClean="0"/>
                        <a:t> VOCA</a:t>
                      </a:r>
                      <a:r>
                        <a:rPr lang="ko-KR" altLang="en-US" baseline="0" dirty="0" smtClean="0"/>
                        <a:t>를 단어장에 </a:t>
                      </a:r>
                      <a:r>
                        <a:rPr lang="en-US" altLang="ko-KR" baseline="0" dirty="0" smtClean="0"/>
                        <a:t>VOCA:</a:t>
                      </a:r>
                      <a:r>
                        <a:rPr lang="ko-KR" altLang="en-US" baseline="0" dirty="0" smtClean="0"/>
                        <a:t>의미 순으로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</a:t>
                      </a:r>
                      <a:r>
                        <a:rPr lang="en-US" altLang="ko-KR" dirty="0" smtClean="0"/>
                        <a:t>(return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err="1" smtClean="0"/>
                        <a:t>인경우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단어추가를 실행 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틀렸을 경우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단어장에 </a:t>
                      </a:r>
                      <a:r>
                        <a:rPr lang="en-US" altLang="ko-KR" dirty="0" smtClean="0"/>
                        <a:t>VOCA:</a:t>
                      </a:r>
                      <a:r>
                        <a:rPr lang="ko-KR" altLang="en-US" dirty="0" smtClean="0"/>
                        <a:t>의미 순으로 입력되며 레이아웃은 </a:t>
                      </a:r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인 상태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System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9473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단어삭제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9450"/>
              </p:ext>
            </p:extLst>
          </p:nvPr>
        </p:nvGraphicFramePr>
        <p:xfrm>
          <a:off x="1079751" y="1563349"/>
          <a:ext cx="6436048" cy="402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97"/>
                <a:gridCol w="5521451"/>
              </a:tblGrid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(delete 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더 이상 활용도가 없는 단어를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단어장에서 임의로 삭제 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삭제버튼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활용도 없는 단어 선택 후 삭제 버튼 클릭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단어장에서 선택된 단어 삭제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 레이아웃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레이아웃에서 </a:t>
                      </a:r>
                      <a:r>
                        <a:rPr lang="ko-KR" altLang="en-US" baseline="0" dirty="0" err="1" smtClean="0"/>
                        <a:t>댠어장</a:t>
                      </a:r>
                      <a:r>
                        <a:rPr lang="ko-KR" altLang="en-US" baseline="0" dirty="0" smtClean="0"/>
                        <a:t> 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단어장</a:t>
                      </a:r>
                      <a:r>
                        <a:rPr lang="ko-KR" altLang="en-US" baseline="0" dirty="0" smtClean="0"/>
                        <a:t> 레이아웃에서 활용도 없는 단어 선택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3) </a:t>
                      </a:r>
                      <a:r>
                        <a:rPr lang="ko-KR" altLang="en-US" baseline="0" dirty="0" smtClean="0"/>
                        <a:t>삭제버튼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단어 삭제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선택 하지 않고 단어삭제 클릭</a:t>
                      </a:r>
                      <a:r>
                        <a:rPr lang="ko-KR" altLang="en-US" baseline="0" dirty="0" smtClean="0"/>
                        <a:t> 할 경우 </a:t>
                      </a:r>
                      <a:r>
                        <a:rPr lang="en-US" altLang="ko-KR" baseline="0" dirty="0" smtClean="0"/>
                        <a:t>: “</a:t>
                      </a:r>
                      <a:r>
                        <a:rPr lang="ko-KR" altLang="en-US" baseline="0" dirty="0" smtClean="0"/>
                        <a:t>단어를 선택 해 주세요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단어삭제 완료 후 </a:t>
                      </a:r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단어 삭제가 완료되었습니다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후 레이아웃은 단어장 레이아웃인 상태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943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559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130</cp:revision>
  <dcterms:created xsi:type="dcterms:W3CDTF">2018-05-27T11:49:32Z</dcterms:created>
  <dcterms:modified xsi:type="dcterms:W3CDTF">2019-04-14T11:38:52Z</dcterms:modified>
</cp:coreProperties>
</file>