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5" r:id="rId1"/>
  </p:sldMasterIdLst>
  <p:notesMasterIdLst>
    <p:notesMasterId r:id="rId12"/>
  </p:notesMasterIdLst>
  <p:handoutMasterIdLst>
    <p:handoutMasterId r:id="rId13"/>
  </p:handoutMasterIdLst>
  <p:sldIdLst>
    <p:sldId id="267" r:id="rId2"/>
    <p:sldId id="257" r:id="rId3"/>
    <p:sldId id="275" r:id="rId4"/>
    <p:sldId id="271" r:id="rId5"/>
    <p:sldId id="269" r:id="rId6"/>
    <p:sldId id="270" r:id="rId7"/>
    <p:sldId id="273" r:id="rId8"/>
    <p:sldId id="276" r:id="rId9"/>
    <p:sldId id="277" r:id="rId10"/>
    <p:sldId id="268" r:id="rId11"/>
  </p:sldIdLst>
  <p:sldSz cx="9144000" cy="6858000" type="screen4x3"/>
  <p:notesSz cx="6858000" cy="9144000"/>
  <p:defaultTextStyle>
    <a:defPPr>
      <a:defRPr lang="ko-KR"/>
    </a:defPPr>
    <a:lvl1pPr marL="0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1pPr>
    <a:lvl2pPr marL="400827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2pPr>
    <a:lvl3pPr marL="801654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3pPr>
    <a:lvl4pPr marL="1202482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4pPr>
    <a:lvl5pPr marL="1603309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5pPr>
    <a:lvl6pPr marL="2004136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6pPr>
    <a:lvl7pPr marL="2404963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7pPr>
    <a:lvl8pPr marL="2805791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8pPr>
    <a:lvl9pPr marL="3206618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B16"/>
    <a:srgbClr val="D5D6D8"/>
    <a:srgbClr val="B00026"/>
    <a:srgbClr val="8E8E8E"/>
    <a:srgbClr val="C10A14"/>
    <a:srgbClr val="D80C18"/>
    <a:srgbClr val="C60033"/>
    <a:srgbClr val="6C0017"/>
    <a:srgbClr val="CB0038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4" autoAdjust="0"/>
    <p:restoredTop sz="93457" autoAdjust="0"/>
  </p:normalViewPr>
  <p:slideViewPr>
    <p:cSldViewPr snapToGrid="0">
      <p:cViewPr varScale="1">
        <p:scale>
          <a:sx n="83" d="100"/>
          <a:sy n="83" d="100"/>
        </p:scale>
        <p:origin x="-82" y="-1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1A5A22C1-1222-4ED7-978A-0AC049ACFB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A41F26EC-8859-450B-A9EB-AA2D8061C0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F7B12-431B-4C41-844D-2B0B7CAB733F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6285DD4C-FD40-4162-B31B-3A18B03556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B2818FF-446B-403C-ACD9-D71E39776A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43F2B-F20F-45E9-BF2F-6C09A5320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914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522EC-D584-400B-8F0E-4958D799F6E6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0D1EA-0D62-4E79-B1B0-DB8BAEEB3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595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D0A5DDE0-F7BB-4509-A2FF-560F208D2F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 flipH="1" flipV="1">
            <a:off x="0" y="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C487A1DC-0B8B-498C-A38C-78F4616672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5715000" y="3429000"/>
            <a:ext cx="3429000" cy="3429000"/>
          </a:xfrm>
          <a:prstGeom prst="rect">
            <a:avLst/>
          </a:prstGeom>
        </p:spPr>
      </p:pic>
      <p:sp>
        <p:nvSpPr>
          <p:cNvPr id="12" name="자유형: 도형 11">
            <a:extLst>
              <a:ext uri="{FF2B5EF4-FFF2-40B4-BE49-F238E27FC236}">
                <a16:creationId xmlns="" xmlns:a16="http://schemas.microsoft.com/office/drawing/2014/main" id="{B8C01EC1-792A-433C-AD4B-A88436B328E8}"/>
              </a:ext>
            </a:extLst>
          </p:cNvPr>
          <p:cNvSpPr/>
          <p:nvPr userDrawn="1"/>
        </p:nvSpPr>
        <p:spPr>
          <a:xfrm>
            <a:off x="0" y="593387"/>
            <a:ext cx="9138744" cy="6858000"/>
          </a:xfrm>
          <a:custGeom>
            <a:avLst/>
            <a:gdLst>
              <a:gd name="connsiteX0" fmla="*/ 1955981 w 9138744"/>
              <a:gd name="connsiteY0" fmla="*/ 0 h 6858000"/>
              <a:gd name="connsiteX1" fmla="*/ 4493172 w 9138744"/>
              <a:gd name="connsiteY1" fmla="*/ 0 h 6858000"/>
              <a:gd name="connsiteX2" fmla="*/ 4645572 w 9138744"/>
              <a:gd name="connsiteY2" fmla="*/ 0 h 6858000"/>
              <a:gd name="connsiteX3" fmla="*/ 9138744 w 9138744"/>
              <a:gd name="connsiteY3" fmla="*/ 0 h 6858000"/>
              <a:gd name="connsiteX4" fmla="*/ 9138744 w 9138744"/>
              <a:gd name="connsiteY4" fmla="*/ 3025986 h 6858000"/>
              <a:gd name="connsiteX5" fmla="*/ 9138744 w 9138744"/>
              <a:gd name="connsiteY5" fmla="*/ 3494750 h 6858000"/>
              <a:gd name="connsiteX6" fmla="*/ 9128584 w 9138744"/>
              <a:gd name="connsiteY6" fmla="*/ 3505200 h 6858000"/>
              <a:gd name="connsiteX7" fmla="*/ 7182763 w 9138744"/>
              <a:gd name="connsiteY7" fmla="*/ 6858000 h 6858000"/>
              <a:gd name="connsiteX8" fmla="*/ 4645572 w 9138744"/>
              <a:gd name="connsiteY8" fmla="*/ 6858000 h 6858000"/>
              <a:gd name="connsiteX9" fmla="*/ 4493172 w 9138744"/>
              <a:gd name="connsiteY9" fmla="*/ 6858000 h 6858000"/>
              <a:gd name="connsiteX10" fmla="*/ 0 w 9138744"/>
              <a:gd name="connsiteY10" fmla="*/ 6858000 h 6858000"/>
              <a:gd name="connsiteX11" fmla="*/ 0 w 9138744"/>
              <a:gd name="connsiteY11" fmla="*/ 3832014 h 6858000"/>
              <a:gd name="connsiteX12" fmla="*/ 0 w 9138744"/>
              <a:gd name="connsiteY12" fmla="*/ 3363250 h 6858000"/>
              <a:gd name="connsiteX13" fmla="*/ 10160 w 9138744"/>
              <a:gd name="connsiteY13" fmla="*/ 3352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38744" h="6858000">
                <a:moveTo>
                  <a:pt x="1955981" y="0"/>
                </a:moveTo>
                <a:lnTo>
                  <a:pt x="4493172" y="0"/>
                </a:lnTo>
                <a:lnTo>
                  <a:pt x="4645572" y="0"/>
                </a:lnTo>
                <a:lnTo>
                  <a:pt x="9138744" y="0"/>
                </a:lnTo>
                <a:lnTo>
                  <a:pt x="9138744" y="3025986"/>
                </a:lnTo>
                <a:lnTo>
                  <a:pt x="9138744" y="3494750"/>
                </a:lnTo>
                <a:lnTo>
                  <a:pt x="9128584" y="3505200"/>
                </a:lnTo>
                <a:lnTo>
                  <a:pt x="7182763" y="6858000"/>
                </a:lnTo>
                <a:lnTo>
                  <a:pt x="4645572" y="6858000"/>
                </a:lnTo>
                <a:lnTo>
                  <a:pt x="4493172" y="6858000"/>
                </a:lnTo>
                <a:lnTo>
                  <a:pt x="0" y="6858000"/>
                </a:lnTo>
                <a:lnTo>
                  <a:pt x="0" y="3832014"/>
                </a:lnTo>
                <a:lnTo>
                  <a:pt x="0" y="3363250"/>
                </a:lnTo>
                <a:lnTo>
                  <a:pt x="10160" y="3352800"/>
                </a:lnTo>
                <a:close/>
              </a:path>
            </a:pathLst>
          </a:custGeom>
          <a:blipFill dpi="0" rotWithShape="1">
            <a:blip r:embed="rId3">
              <a:alphaModFix amt="24000"/>
            </a:blip>
            <a:srcRect/>
            <a:stretch>
              <a:fillRect l="-10000" t="-13000" r="-10000" b="-12000"/>
            </a:stretch>
          </a:blip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3CFB93E4-30A6-43C1-81E2-0482DF54EC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6997" y="199763"/>
            <a:ext cx="2104313" cy="24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55445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23683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8505408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301464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1082670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384229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762569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6671710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8975409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2184602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847699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C365AB1C-0B3D-47C0-9703-9EF36DB9AF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4572000" y="2286000"/>
            <a:ext cx="4572000" cy="4572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3AAE080-8D2A-4AD6-8DC0-F36EFD41B2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925" y="6536241"/>
            <a:ext cx="1740698" cy="19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08509"/>
      </p:ext>
    </p:extLst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1678170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859627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936214"/>
      </p:ext>
    </p:extLst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671187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04B12545-5A08-4926-BB6A-77CC0A1E0F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 flipV="1">
            <a:off x="6600497" y="-2"/>
            <a:ext cx="2543503" cy="14924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92D5A2F5-D5C8-4020-874F-1207E88BFC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2320" y="6533829"/>
            <a:ext cx="1503680" cy="17269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3074DFE2-6635-433E-829D-EFC75844BCB8}"/>
              </a:ext>
            </a:extLst>
          </p:cNvPr>
          <p:cNvCxnSpPr>
            <a:cxnSpLocks/>
          </p:cNvCxnSpPr>
          <p:nvPr userDrawn="1"/>
        </p:nvCxnSpPr>
        <p:spPr>
          <a:xfrm>
            <a:off x="216000" y="6422990"/>
            <a:ext cx="864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슬라이드 번호 개체 틀 5">
            <a:extLst>
              <a:ext uri="{FF2B5EF4-FFF2-40B4-BE49-F238E27FC236}">
                <a16:creationId xmlns="" xmlns:a16="http://schemas.microsoft.com/office/drawing/2014/main" id="{D977DE41-F078-4C3F-BC4F-2BA67BC1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501620"/>
            <a:ext cx="2057400" cy="365125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ADD5A9D-D08D-461C-9A50-E2568218B5D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037F1915-0ADB-4A32-9EB0-5200DA1D20D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5400000">
            <a:off x="4530333" y="-2406710"/>
            <a:ext cx="13039" cy="66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54321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67420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876507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408348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9560673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1747280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987549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32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78" r:id="rId2"/>
    <p:sldLayoutId id="2147483979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  <p:sldLayoutId id="2147483968" r:id="rId14"/>
    <p:sldLayoutId id="2147483969" r:id="rId15"/>
    <p:sldLayoutId id="2147483970" r:id="rId16"/>
    <p:sldLayoutId id="2147483971" r:id="rId17"/>
    <p:sldLayoutId id="2147483972" r:id="rId18"/>
    <p:sldLayoutId id="2147483973" r:id="rId19"/>
    <p:sldLayoutId id="2147483974" r:id="rId20"/>
    <p:sldLayoutId id="2147483975" r:id="rId21"/>
    <p:sldLayoutId id="2147483976" r:id="rId22"/>
    <p:sldLayoutId id="2147483977" r:id="rId23"/>
  </p:sldLayoutIdLst>
  <p:transition spd="slow">
    <p:fade/>
  </p:transition>
  <p:hf hdr="0" ftr="0" dt="0"/>
  <p:txStyles>
    <p:titleStyle>
      <a:lvl1pPr algn="l" defTabSz="425213" rtl="0" eaLnBrk="1" latinLnBrk="1" hangingPunct="1">
        <a:lnSpc>
          <a:spcPct val="90000"/>
        </a:lnSpc>
        <a:spcBef>
          <a:spcPct val="0"/>
        </a:spcBef>
        <a:buNone/>
        <a:defRPr sz="20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304" indent="-106304" algn="l" defTabSz="425213" rtl="0" eaLnBrk="1" latinLnBrk="1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302" kern="1200">
          <a:solidFill>
            <a:schemeClr val="tx1"/>
          </a:solidFill>
          <a:latin typeface="+mn-lt"/>
          <a:ea typeface="+mn-ea"/>
          <a:cs typeface="+mn-cs"/>
        </a:defRPr>
      </a:lvl1pPr>
      <a:lvl2pPr marL="318910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31517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0" kern="1200">
          <a:solidFill>
            <a:schemeClr val="tx1"/>
          </a:solidFill>
          <a:latin typeface="+mn-lt"/>
          <a:ea typeface="+mn-ea"/>
          <a:cs typeface="+mn-cs"/>
        </a:defRPr>
      </a:lvl3pPr>
      <a:lvl4pPr marL="744123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4pPr>
      <a:lvl5pPr marL="956729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5pPr>
      <a:lvl6pPr marL="1169336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6pPr>
      <a:lvl7pPr marL="1381943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7pPr>
      <a:lvl8pPr marL="1594550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8pPr>
      <a:lvl9pPr marL="1807156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1pPr>
      <a:lvl2pPr marL="212606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2pPr>
      <a:lvl3pPr marL="425213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3pPr>
      <a:lvl4pPr marL="637820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4pPr>
      <a:lvl5pPr marL="850427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5pPr>
      <a:lvl6pPr marL="1063033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6pPr>
      <a:lvl7pPr marL="1275640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7pPr>
      <a:lvl8pPr marL="1488246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8pPr>
      <a:lvl9pPr marL="1700852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0.emf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3F6F5F92-85B8-4DCF-B6B2-E25531C615EE}"/>
              </a:ext>
            </a:extLst>
          </p:cNvPr>
          <p:cNvSpPr txBox="1"/>
          <p:nvPr/>
        </p:nvSpPr>
        <p:spPr>
          <a:xfrm>
            <a:off x="3517866" y="6397427"/>
            <a:ext cx="2108269" cy="2616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Kyungpook</a:t>
            </a:r>
            <a:r>
              <a:rPr lang="en-US" altLang="ko-KR" sz="1100" dirty="0" smtClean="0"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National University</a:t>
            </a:r>
            <a:endParaRPr lang="ko-KR" altLang="en-US" sz="1100" dirty="0"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38213527-FEDC-4C85-8604-0512010739ED}"/>
              </a:ext>
            </a:extLst>
          </p:cNvPr>
          <p:cNvGrpSpPr/>
          <p:nvPr/>
        </p:nvGrpSpPr>
        <p:grpSpPr>
          <a:xfrm>
            <a:off x="1897233" y="4113488"/>
            <a:ext cx="5349541" cy="836078"/>
            <a:chOff x="1897233" y="4173120"/>
            <a:chExt cx="5349541" cy="836078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A1D65B6F-BECE-4803-A0AB-F2D1839F4CEE}"/>
                </a:ext>
              </a:extLst>
            </p:cNvPr>
            <p:cNvSpPr txBox="1"/>
            <p:nvPr/>
          </p:nvSpPr>
          <p:spPr>
            <a:xfrm>
              <a:off x="1897233" y="4239757"/>
              <a:ext cx="5349541" cy="769441"/>
            </a:xfrm>
            <a:prstGeom prst="rect">
              <a:avLst/>
            </a:prstGeom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b="1" dirty="0" err="1" smtClean="0">
                  <a:solidFill>
                    <a:srgbClr val="C10A14"/>
                  </a:solidFill>
                  <a:latin typeface="Arial Black" panose="020B0A0402010202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유스케이스</a:t>
              </a:r>
              <a:r>
                <a:rPr lang="ko-KR" altLang="en-US" sz="4400" b="1" dirty="0" smtClean="0">
                  <a:solidFill>
                    <a:srgbClr val="C10A14"/>
                  </a:solidFill>
                  <a:latin typeface="Arial Black" panose="020B0A0402010202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 시나리오</a:t>
              </a:r>
              <a:endParaRPr lang="ko-KR" altLang="en-US" sz="4400" b="1" dirty="0">
                <a:solidFill>
                  <a:srgbClr val="C10A14"/>
                </a:solidFill>
                <a:latin typeface="Arial Black" panose="020B0A040201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53" name="그림 52">
              <a:extLst>
                <a:ext uri="{FF2B5EF4-FFF2-40B4-BE49-F238E27FC236}">
                  <a16:creationId xmlns="" xmlns:a16="http://schemas.microsoft.com/office/drawing/2014/main" id="{D352621C-97BE-486C-B91A-7CCD7412C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5400000">
              <a:off x="4556758" y="1996660"/>
              <a:ext cx="30483" cy="4383404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="" xmlns:a16="http://schemas.microsoft.com/office/drawing/2014/main" id="{647798DB-5AE0-4CCF-9C1C-804F26DF5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5400000">
              <a:off x="4556758" y="2793622"/>
              <a:ext cx="30483" cy="4383404"/>
            </a:xfrm>
            <a:prstGeom prst="rect">
              <a:avLst/>
            </a:prstGeom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6060" y="1354524"/>
            <a:ext cx="2484537" cy="248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04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489" y="1661376"/>
            <a:ext cx="2865359" cy="286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418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24B82252-CA0F-4F52-BCCF-93884FF68E9E}"/>
              </a:ext>
            </a:extLst>
          </p:cNvPr>
          <p:cNvGrpSpPr/>
          <p:nvPr/>
        </p:nvGrpSpPr>
        <p:grpSpPr>
          <a:xfrm>
            <a:off x="1198577" y="2203459"/>
            <a:ext cx="2053633" cy="564701"/>
            <a:chOff x="978461" y="1363963"/>
            <a:chExt cx="2053633" cy="564701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B54DD856-5CAA-4528-AF73-23F84F0BF893}"/>
                </a:ext>
              </a:extLst>
            </p:cNvPr>
            <p:cNvSpPr txBox="1"/>
            <p:nvPr/>
          </p:nvSpPr>
          <p:spPr>
            <a:xfrm>
              <a:off x="1015195" y="1446258"/>
              <a:ext cx="2016899" cy="40011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 err="1" smtClean="0">
                  <a:latin typeface="Arial" panose="020B060402020202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유스케이스</a:t>
              </a:r>
              <a:r>
                <a:rPr lang="ko-KR" altLang="en-US" sz="2000" b="1" dirty="0" smtClean="0">
                  <a:latin typeface="Arial" panose="020B060402020202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 목록</a:t>
              </a:r>
              <a:endParaRPr lang="ko-KR" altLang="en-US" sz="20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2AF66AE4-F95C-4F5B-9FBD-1475FC0C21FF}"/>
                </a:ext>
              </a:extLst>
            </p:cNvPr>
            <p:cNvSpPr/>
            <p:nvPr/>
          </p:nvSpPr>
          <p:spPr>
            <a:xfrm>
              <a:off x="978461" y="1363963"/>
              <a:ext cx="72000" cy="564701"/>
            </a:xfrm>
            <a:prstGeom prst="rect">
              <a:avLst/>
            </a:prstGeom>
            <a:solidFill>
              <a:srgbClr val="9F0D17"/>
            </a:solidFill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9D00778-B9A3-44E8-87F7-8F2CC0D9F392}"/>
              </a:ext>
            </a:extLst>
          </p:cNvPr>
          <p:cNvSpPr txBox="1"/>
          <p:nvPr/>
        </p:nvSpPr>
        <p:spPr>
          <a:xfrm flipH="1">
            <a:off x="4179095" y="1186415"/>
            <a:ext cx="4316367" cy="378565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AutoNum type="arabicPeriod"/>
            </a:pPr>
            <a:r>
              <a:rPr lang="ko-KR" altLang="en-US" sz="2000" dirty="0" err="1" smtClean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알람</a:t>
            </a:r>
            <a:r>
              <a:rPr lang="ko-KR" altLang="en-US" sz="2000" dirty="0" smtClean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 설정</a:t>
            </a:r>
            <a:endParaRPr lang="en-US" altLang="ko-KR" sz="2000" dirty="0">
              <a:solidFill>
                <a:srgbClr val="3C3B39"/>
              </a:solidFill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457200" indent="-457200" algn="l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AutoNum type="arabicPeriod"/>
            </a:pPr>
            <a:r>
              <a:rPr lang="en-US" altLang="ko-KR" sz="2000" dirty="0" smtClean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D-day </a:t>
            </a:r>
            <a:r>
              <a:rPr lang="ko-KR" altLang="en-US" sz="2000" dirty="0" smtClean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설정</a:t>
            </a:r>
            <a:endParaRPr lang="en-US" altLang="ko-KR" sz="2000" dirty="0">
              <a:solidFill>
                <a:srgbClr val="3C3B39"/>
              </a:solidFill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457200" indent="-457200" algn="l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AutoNum type="arabicPeriod"/>
            </a:pPr>
            <a:r>
              <a:rPr lang="ko-KR" altLang="en-US" sz="2000" dirty="0" smtClean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단어 퀴즈</a:t>
            </a:r>
            <a:endParaRPr lang="en-US" altLang="ko-KR" sz="2000" dirty="0">
              <a:solidFill>
                <a:srgbClr val="3C3B39"/>
              </a:solidFill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AutoNum type="arabicPeriod"/>
            </a:pPr>
            <a:r>
              <a:rPr lang="ko-KR" altLang="en-US" sz="2000" dirty="0" smtClean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단어 추가</a:t>
            </a:r>
            <a:endParaRPr lang="en-US" altLang="ko-KR" sz="2000" dirty="0">
              <a:solidFill>
                <a:srgbClr val="3C3B39"/>
              </a:solidFill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AutoNum type="arabicPeriod"/>
            </a:pPr>
            <a:r>
              <a:rPr lang="ko-KR" altLang="en-US" sz="2000" dirty="0" smtClean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단어 삭제</a:t>
            </a:r>
            <a:endParaRPr lang="en-US" altLang="ko-KR" sz="2000" dirty="0">
              <a:solidFill>
                <a:srgbClr val="3C3B39"/>
              </a:solidFill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457200" indent="-457200" algn="l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AutoNum type="arabicPeriod"/>
            </a:pPr>
            <a:r>
              <a:rPr lang="ko-KR" altLang="en-US" sz="2000" dirty="0" err="1" smtClean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알람</a:t>
            </a:r>
            <a:r>
              <a:rPr lang="ko-KR" altLang="en-US" sz="2000" dirty="0" smtClean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 끄기</a:t>
            </a:r>
            <a:endParaRPr lang="en-US" altLang="ko-KR" sz="2000" dirty="0" smtClean="0">
              <a:solidFill>
                <a:srgbClr val="3C3B39"/>
              </a:solidFill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457200" indent="-457200" algn="l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AutoNum type="arabicPeriod"/>
            </a:pPr>
            <a:r>
              <a:rPr lang="ko-KR" altLang="en-US" sz="2000" dirty="0" err="1" smtClean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알람</a:t>
            </a:r>
            <a:r>
              <a:rPr lang="ko-KR" altLang="en-US" sz="2000" dirty="0" smtClean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 울리기</a:t>
            </a:r>
            <a:endParaRPr lang="en-US" altLang="ko-KR" sz="2000" dirty="0" smtClean="0">
              <a:solidFill>
                <a:srgbClr val="3C3B39"/>
              </a:solidFill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8180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5A9D-D08D-461C-9A50-E2568218B5D5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3EFC91FF-35FC-42C7-8717-28A6C8D73416}"/>
              </a:ext>
            </a:extLst>
          </p:cNvPr>
          <p:cNvSpPr/>
          <p:nvPr/>
        </p:nvSpPr>
        <p:spPr>
          <a:xfrm>
            <a:off x="1156790" y="345406"/>
            <a:ext cx="1970411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알람 설정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4353748-190C-4376-BB48-FD26D281FC4A}"/>
              </a:ext>
            </a:extLst>
          </p:cNvPr>
          <p:cNvSpPr txBox="1"/>
          <p:nvPr/>
        </p:nvSpPr>
        <p:spPr>
          <a:xfrm>
            <a:off x="247472" y="116799"/>
            <a:ext cx="832279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006531"/>
              </p:ext>
            </p:extLst>
          </p:nvPr>
        </p:nvGraphicFramePr>
        <p:xfrm>
          <a:off x="998529" y="1466633"/>
          <a:ext cx="7099186" cy="462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8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03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34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/>
                        <a:t>알람설정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4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사용자는 원하는 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원하는 시간에 알람이 울리도록 날짜와 시간을 설정한다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4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액터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사용자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4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입력값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Int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Mon,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int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Date, int Hours, int Min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4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출력값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String </a:t>
                      </a:r>
                      <a:r>
                        <a:rPr lang="en-US" altLang="ko-KR" dirty="0" err="1"/>
                        <a:t>succSet</a:t>
                      </a:r>
                      <a:r>
                        <a:rPr lang="en-US" altLang="ko-KR" dirty="0"/>
                        <a:t>=“</a:t>
                      </a:r>
                      <a:r>
                        <a:rPr lang="ko-KR" altLang="en-US" dirty="0"/>
                        <a:t>알람이 설정되었습니다</a:t>
                      </a:r>
                      <a:r>
                        <a:rPr lang="en-US" altLang="ko-KR" dirty="0"/>
                        <a:t>.”; or</a:t>
                      </a:r>
                    </a:p>
                    <a:p>
                      <a:pPr algn="l" latinLnBrk="1"/>
                      <a:r>
                        <a:rPr lang="en-US" altLang="ko-KR" dirty="0"/>
                        <a:t>String </a:t>
                      </a:r>
                      <a:r>
                        <a:rPr lang="en-US" altLang="ko-KR" dirty="0" err="1"/>
                        <a:t>FailSet</a:t>
                      </a:r>
                      <a:r>
                        <a:rPr lang="en-US" altLang="ko-KR" dirty="0"/>
                        <a:t>=“</a:t>
                      </a:r>
                      <a:r>
                        <a:rPr lang="ko-KR" altLang="en-US" dirty="0"/>
                        <a:t>다시 설정하세요</a:t>
                      </a:r>
                      <a:r>
                        <a:rPr lang="en-US" altLang="ko-KR" dirty="0"/>
                        <a:t>.”;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34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시작상태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화면에 날짜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일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와 시간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시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분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 설정 화면이 뜬다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1526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일반상황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arenR"/>
                      </a:pPr>
                      <a:r>
                        <a:rPr lang="ko-KR" altLang="en-US" dirty="0" err="1"/>
                        <a:t>메인화면에서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알람설정</a:t>
                      </a:r>
                      <a:r>
                        <a:rPr lang="ko-KR" altLang="en-US" dirty="0"/>
                        <a:t> 버튼을 클릭한다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228600" indent="-228600" algn="l" latinLnBrk="1">
                        <a:buAutoNum type="arabicParenR"/>
                      </a:pPr>
                      <a:r>
                        <a:rPr lang="ko-KR" altLang="en-US" dirty="0"/>
                        <a:t>날짜설정 입력란과 시간설정 입력란이 뜬다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228600" indent="-228600" algn="l" latinLnBrk="1">
                        <a:buAutoNum type="arabicParenR"/>
                      </a:pPr>
                      <a:r>
                        <a:rPr lang="ko-KR" altLang="en-US" dirty="0"/>
                        <a:t>월과 일을 각각 입력한다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228600" indent="-228600" algn="l" latinLnBrk="1">
                        <a:buAutoNum type="arabicParenR"/>
                      </a:pPr>
                      <a:r>
                        <a:rPr lang="ko-KR" altLang="en-US" dirty="0"/>
                        <a:t>시와 분을 각각 입력한다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228600" indent="-228600" algn="l" latinLnBrk="1">
                        <a:buAutoNum type="arabicParenR"/>
                      </a:pPr>
                      <a:r>
                        <a:rPr lang="ko-KR" altLang="en-US" dirty="0"/>
                        <a:t>저장 및 취소 버튼이 나온다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228600" indent="-228600" algn="l" latinLnBrk="1">
                        <a:buAutoNum type="arabicParenR"/>
                      </a:pPr>
                      <a:r>
                        <a:rPr lang="ko-KR" altLang="en-US" dirty="0"/>
                        <a:t>저장을 클릭한다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228600" indent="-228600" algn="l" latinLnBrk="1">
                        <a:buAutoNum type="arabicParenR"/>
                      </a:pPr>
                      <a:r>
                        <a:rPr lang="en-US" altLang="ko-KR" dirty="0"/>
                        <a:t>“</a:t>
                      </a:r>
                      <a:r>
                        <a:rPr lang="ko-KR" altLang="en-US" dirty="0"/>
                        <a:t>알람 설정 완료</a:t>
                      </a:r>
                      <a:r>
                        <a:rPr lang="en-US" altLang="ko-KR" dirty="0"/>
                        <a:t>”</a:t>
                      </a:r>
                      <a:r>
                        <a:rPr lang="ko-KR" altLang="en-US" dirty="0"/>
                        <a:t>메시지를 출력한다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34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예외상황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만약 입력한 날짜와 시간이 정상적 범위 밖이면 날짜와 시간을 다시 입력한다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34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완료상태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알람 설정이 완료되었습니다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362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5A9D-D08D-461C-9A50-E2568218B5D5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4353748-190C-4376-BB48-FD26D281FC4A}"/>
              </a:ext>
            </a:extLst>
          </p:cNvPr>
          <p:cNvSpPr txBox="1"/>
          <p:nvPr/>
        </p:nvSpPr>
        <p:spPr>
          <a:xfrm>
            <a:off x="247471" y="116799"/>
            <a:ext cx="832280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EFC91FF-35FC-42C7-8717-28A6C8D73416}"/>
              </a:ext>
            </a:extLst>
          </p:cNvPr>
          <p:cNvSpPr/>
          <p:nvPr/>
        </p:nvSpPr>
        <p:spPr>
          <a:xfrm>
            <a:off x="1156790" y="345406"/>
            <a:ext cx="6096541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D-day</a:t>
            </a:r>
            <a:r>
              <a:rPr lang="ko-KR" altLang="en-US" sz="3200" b="1" dirty="0" smtClean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 </a:t>
            </a:r>
            <a:r>
              <a:rPr lang="ko-KR" altLang="en-US" sz="3200" b="1" dirty="0" err="1" smtClean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유스케이스</a:t>
            </a:r>
            <a:r>
              <a:rPr lang="ko-KR" altLang="en-US" sz="3200" b="1" dirty="0" smtClean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시나리오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517344"/>
              </p:ext>
            </p:extLst>
          </p:nvPr>
        </p:nvGraphicFramePr>
        <p:xfrm>
          <a:off x="861201" y="1587147"/>
          <a:ext cx="7157384" cy="4664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102"/>
                <a:gridCol w="6140282"/>
              </a:tblGrid>
              <a:tr h="501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D-day</a:t>
                      </a:r>
                      <a:r>
                        <a:rPr lang="ko-KR" altLang="en-US" dirty="0" smtClean="0"/>
                        <a:t>설정</a:t>
                      </a:r>
                      <a:endParaRPr lang="ko-KR" altLang="en-US" dirty="0"/>
                    </a:p>
                  </a:txBody>
                  <a:tcPr/>
                </a:tc>
              </a:tr>
              <a:tr h="501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사용자는 단어퀴즈 뿐만 아니라 </a:t>
                      </a:r>
                      <a:r>
                        <a:rPr lang="en-US" altLang="ko-KR" dirty="0" smtClean="0"/>
                        <a:t>D-day</a:t>
                      </a:r>
                      <a:r>
                        <a:rPr lang="ko-KR" altLang="en-US" dirty="0" smtClean="0"/>
                        <a:t>설정을 통해서 일정을 관리 할 수 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501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액터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User</a:t>
                      </a:r>
                      <a:endParaRPr lang="ko-KR" altLang="en-US" dirty="0"/>
                    </a:p>
                  </a:txBody>
                  <a:tcPr/>
                </a:tc>
              </a:tr>
              <a:tr h="501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입력 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aseline="0" dirty="0" smtClean="0"/>
                        <a:t>설정하고 싶은 </a:t>
                      </a:r>
                      <a:r>
                        <a:rPr lang="ko-KR" altLang="en-US" dirty="0" smtClean="0"/>
                        <a:t>이벤트와 </a:t>
                      </a:r>
                      <a:r>
                        <a:rPr lang="en-US" altLang="ko-KR" baseline="0" dirty="0" smtClean="0"/>
                        <a:t> D-day  </a:t>
                      </a:r>
                      <a:r>
                        <a:rPr lang="ko-KR" altLang="en-US" baseline="0" dirty="0" smtClean="0"/>
                        <a:t>입력</a:t>
                      </a:r>
                      <a:endParaRPr lang="ko-KR" altLang="en-US" dirty="0"/>
                    </a:p>
                  </a:txBody>
                  <a:tcPr/>
                </a:tc>
              </a:tr>
              <a:tr h="501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출력 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이벤트 일정 화면에 이벤트 이름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이벤트 날짜에 </a:t>
                      </a:r>
                      <a:r>
                        <a:rPr lang="en-US" altLang="ko-KR" dirty="0" smtClean="0"/>
                        <a:t>D-xx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출력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501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시작상태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D-day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 레이아웃에서 입력한 </a:t>
                      </a:r>
                      <a:r>
                        <a:rPr lang="en-US" altLang="ko-KR" baseline="0" dirty="0" smtClean="0"/>
                        <a:t>D-day</a:t>
                      </a:r>
                      <a:r>
                        <a:rPr lang="ko-KR" altLang="en-US" baseline="0" dirty="0" smtClean="0"/>
                        <a:t>와 이벤트가 화면에 보이고</a:t>
                      </a:r>
                      <a:r>
                        <a:rPr lang="en-US" altLang="ko-KR" baseline="0" dirty="0" smtClean="0"/>
                        <a:t> D-day</a:t>
                      </a:r>
                      <a:r>
                        <a:rPr lang="ko-KR" altLang="en-US" baseline="0" dirty="0" smtClean="0"/>
                        <a:t>와 이벤트를 설정 할 수 있는 설정 버튼이 있다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649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일반상황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buAutoNum type="arabicParenR"/>
                      </a:pP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설정 버튼을 클릭한다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dirty="0" smtClean="0"/>
                        <a:t>2) D-day</a:t>
                      </a:r>
                      <a:r>
                        <a:rPr lang="ko-KR" altLang="en-US" baseline="0" dirty="0" smtClean="0"/>
                        <a:t>와 입력하고 싶은 이벤트를 설정한다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dirty="0" smtClean="0"/>
                        <a:t>3)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D-day</a:t>
                      </a:r>
                      <a:r>
                        <a:rPr lang="ko-KR" altLang="en-US" baseline="0" dirty="0" smtClean="0"/>
                        <a:t>와 이벤트 설정 후 </a:t>
                      </a:r>
                      <a:r>
                        <a:rPr lang="en-US" altLang="ko-KR" baseline="0" dirty="0" smtClean="0"/>
                        <a:t>D-day </a:t>
                      </a:r>
                      <a:r>
                        <a:rPr lang="ko-KR" altLang="en-US" baseline="0" dirty="0" smtClean="0"/>
                        <a:t>레이아웃으로 넘어간다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4) </a:t>
                      </a:r>
                      <a:r>
                        <a:rPr lang="ko-KR" altLang="en-US" baseline="0" dirty="0" smtClean="0"/>
                        <a:t>하루씩 지날 때 마다 </a:t>
                      </a:r>
                      <a:r>
                        <a:rPr lang="en-US" altLang="ko-KR" baseline="0" dirty="0" smtClean="0"/>
                        <a:t>D-XX</a:t>
                      </a:r>
                      <a:r>
                        <a:rPr lang="ko-KR" altLang="en-US" baseline="0" dirty="0" smtClean="0"/>
                        <a:t>는 </a:t>
                      </a:r>
                      <a:r>
                        <a:rPr lang="en-US" altLang="ko-KR" baseline="0" dirty="0" smtClean="0"/>
                        <a:t>D-XX-1</a:t>
                      </a:r>
                      <a:r>
                        <a:rPr lang="ko-KR" altLang="en-US" baseline="0" dirty="0" smtClean="0"/>
                        <a:t>로 변한다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501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예외상황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D-day</a:t>
                      </a:r>
                      <a:r>
                        <a:rPr lang="ko-KR" altLang="en-US" baseline="0" dirty="0" smtClean="0"/>
                        <a:t>날짜인 경우 </a:t>
                      </a:r>
                      <a:r>
                        <a:rPr lang="en-US" altLang="ko-KR" baseline="0" dirty="0" smtClean="0"/>
                        <a:t>:  D-xx</a:t>
                      </a:r>
                      <a:r>
                        <a:rPr lang="ko-KR" altLang="en-US" baseline="0" dirty="0" smtClean="0"/>
                        <a:t>부분에 </a:t>
                      </a:r>
                      <a:r>
                        <a:rPr lang="en-US" altLang="ko-KR" baseline="0" dirty="0" smtClean="0"/>
                        <a:t>D-day </a:t>
                      </a:r>
                      <a:r>
                        <a:rPr lang="ko-KR" altLang="en-US" baseline="0" dirty="0" smtClean="0"/>
                        <a:t>출력</a:t>
                      </a:r>
                      <a:endParaRPr lang="en-US" altLang="ko-KR" baseline="0" dirty="0" smtClean="0"/>
                    </a:p>
                    <a:p>
                      <a:pPr algn="l" latinLnBrk="1"/>
                      <a:r>
                        <a:rPr lang="en-US" altLang="ko-KR" baseline="0" dirty="0" smtClean="0"/>
                        <a:t>D-day</a:t>
                      </a:r>
                      <a:r>
                        <a:rPr lang="ko-KR" altLang="en-US" baseline="0" dirty="0" smtClean="0"/>
                        <a:t>날짜를 넘어 간 경우 </a:t>
                      </a:r>
                      <a:r>
                        <a:rPr lang="en-US" altLang="ko-KR" baseline="0" dirty="0" smtClean="0"/>
                        <a:t>: D+XX</a:t>
                      </a:r>
                      <a:r>
                        <a:rPr lang="ko-KR" altLang="en-US" baseline="0" dirty="0" smtClean="0"/>
                        <a:t> 출력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</a:tr>
              <a:tr h="501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완료상태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D-day</a:t>
                      </a:r>
                      <a:r>
                        <a:rPr lang="ko-KR" altLang="en-US" dirty="0" smtClean="0"/>
                        <a:t>설정이 완료되면 </a:t>
                      </a:r>
                      <a:r>
                        <a:rPr lang="en-US" altLang="ko-KR" dirty="0" smtClean="0"/>
                        <a:t>“D-day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설정완료</a:t>
                      </a:r>
                      <a:r>
                        <a:rPr lang="en-US" altLang="ko-KR" baseline="0" dirty="0" smtClean="0"/>
                        <a:t>”</a:t>
                      </a:r>
                      <a:r>
                        <a:rPr lang="ko-KR" altLang="en-US" baseline="0" dirty="0" smtClean="0"/>
                        <a:t>문구 출력 후 </a:t>
                      </a:r>
                      <a:r>
                        <a:rPr lang="en-US" altLang="ko-KR" baseline="0" dirty="0" smtClean="0"/>
                        <a:t>D-day </a:t>
                      </a:r>
                      <a:r>
                        <a:rPr lang="ko-KR" altLang="en-US" baseline="0" dirty="0" smtClean="0"/>
                        <a:t>레이아웃으로 넘어감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2111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5A9D-D08D-461C-9A50-E2568218B5D5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3EFC91FF-35FC-42C7-8717-28A6C8D73416}"/>
              </a:ext>
            </a:extLst>
          </p:cNvPr>
          <p:cNvSpPr/>
          <p:nvPr/>
        </p:nvSpPr>
        <p:spPr>
          <a:xfrm>
            <a:off x="1156790" y="345406"/>
            <a:ext cx="5819222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단어퀴즈 </a:t>
            </a:r>
            <a:r>
              <a:rPr lang="ko-KR" altLang="en-US" sz="3200" b="1" dirty="0" err="1" smtClean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유스케이스</a:t>
            </a:r>
            <a:r>
              <a:rPr lang="ko-KR" altLang="en-US" sz="3200" b="1" dirty="0" smtClean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시나리오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4353748-190C-4376-BB48-FD26D281FC4A}"/>
              </a:ext>
            </a:extLst>
          </p:cNvPr>
          <p:cNvSpPr txBox="1"/>
          <p:nvPr/>
        </p:nvSpPr>
        <p:spPr>
          <a:xfrm>
            <a:off x="247471" y="116799"/>
            <a:ext cx="832280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34081"/>
              </p:ext>
            </p:extLst>
          </p:nvPr>
        </p:nvGraphicFramePr>
        <p:xfrm>
          <a:off x="883516" y="1449049"/>
          <a:ext cx="7091107" cy="4591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684"/>
                <a:gridCol w="6083423"/>
              </a:tblGrid>
              <a:tr h="433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단어퀴즈</a:t>
                      </a:r>
                      <a:endParaRPr lang="ko-KR" altLang="en-US" dirty="0"/>
                    </a:p>
                  </a:txBody>
                  <a:tcPr/>
                </a:tc>
              </a:tr>
              <a:tr h="433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aseline="0" dirty="0" smtClean="0"/>
                        <a:t>User</a:t>
                      </a:r>
                      <a:r>
                        <a:rPr lang="ko-KR" altLang="en-US" baseline="0" dirty="0" smtClean="0"/>
                        <a:t>는  </a:t>
                      </a:r>
                      <a:r>
                        <a:rPr lang="ko-KR" altLang="en-US" baseline="0" dirty="0" err="1" smtClean="0"/>
                        <a:t>알람이</a:t>
                      </a:r>
                      <a:r>
                        <a:rPr lang="ko-KR" altLang="en-US" baseline="0" dirty="0" smtClean="0"/>
                        <a:t> 울렸을 경우 영어단어의 의미를 적을 수 있다</a:t>
                      </a:r>
                      <a:r>
                        <a:rPr lang="en-US" altLang="ko-KR" baseline="0" dirty="0" smtClean="0"/>
                        <a:t>. </a:t>
                      </a:r>
                      <a:r>
                        <a:rPr lang="ko-KR" altLang="en-US" baseline="0" dirty="0" smtClean="0"/>
                        <a:t>그리고 틀린 단어들은 영어단어에 저장되어 나중에 복습할 수 있다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433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액터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User, Database</a:t>
                      </a:r>
                      <a:endParaRPr lang="ko-KR" altLang="en-US" dirty="0"/>
                    </a:p>
                  </a:txBody>
                  <a:tcPr/>
                </a:tc>
              </a:tr>
              <a:tr h="433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입력 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 compare(</a:t>
                      </a:r>
                      <a:r>
                        <a:rPr lang="en-US" altLang="ko-KR" dirty="0" err="1" smtClean="0"/>
                        <a:t>Voca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l" latinLnBrk="1"/>
                      <a:r>
                        <a:rPr lang="ko-KR" altLang="en-US" dirty="0" smtClean="0"/>
                        <a:t>영어단어에 맞는 단어의미 입력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554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출력 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aseline="0" dirty="0" smtClean="0"/>
                        <a:t>Return(</a:t>
                      </a:r>
                      <a:r>
                        <a:rPr lang="en-US" altLang="ko-KR" baseline="0" dirty="0" err="1" smtClean="0"/>
                        <a:t>bool</a:t>
                      </a:r>
                      <a:r>
                        <a:rPr lang="en-US" altLang="ko-KR" baseline="0" dirty="0" smtClean="0"/>
                        <a:t>)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1) </a:t>
                      </a:r>
                      <a:r>
                        <a:rPr lang="ko-KR" altLang="en-US" dirty="0" smtClean="0"/>
                        <a:t>단어 맞았을 경우</a:t>
                      </a:r>
                      <a:r>
                        <a:rPr lang="en-US" altLang="ko-KR" dirty="0" smtClean="0"/>
                        <a:t>((return 1;)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en-US" altLang="ko-KR" baseline="0" dirty="0" smtClean="0"/>
                        <a:t> “</a:t>
                      </a:r>
                      <a:r>
                        <a:rPr lang="ko-KR" altLang="en-US" dirty="0" smtClean="0"/>
                        <a:t>맞았습니다</a:t>
                      </a:r>
                      <a:r>
                        <a:rPr lang="en-US" altLang="ko-KR" dirty="0" smtClean="0"/>
                        <a:t>” </a:t>
                      </a:r>
                      <a:r>
                        <a:rPr lang="ko-KR" altLang="en-US" dirty="0" smtClean="0"/>
                        <a:t>문구 출력 </a:t>
                      </a:r>
                      <a:r>
                        <a:rPr lang="en-US" altLang="ko-KR" dirty="0" smtClean="0"/>
                        <a:t>-&gt; </a:t>
                      </a:r>
                      <a:r>
                        <a:rPr lang="ko-KR" altLang="en-US" dirty="0" err="1" smtClean="0"/>
                        <a:t>알람</a:t>
                      </a:r>
                      <a:r>
                        <a:rPr lang="ko-KR" altLang="en-US" dirty="0" smtClean="0"/>
                        <a:t> 종료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2) </a:t>
                      </a:r>
                      <a:r>
                        <a:rPr lang="ko-KR" altLang="en-US" dirty="0" smtClean="0"/>
                        <a:t>단어 틀렸을 경우</a:t>
                      </a:r>
                      <a:r>
                        <a:rPr lang="en-US" altLang="ko-KR" dirty="0" smtClean="0"/>
                        <a:t>(return 0;)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: “</a:t>
                      </a:r>
                      <a:r>
                        <a:rPr lang="ko-KR" altLang="en-US" dirty="0" smtClean="0"/>
                        <a:t>틀렸습니다</a:t>
                      </a:r>
                      <a:r>
                        <a:rPr lang="en-US" altLang="ko-KR" dirty="0" smtClean="0"/>
                        <a:t>” </a:t>
                      </a:r>
                      <a:r>
                        <a:rPr lang="ko-KR" altLang="en-US" dirty="0" smtClean="0"/>
                        <a:t>문구 출력 </a:t>
                      </a:r>
                      <a:r>
                        <a:rPr lang="en-US" altLang="ko-KR" dirty="0" smtClean="0"/>
                        <a:t>-&gt; </a:t>
                      </a:r>
                      <a:r>
                        <a:rPr lang="ko-KR" altLang="en-US" dirty="0" err="1" smtClean="0"/>
                        <a:t>알람</a:t>
                      </a:r>
                      <a:r>
                        <a:rPr lang="ko-KR" altLang="en-US" dirty="0" smtClean="0"/>
                        <a:t> 유지 </a:t>
                      </a:r>
                      <a:endParaRPr lang="ko-KR" altLang="en-US" dirty="0"/>
                    </a:p>
                  </a:txBody>
                  <a:tcPr/>
                </a:tc>
              </a:tr>
              <a:tr h="433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시작상태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/>
                        <a:t>알람</a:t>
                      </a:r>
                      <a:r>
                        <a:rPr lang="ko-KR" altLang="en-US" dirty="0" smtClean="0"/>
                        <a:t> 울리는</a:t>
                      </a:r>
                      <a:r>
                        <a:rPr lang="ko-KR" altLang="en-US" baseline="0" dirty="0" smtClean="0"/>
                        <a:t> 순간 레이아웃에 영어단어 보임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1001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일반상황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1) </a:t>
                      </a:r>
                      <a:r>
                        <a:rPr lang="ko-KR" altLang="en-US" dirty="0" smtClean="0"/>
                        <a:t>설정된 시간에 </a:t>
                      </a:r>
                      <a:r>
                        <a:rPr lang="ko-KR" altLang="en-US" dirty="0" err="1" smtClean="0"/>
                        <a:t>알람이</a:t>
                      </a:r>
                      <a:r>
                        <a:rPr lang="ko-KR" altLang="en-US" dirty="0" smtClean="0"/>
                        <a:t> 울린다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dirty="0" smtClean="0"/>
                        <a:t>2) </a:t>
                      </a:r>
                      <a:r>
                        <a:rPr lang="ko-KR" altLang="en-US" dirty="0" smtClean="0"/>
                        <a:t>레이아웃에 </a:t>
                      </a:r>
                      <a:r>
                        <a:rPr lang="en-US" altLang="ko-KR" dirty="0" smtClean="0"/>
                        <a:t>Database</a:t>
                      </a:r>
                      <a:r>
                        <a:rPr lang="ko-KR" altLang="en-US" dirty="0" smtClean="0"/>
                        <a:t>에서 불러온 영어단어가 화면에 보인다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dirty="0" smtClean="0"/>
                        <a:t>3) </a:t>
                      </a:r>
                      <a:r>
                        <a:rPr lang="ko-KR" altLang="en-US" dirty="0" smtClean="0"/>
                        <a:t>입력</a:t>
                      </a:r>
                      <a:r>
                        <a:rPr lang="ko-KR" altLang="en-US" baseline="0" dirty="0" smtClean="0"/>
                        <a:t> 칸에 영어단어의 의미를 작성한다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baseline="0" dirty="0" smtClean="0"/>
                        <a:t>4) </a:t>
                      </a:r>
                      <a:r>
                        <a:rPr lang="ko-KR" altLang="en-US" baseline="0" dirty="0" smtClean="0"/>
                        <a:t>답이 맞았을 시 </a:t>
                      </a:r>
                      <a:r>
                        <a:rPr lang="ko-KR" altLang="en-US" baseline="0" dirty="0" err="1" smtClean="0"/>
                        <a:t>알람종료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baseline="0" dirty="0" smtClean="0"/>
                        <a:t>5) </a:t>
                      </a:r>
                      <a:r>
                        <a:rPr lang="ko-KR" altLang="en-US" baseline="0" dirty="0" smtClean="0"/>
                        <a:t>틀렸을 시 </a:t>
                      </a:r>
                      <a:r>
                        <a:rPr lang="ko-KR" altLang="en-US" baseline="0" dirty="0" err="1" smtClean="0"/>
                        <a:t>알람</a:t>
                      </a:r>
                      <a:r>
                        <a:rPr lang="ko-KR" altLang="en-US" baseline="0" dirty="0" smtClean="0"/>
                        <a:t> 계속 울림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baseline="0" dirty="0" smtClean="0"/>
                        <a:t>6) </a:t>
                      </a:r>
                      <a:r>
                        <a:rPr lang="ko-KR" altLang="en-US" baseline="0" dirty="0" smtClean="0"/>
                        <a:t>틀린 단어들 단어장에 전송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433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예외상황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단어퀴즈에서 </a:t>
                      </a:r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번 이상 틀렸을 시  레이아웃 화면에  </a:t>
                      </a:r>
                      <a:r>
                        <a:rPr lang="en-US" altLang="ko-KR" dirty="0" smtClean="0"/>
                        <a:t>‘</a:t>
                      </a:r>
                      <a:r>
                        <a:rPr lang="ko-KR" altLang="en-US" dirty="0" smtClean="0"/>
                        <a:t>다음에 도전하세요</a:t>
                      </a:r>
                      <a:r>
                        <a:rPr lang="en-US" altLang="ko-KR" dirty="0" smtClean="0"/>
                        <a:t>’</a:t>
                      </a:r>
                      <a:r>
                        <a:rPr lang="ko-KR" altLang="en-US" dirty="0" smtClean="0"/>
                        <a:t>라는 문구와 함께 </a:t>
                      </a:r>
                      <a:r>
                        <a:rPr lang="ko-KR" altLang="en-US" dirty="0" err="1" smtClean="0"/>
                        <a:t>알람종료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433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완료상태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/>
                        <a:t>알람종료</a:t>
                      </a:r>
                      <a:r>
                        <a:rPr lang="ko-KR" altLang="en-US" dirty="0" smtClean="0"/>
                        <a:t> 후 모든 시스템 종료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361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5A9D-D08D-461C-9A50-E2568218B5D5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4353748-190C-4376-BB48-FD26D281FC4A}"/>
              </a:ext>
            </a:extLst>
          </p:cNvPr>
          <p:cNvSpPr txBox="1"/>
          <p:nvPr/>
        </p:nvSpPr>
        <p:spPr>
          <a:xfrm>
            <a:off x="247472" y="116799"/>
            <a:ext cx="832279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 smtClean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EFC91FF-35FC-42C7-8717-28A6C8D73416}"/>
              </a:ext>
            </a:extLst>
          </p:cNvPr>
          <p:cNvSpPr/>
          <p:nvPr/>
        </p:nvSpPr>
        <p:spPr>
          <a:xfrm>
            <a:off x="1156790" y="345406"/>
            <a:ext cx="5819222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단어추가 </a:t>
            </a:r>
            <a:r>
              <a:rPr lang="ko-KR" altLang="en-US" sz="3200" b="1" dirty="0" err="1" smtClean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유스케이스</a:t>
            </a:r>
            <a:r>
              <a:rPr lang="ko-KR" altLang="en-US" sz="3200" b="1" dirty="0" smtClean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시나리오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232548"/>
              </p:ext>
            </p:extLst>
          </p:nvPr>
        </p:nvGraphicFramePr>
        <p:xfrm>
          <a:off x="663610" y="1563349"/>
          <a:ext cx="7275843" cy="4406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934"/>
                <a:gridCol w="6241909"/>
              </a:tblGrid>
              <a:tr h="4896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단어추가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addVoca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Voca</a:t>
                      </a:r>
                      <a:r>
                        <a:rPr lang="en-US" altLang="ko-KR" dirty="0" smtClean="0"/>
                        <a:t>))</a:t>
                      </a:r>
                      <a:endParaRPr lang="ko-KR" altLang="en-US" dirty="0"/>
                    </a:p>
                  </a:txBody>
                  <a:tcPr/>
                </a:tc>
              </a:tr>
              <a:tr h="4896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사용자는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단어퀴즈에서 틀린 단어를 단어추가를 통해서 단어장에 입력할 수 있다</a:t>
                      </a:r>
                      <a:r>
                        <a:rPr lang="en-US" altLang="ko-KR" baseline="0" dirty="0" smtClean="0"/>
                        <a:t>. </a:t>
                      </a:r>
                      <a:r>
                        <a:rPr lang="ko-KR" altLang="en-US" baseline="0" dirty="0" smtClean="0"/>
                        <a:t>이 틀린 단어는 단어장에서 복습의 용도로 다시 학습할 수 있다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4896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액터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QuizSystem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단어장</a:t>
                      </a:r>
                      <a:endParaRPr lang="ko-KR" altLang="en-US" dirty="0"/>
                    </a:p>
                  </a:txBody>
                  <a:tcPr/>
                </a:tc>
              </a:tr>
              <a:tr h="4896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입력 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QuizSystem</a:t>
                      </a:r>
                      <a:r>
                        <a:rPr lang="ko-KR" altLang="en-US" dirty="0" smtClean="0"/>
                        <a:t>에서 </a:t>
                      </a:r>
                      <a:r>
                        <a:rPr lang="en-US" altLang="ko-KR" dirty="0" smtClean="0"/>
                        <a:t>return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값이 </a:t>
                      </a:r>
                      <a:r>
                        <a:rPr lang="en-US" altLang="ko-KR" baseline="0" dirty="0" smtClean="0"/>
                        <a:t>0</a:t>
                      </a:r>
                      <a:r>
                        <a:rPr lang="ko-KR" altLang="en-US" baseline="0" dirty="0" smtClean="0"/>
                        <a:t>인</a:t>
                      </a:r>
                      <a:r>
                        <a:rPr lang="en-US" altLang="ko-KR" baseline="0" dirty="0" smtClean="0"/>
                        <a:t> VOCA</a:t>
                      </a:r>
                      <a:endParaRPr lang="ko-KR" altLang="en-US" dirty="0"/>
                    </a:p>
                  </a:txBody>
                  <a:tcPr/>
                </a:tc>
              </a:tr>
              <a:tr h="4896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출력 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VOCA : VOCA</a:t>
                      </a:r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4896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시작상태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QuizSystem</a:t>
                      </a:r>
                      <a:r>
                        <a:rPr lang="ko-KR" altLang="en-US" dirty="0" smtClean="0"/>
                        <a:t>에서 대기상태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4896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일반상황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1) </a:t>
                      </a:r>
                      <a:r>
                        <a:rPr lang="ko-KR" altLang="en-US" baseline="0" dirty="0" smtClean="0"/>
                        <a:t>단어퀴즈에서 틀린 </a:t>
                      </a:r>
                      <a:r>
                        <a:rPr lang="en-US" altLang="ko-KR" baseline="0" dirty="0" smtClean="0"/>
                        <a:t>VOCA</a:t>
                      </a:r>
                      <a:r>
                        <a:rPr lang="ko-KR" altLang="en-US" baseline="0" dirty="0" smtClean="0"/>
                        <a:t> 불러온다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2) </a:t>
                      </a:r>
                      <a:r>
                        <a:rPr lang="ko-KR" altLang="en-US" baseline="0" dirty="0" smtClean="0"/>
                        <a:t>틀린</a:t>
                      </a:r>
                      <a:r>
                        <a:rPr lang="en-US" altLang="ko-KR" baseline="0" dirty="0" smtClean="0"/>
                        <a:t> VOCA</a:t>
                      </a:r>
                      <a:r>
                        <a:rPr lang="ko-KR" altLang="en-US" baseline="0" dirty="0" smtClean="0"/>
                        <a:t>를 단어장에 </a:t>
                      </a:r>
                      <a:r>
                        <a:rPr lang="en-US" altLang="ko-KR" baseline="0" dirty="0" smtClean="0"/>
                        <a:t>VOCA:</a:t>
                      </a:r>
                      <a:r>
                        <a:rPr lang="ko-KR" altLang="en-US" baseline="0" dirty="0" smtClean="0"/>
                        <a:t>의미 순으로 입력한다</a:t>
                      </a:r>
                      <a:r>
                        <a:rPr lang="en-US" altLang="ko-KR" baseline="0" dirty="0" smtClean="0"/>
                        <a:t>.</a:t>
                      </a:r>
                    </a:p>
                  </a:txBody>
                  <a:tcPr/>
                </a:tc>
              </a:tr>
              <a:tr h="4896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예외상황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QuizSystem</a:t>
                      </a:r>
                      <a:r>
                        <a:rPr lang="ko-KR" altLang="en-US" dirty="0" smtClean="0"/>
                        <a:t>에서 단어가 맞았을 경우</a:t>
                      </a:r>
                      <a:r>
                        <a:rPr lang="en-US" altLang="ko-KR" dirty="0" smtClean="0"/>
                        <a:t>(return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값이 </a:t>
                      </a:r>
                      <a:r>
                        <a:rPr lang="en-US" altLang="ko-KR" baseline="0" dirty="0" smtClean="0"/>
                        <a:t>1</a:t>
                      </a:r>
                      <a:r>
                        <a:rPr lang="ko-KR" altLang="en-US" baseline="0" dirty="0" err="1" smtClean="0"/>
                        <a:t>인경우</a:t>
                      </a:r>
                      <a:r>
                        <a:rPr lang="en-US" altLang="ko-KR" baseline="0" dirty="0" smtClean="0"/>
                        <a:t>)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smtClean="0"/>
                        <a:t>단어추가를 실행 하지 않는다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4896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완료상태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QuizSystem</a:t>
                      </a:r>
                      <a:r>
                        <a:rPr lang="ko-KR" altLang="en-US" dirty="0" smtClean="0"/>
                        <a:t>에서 단어가 틀렸을 경우</a:t>
                      </a:r>
                      <a:r>
                        <a:rPr lang="en-US" altLang="ko-KR" baseline="0" dirty="0" smtClean="0"/>
                        <a:t> : 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dirty="0" smtClean="0"/>
                        <a:t>단어장에 </a:t>
                      </a:r>
                      <a:r>
                        <a:rPr lang="en-US" altLang="ko-KR" dirty="0" smtClean="0"/>
                        <a:t>VOCA:</a:t>
                      </a:r>
                      <a:r>
                        <a:rPr lang="ko-KR" altLang="en-US" dirty="0" smtClean="0"/>
                        <a:t>의미 순으로 입력되며 레이아웃은 </a:t>
                      </a:r>
                      <a:r>
                        <a:rPr lang="en-US" altLang="ko-KR" dirty="0" err="1" smtClean="0"/>
                        <a:t>QuizSystem</a:t>
                      </a:r>
                      <a:r>
                        <a:rPr lang="ko-KR" altLang="en-US" dirty="0" smtClean="0"/>
                        <a:t>인 상태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dirty="0" err="1" smtClean="0"/>
                        <a:t>QuizSystem</a:t>
                      </a:r>
                      <a:r>
                        <a:rPr lang="ko-KR" altLang="en-US" dirty="0" smtClean="0"/>
                        <a:t>에서 단어가 맞았을 경우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err="1" smtClean="0"/>
                        <a:t>알람종료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전체 </a:t>
                      </a:r>
                      <a:r>
                        <a:rPr lang="en-US" altLang="ko-KR" dirty="0" smtClean="0"/>
                        <a:t>System</a:t>
                      </a:r>
                      <a:r>
                        <a:rPr lang="ko-KR" altLang="en-US" dirty="0" smtClean="0"/>
                        <a:t>종료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994734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5A9D-D08D-461C-9A50-E2568218B5D5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4353748-190C-4376-BB48-FD26D281FC4A}"/>
              </a:ext>
            </a:extLst>
          </p:cNvPr>
          <p:cNvSpPr txBox="1"/>
          <p:nvPr/>
        </p:nvSpPr>
        <p:spPr>
          <a:xfrm>
            <a:off x="247472" y="116799"/>
            <a:ext cx="832279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 smtClean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EFC91FF-35FC-42C7-8717-28A6C8D73416}"/>
              </a:ext>
            </a:extLst>
          </p:cNvPr>
          <p:cNvSpPr/>
          <p:nvPr/>
        </p:nvSpPr>
        <p:spPr>
          <a:xfrm>
            <a:off x="1156790" y="345406"/>
            <a:ext cx="5819222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단어삭제 </a:t>
            </a:r>
            <a:r>
              <a:rPr lang="ko-KR" altLang="en-US" sz="3200" b="1" dirty="0" err="1" smtClean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유스케이스</a:t>
            </a:r>
            <a:r>
              <a:rPr lang="ko-KR" altLang="en-US" sz="3200" b="1" dirty="0" smtClean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시나리오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72530"/>
              </p:ext>
            </p:extLst>
          </p:nvPr>
        </p:nvGraphicFramePr>
        <p:xfrm>
          <a:off x="1079751" y="1563349"/>
          <a:ext cx="6903664" cy="4459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48"/>
                <a:gridCol w="5922616"/>
              </a:tblGrid>
              <a:tr h="4741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단어 </a:t>
                      </a:r>
                      <a:r>
                        <a:rPr lang="ko-KR" altLang="en-US" baseline="0" dirty="0" smtClean="0"/>
                        <a:t>삭제</a:t>
                      </a:r>
                      <a:r>
                        <a:rPr lang="en-US" altLang="ko-KR" baseline="0" dirty="0" smtClean="0"/>
                        <a:t>(delete </a:t>
                      </a:r>
                      <a:r>
                        <a:rPr lang="en-US" altLang="ko-KR" baseline="0" dirty="0" err="1" smtClean="0"/>
                        <a:t>Voca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en-US" altLang="ko-KR" baseline="0" dirty="0" err="1" smtClean="0"/>
                        <a:t>Voca</a:t>
                      </a:r>
                      <a:r>
                        <a:rPr lang="en-US" altLang="ko-KR" baseline="0" dirty="0" smtClean="0"/>
                        <a:t>))</a:t>
                      </a:r>
                      <a:endParaRPr lang="ko-KR" altLang="en-US" dirty="0"/>
                    </a:p>
                  </a:txBody>
                  <a:tcPr/>
                </a:tc>
              </a:tr>
              <a:tr h="4741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사용자는 더 이상 활용도가 없는 단어를</a:t>
                      </a:r>
                      <a:r>
                        <a:rPr lang="en-US" altLang="ko-KR" baseline="0" dirty="0" smtClean="0"/>
                        <a:t>  </a:t>
                      </a:r>
                      <a:r>
                        <a:rPr lang="ko-KR" altLang="en-US" baseline="0" dirty="0" smtClean="0"/>
                        <a:t>단어장에서 임의로 삭제 할 수 있다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4741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액터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User</a:t>
                      </a:r>
                      <a:endParaRPr lang="ko-KR" altLang="en-US" dirty="0"/>
                    </a:p>
                  </a:txBody>
                  <a:tcPr/>
                </a:tc>
              </a:tr>
              <a:tr h="4741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입력값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삭제버튼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smtClean="0"/>
                        <a:t>활용도 없는 단어 선택 후 삭제 버튼 클릭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4741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출력값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단어장에서 선택된 단어 삭제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4741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시작상태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단어장 레이아웃</a:t>
                      </a:r>
                      <a:endParaRPr lang="ko-KR" altLang="en-US" dirty="0"/>
                    </a:p>
                  </a:txBody>
                  <a:tcPr/>
                </a:tc>
              </a:tr>
              <a:tr h="6660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일반상황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1) </a:t>
                      </a:r>
                      <a:r>
                        <a:rPr lang="ko-KR" altLang="en-US" baseline="0" dirty="0" err="1" smtClean="0"/>
                        <a:t>첫번째</a:t>
                      </a:r>
                      <a:r>
                        <a:rPr lang="ko-KR" altLang="en-US" baseline="0" dirty="0" smtClean="0"/>
                        <a:t> 레이아웃에서 </a:t>
                      </a:r>
                      <a:r>
                        <a:rPr lang="ko-KR" altLang="en-US" baseline="0" dirty="0" err="1" smtClean="0"/>
                        <a:t>댠어장</a:t>
                      </a:r>
                      <a:r>
                        <a:rPr lang="ko-KR" altLang="en-US" baseline="0" dirty="0" smtClean="0"/>
                        <a:t> 버튼 클릭</a:t>
                      </a:r>
                      <a:endParaRPr lang="en-US" altLang="ko-KR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dirty="0" smtClean="0"/>
                        <a:t>2) </a:t>
                      </a:r>
                      <a:r>
                        <a:rPr lang="ko-KR" altLang="en-US" dirty="0" smtClean="0"/>
                        <a:t>단어장</a:t>
                      </a:r>
                      <a:r>
                        <a:rPr lang="ko-KR" altLang="en-US" baseline="0" dirty="0" smtClean="0"/>
                        <a:t> 레이아웃에서 활용도 없는 단어 선택</a:t>
                      </a:r>
                      <a:endParaRPr lang="en-US" altLang="ko-KR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3) </a:t>
                      </a:r>
                      <a:r>
                        <a:rPr lang="ko-KR" altLang="en-US" baseline="0" dirty="0" smtClean="0"/>
                        <a:t>삭제버튼 클릭</a:t>
                      </a:r>
                      <a:endParaRPr lang="en-US" altLang="ko-KR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4) </a:t>
                      </a:r>
                      <a:r>
                        <a:rPr lang="ko-KR" altLang="en-US" baseline="0" dirty="0" smtClean="0"/>
                        <a:t>단어 삭제</a:t>
                      </a:r>
                      <a:endParaRPr lang="en-US" altLang="ko-KR" baseline="0" dirty="0" smtClean="0"/>
                    </a:p>
                  </a:txBody>
                  <a:tcPr/>
                </a:tc>
              </a:tr>
              <a:tr h="4741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예외상황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단어 선택 하지 않고 단어삭제 클릭</a:t>
                      </a:r>
                      <a:r>
                        <a:rPr lang="ko-KR" altLang="en-US" baseline="0" dirty="0" smtClean="0"/>
                        <a:t> 할 경우 </a:t>
                      </a:r>
                      <a:r>
                        <a:rPr lang="en-US" altLang="ko-KR" baseline="0" dirty="0" smtClean="0"/>
                        <a:t>: “</a:t>
                      </a:r>
                      <a:r>
                        <a:rPr lang="ko-KR" altLang="en-US" baseline="0" dirty="0" smtClean="0"/>
                        <a:t>단어를 선택 해 주세요</a:t>
                      </a:r>
                      <a:r>
                        <a:rPr lang="en-US" altLang="ko-KR" baseline="0" dirty="0" smtClean="0"/>
                        <a:t>”</a:t>
                      </a:r>
                      <a:r>
                        <a:rPr lang="ko-KR" altLang="en-US" baseline="0" dirty="0" smtClean="0"/>
                        <a:t>문구 출력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</a:tr>
              <a:tr h="4741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완료상태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단어삭제 완료 후 </a:t>
                      </a:r>
                      <a:r>
                        <a:rPr lang="en-US" altLang="ko-KR" dirty="0" smtClean="0"/>
                        <a:t>“</a:t>
                      </a:r>
                      <a:r>
                        <a:rPr lang="ko-KR" altLang="en-US" dirty="0" smtClean="0"/>
                        <a:t>단어 삭제가 완료되었습니다</a:t>
                      </a:r>
                      <a:r>
                        <a:rPr lang="en-US" altLang="ko-KR" dirty="0" smtClean="0"/>
                        <a:t>” </a:t>
                      </a:r>
                      <a:r>
                        <a:rPr lang="ko-KR" altLang="en-US" dirty="0" smtClean="0"/>
                        <a:t>문구 출력 후 레이아웃은 단어장 레이아웃인 상태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094399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5A9D-D08D-461C-9A50-E2568218B5D5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4353748-190C-4376-BB48-FD26D281FC4A}"/>
              </a:ext>
            </a:extLst>
          </p:cNvPr>
          <p:cNvSpPr txBox="1"/>
          <p:nvPr/>
        </p:nvSpPr>
        <p:spPr>
          <a:xfrm>
            <a:off x="247472" y="116799"/>
            <a:ext cx="832279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 smtClean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EFC91FF-35FC-42C7-8717-28A6C8D73416}"/>
              </a:ext>
            </a:extLst>
          </p:cNvPr>
          <p:cNvSpPr/>
          <p:nvPr/>
        </p:nvSpPr>
        <p:spPr>
          <a:xfrm>
            <a:off x="1156790" y="345406"/>
            <a:ext cx="1970411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알람 끄기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615171"/>
              </p:ext>
            </p:extLst>
          </p:nvPr>
        </p:nvGraphicFramePr>
        <p:xfrm>
          <a:off x="954814" y="1563349"/>
          <a:ext cx="7054978" cy="4494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524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10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단어퀴즈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10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사용자는 </a:t>
                      </a:r>
                      <a:r>
                        <a:rPr lang="ko-KR" altLang="en-US" dirty="0" err="1"/>
                        <a:t>알람음을</a:t>
                      </a:r>
                      <a:r>
                        <a:rPr lang="ko-KR" altLang="en-US" dirty="0"/>
                        <a:t> 끄기 위해 </a:t>
                      </a:r>
                      <a:r>
                        <a:rPr lang="ko-KR" altLang="en-US" dirty="0" err="1"/>
                        <a:t>영단어</a:t>
                      </a:r>
                      <a:r>
                        <a:rPr lang="ko-KR" altLang="en-US" dirty="0"/>
                        <a:t> 뜻을 입력하여 </a:t>
                      </a:r>
                      <a:r>
                        <a:rPr lang="ko-KR" altLang="en-US" dirty="0" err="1"/>
                        <a:t>알람음과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알람음을</a:t>
                      </a:r>
                      <a:r>
                        <a:rPr lang="ko-KR" altLang="en-US" dirty="0"/>
                        <a:t> 종료한다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0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액터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Alaram</a:t>
                      </a:r>
                      <a:r>
                        <a:rPr lang="en-US" altLang="ko-KR" dirty="0"/>
                        <a:t> System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0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입력값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String </a:t>
                      </a:r>
                      <a:r>
                        <a:rPr lang="en-US" altLang="ko-KR" dirty="0" err="1"/>
                        <a:t>inputWord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67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출력값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If(result)</a:t>
                      </a:r>
                    </a:p>
                    <a:p>
                      <a:pPr algn="l" latinLnBrk="1"/>
                      <a:r>
                        <a:rPr lang="ko-KR" altLang="en-US" dirty="0"/>
                        <a:t>     </a:t>
                      </a:r>
                      <a:r>
                        <a:rPr lang="en-US" altLang="ko-KR" dirty="0"/>
                        <a:t>“</a:t>
                      </a:r>
                      <a:r>
                        <a:rPr lang="ko-KR" altLang="en-US" dirty="0"/>
                        <a:t>정답입니다</a:t>
                      </a:r>
                      <a:r>
                        <a:rPr lang="en-US" altLang="ko-KR" dirty="0"/>
                        <a:t>”</a:t>
                      </a:r>
                    </a:p>
                    <a:p>
                      <a:pPr algn="l" latinLnBrk="1"/>
                      <a:r>
                        <a:rPr lang="en-US" altLang="ko-KR" dirty="0"/>
                        <a:t>Else</a:t>
                      </a:r>
                    </a:p>
                    <a:p>
                      <a:pPr algn="l" latinLnBrk="1"/>
                      <a:r>
                        <a:rPr lang="en-US" altLang="ko-KR" dirty="0"/>
                        <a:t>     “</a:t>
                      </a:r>
                      <a:r>
                        <a:rPr lang="ko-KR" altLang="en-US" dirty="0"/>
                        <a:t>다시 입력하세요＂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0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시작상태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252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영어단어와 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뜻 입력란이 화면에 뜬다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9498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일반상황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1)</a:t>
                      </a:r>
                      <a:r>
                        <a:rPr lang="ko-KR" altLang="en-US" dirty="0"/>
                        <a:t>설정된 시간에 </a:t>
                      </a:r>
                      <a:r>
                        <a:rPr lang="ko-KR" altLang="en-US" dirty="0" err="1"/>
                        <a:t>알람이</a:t>
                      </a:r>
                      <a:r>
                        <a:rPr lang="ko-KR" altLang="en-US" dirty="0"/>
                        <a:t> 울린다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l" latinLnBrk="1"/>
                      <a:r>
                        <a:rPr lang="en-US" altLang="ko-KR" dirty="0"/>
                        <a:t>2)</a:t>
                      </a:r>
                      <a:r>
                        <a:rPr lang="ko-KR" altLang="en-US" dirty="0"/>
                        <a:t>레이아웃에 </a:t>
                      </a:r>
                      <a:r>
                        <a:rPr lang="en-US" altLang="ko-KR" dirty="0"/>
                        <a:t>Database</a:t>
                      </a:r>
                      <a:r>
                        <a:rPr lang="ko-KR" altLang="en-US" dirty="0"/>
                        <a:t>에서 불러온 영어단어가 뜻 입력란이 화면에 뜬다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l" latinLnBrk="1"/>
                      <a:r>
                        <a:rPr lang="en-US" altLang="ko-KR" dirty="0"/>
                        <a:t>3)</a:t>
                      </a:r>
                      <a:r>
                        <a:rPr lang="ko-KR" altLang="en-US" dirty="0"/>
                        <a:t>입력</a:t>
                      </a:r>
                      <a:r>
                        <a:rPr lang="ko-KR" altLang="en-US" baseline="0" dirty="0"/>
                        <a:t>란에 영어단어 뜻을 작성한다</a:t>
                      </a:r>
                      <a:r>
                        <a:rPr lang="en-US" altLang="ko-KR" baseline="0" dirty="0"/>
                        <a:t>.</a:t>
                      </a:r>
                    </a:p>
                    <a:p>
                      <a:pPr algn="l" latinLnBrk="1"/>
                      <a:r>
                        <a:rPr lang="en-US" altLang="ko-KR" baseline="0" dirty="0"/>
                        <a:t>4)</a:t>
                      </a:r>
                      <a:r>
                        <a:rPr lang="ko-KR" altLang="en-US" baseline="0" dirty="0"/>
                        <a:t>입력란 옆에 확인이라는 버튼을 클릭한다</a:t>
                      </a:r>
                      <a:r>
                        <a:rPr lang="en-US" altLang="ko-KR" baseline="0" dirty="0"/>
                        <a:t>.</a:t>
                      </a:r>
                    </a:p>
                    <a:p>
                      <a:pPr algn="l" latinLnBrk="1"/>
                      <a:r>
                        <a:rPr lang="en-US" altLang="ko-KR" baseline="0" dirty="0"/>
                        <a:t>5)</a:t>
                      </a:r>
                      <a:r>
                        <a:rPr lang="ko-KR" altLang="en-US" baseline="0" dirty="0"/>
                        <a:t>정답일 경우</a:t>
                      </a:r>
                      <a:r>
                        <a:rPr lang="en-US" altLang="ko-KR" baseline="0" dirty="0"/>
                        <a:t>, “</a:t>
                      </a:r>
                      <a:r>
                        <a:rPr lang="ko-KR" altLang="en-US" baseline="0" dirty="0"/>
                        <a:t>정답입니다</a:t>
                      </a:r>
                      <a:r>
                        <a:rPr lang="en-US" altLang="ko-KR" baseline="0" dirty="0"/>
                        <a:t>”</a:t>
                      </a:r>
                      <a:r>
                        <a:rPr lang="ko-KR" altLang="en-US" baseline="0" dirty="0"/>
                        <a:t>라는 메시지가 출력되고 </a:t>
                      </a:r>
                      <a:r>
                        <a:rPr lang="ko-KR" altLang="en-US" baseline="0" dirty="0" err="1"/>
                        <a:t>알람음이</a:t>
                      </a:r>
                      <a:r>
                        <a:rPr lang="ko-KR" altLang="en-US" baseline="0" dirty="0"/>
                        <a:t> 꺼진다</a:t>
                      </a:r>
                      <a:r>
                        <a:rPr lang="en-US" altLang="ko-KR" baseline="0" dirty="0"/>
                        <a:t>.</a:t>
                      </a:r>
                    </a:p>
                    <a:p>
                      <a:pPr algn="l" latinLnBrk="1"/>
                      <a:r>
                        <a:rPr lang="en-US" altLang="ko-KR" baseline="0" dirty="0"/>
                        <a:t>6)</a:t>
                      </a:r>
                      <a:r>
                        <a:rPr lang="ko-KR" altLang="en-US" baseline="0" dirty="0"/>
                        <a:t>오답일 경우</a:t>
                      </a:r>
                      <a:r>
                        <a:rPr lang="en-US" altLang="ko-KR" baseline="0" dirty="0"/>
                        <a:t>. “</a:t>
                      </a:r>
                      <a:r>
                        <a:rPr lang="ko-KR" altLang="en-US" baseline="0" dirty="0"/>
                        <a:t>다시 입력하세요</a:t>
                      </a:r>
                      <a:r>
                        <a:rPr lang="en-US" altLang="ko-KR" baseline="0" dirty="0"/>
                        <a:t>”</a:t>
                      </a:r>
                      <a:r>
                        <a:rPr lang="ko-KR" altLang="en-US" baseline="0" dirty="0"/>
                        <a:t>라는 메시지가 출력되고 단어 입력란이 다시 뜬다</a:t>
                      </a:r>
                      <a:r>
                        <a:rPr lang="en-US" altLang="ko-KR" baseline="0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110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예외상황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입력한 단어의 뜻이 </a:t>
                      </a:r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회 이상 일치하지 않을 경우 </a:t>
                      </a:r>
                      <a:r>
                        <a:rPr lang="ko-KR" altLang="en-US" dirty="0" err="1"/>
                        <a:t>알람음이</a:t>
                      </a:r>
                      <a:r>
                        <a:rPr lang="ko-KR" altLang="en-US" dirty="0"/>
                        <a:t> 자동으로 꺼지고 </a:t>
                      </a:r>
                      <a:r>
                        <a:rPr lang="ko-KR" altLang="en-US" dirty="0" err="1"/>
                        <a:t>알람어플이</a:t>
                      </a:r>
                      <a:r>
                        <a:rPr lang="ko-KR" altLang="en-US" dirty="0"/>
                        <a:t> 종료된다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110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완료상태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화면에는 </a:t>
                      </a:r>
                      <a:r>
                        <a:rPr lang="en-US" altLang="ko-KR" dirty="0"/>
                        <a:t>“</a:t>
                      </a:r>
                      <a:r>
                        <a:rPr lang="ko-KR" altLang="en-US" dirty="0"/>
                        <a:t>정답입니다</a:t>
                      </a:r>
                      <a:r>
                        <a:rPr lang="en-US" altLang="ko-KR" dirty="0"/>
                        <a:t>”</a:t>
                      </a:r>
                      <a:r>
                        <a:rPr lang="ko-KR" altLang="en-US" dirty="0"/>
                        <a:t>라는 메시지가 출력되고 </a:t>
                      </a:r>
                      <a:r>
                        <a:rPr lang="ko-KR" altLang="en-US" dirty="0" err="1"/>
                        <a:t>알람어플이</a:t>
                      </a:r>
                      <a:r>
                        <a:rPr lang="ko-KR" altLang="en-US" dirty="0"/>
                        <a:t> 종료된다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281533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5A9D-D08D-461C-9A50-E2568218B5D5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4353748-190C-4376-BB48-FD26D281FC4A}"/>
              </a:ext>
            </a:extLst>
          </p:cNvPr>
          <p:cNvSpPr txBox="1"/>
          <p:nvPr/>
        </p:nvSpPr>
        <p:spPr>
          <a:xfrm>
            <a:off x="247472" y="116799"/>
            <a:ext cx="832279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 smtClean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EFC91FF-35FC-42C7-8717-28A6C8D73416}"/>
              </a:ext>
            </a:extLst>
          </p:cNvPr>
          <p:cNvSpPr/>
          <p:nvPr/>
        </p:nvSpPr>
        <p:spPr>
          <a:xfrm>
            <a:off x="1156790" y="345406"/>
            <a:ext cx="2380780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알람 울리기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436329"/>
              </p:ext>
            </p:extLst>
          </p:nvPr>
        </p:nvGraphicFramePr>
        <p:xfrm>
          <a:off x="963606" y="1667711"/>
          <a:ext cx="7081355" cy="4363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2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750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37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D-day</a:t>
                      </a:r>
                      <a:r>
                        <a:rPr lang="ko-KR" altLang="en-US" dirty="0"/>
                        <a:t>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7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현재시간과 알람 설정 시간이 일치한다면 </a:t>
                      </a:r>
                      <a:r>
                        <a:rPr lang="ko-KR" altLang="en-US" dirty="0" err="1"/>
                        <a:t>알람음이</a:t>
                      </a:r>
                      <a:r>
                        <a:rPr lang="ko-KR" altLang="en-US" dirty="0"/>
                        <a:t> 울린다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4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액터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252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Alaram</a:t>
                      </a:r>
                      <a:r>
                        <a:rPr lang="en-US" altLang="ko-KR" dirty="0"/>
                        <a:t> System</a:t>
                      </a:r>
                      <a:endParaRPr lang="ko-KR" altLang="en-US" dirty="0"/>
                    </a:p>
                    <a:p>
                      <a:pPr algn="l"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7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입력값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X</a:t>
                      </a:r>
                    </a:p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604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출력값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If(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r</a:t>
                      </a:r>
                      <a:r>
                        <a:rPr lang="ko-KR" altLang="en-US" dirty="0"/>
                        <a:t>현재시간 </a:t>
                      </a:r>
                      <a:r>
                        <a:rPr lang="en-US" altLang="ko-KR" dirty="0"/>
                        <a:t>== </a:t>
                      </a:r>
                      <a:r>
                        <a:rPr lang="ko-KR" altLang="en-US" dirty="0"/>
                        <a:t>알람 설정 시간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l" latinLnBrk="1"/>
                      <a:r>
                        <a:rPr lang="en-US" altLang="ko-KR" dirty="0"/>
                        <a:t>     Return </a:t>
                      </a:r>
                      <a:r>
                        <a:rPr lang="en-US" altLang="ko-KR" dirty="0" err="1"/>
                        <a:t>ringTF</a:t>
                      </a:r>
                      <a:r>
                        <a:rPr lang="en-US" altLang="ko-KR" dirty="0"/>
                        <a:t>=</a:t>
                      </a:r>
                      <a:r>
                        <a:rPr lang="en-US" altLang="ko-KR" dirty="0" err="1"/>
                        <a:t>ture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Else</a:t>
                      </a:r>
                    </a:p>
                    <a:p>
                      <a:pPr algn="l" latinLnBrk="1"/>
                      <a:r>
                        <a:rPr lang="en-US" altLang="ko-KR" dirty="0"/>
                        <a:t>     Return </a:t>
                      </a:r>
                      <a:r>
                        <a:rPr lang="en-US" altLang="ko-KR" dirty="0" err="1"/>
                        <a:t>ringTF</a:t>
                      </a:r>
                      <a:r>
                        <a:rPr lang="en-US" altLang="ko-KR" dirty="0"/>
                        <a:t>=false</a:t>
                      </a:r>
                    </a:p>
                    <a:p>
                      <a:pPr algn="l" latinLnBrk="1"/>
                      <a:r>
                        <a:rPr lang="en-US" altLang="ko-KR" dirty="0" err="1"/>
                        <a:t>ringTF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변수를 </a:t>
                      </a:r>
                      <a:r>
                        <a:rPr lang="ko-KR" altLang="en-US" dirty="0" err="1"/>
                        <a:t>안드로이드스튜디오의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service component</a:t>
                      </a:r>
                      <a:r>
                        <a:rPr lang="ko-KR" altLang="en-US" dirty="0"/>
                        <a:t>로 넘겨준다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37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시작상태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영어단어와 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뜻 입력란이 화면에 뜬다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37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일반상황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1)</a:t>
                      </a:r>
                      <a:r>
                        <a:rPr lang="ko-KR" altLang="en-US" dirty="0"/>
                        <a:t>알람 시간이 알람이 울린다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2)</a:t>
                      </a:r>
                      <a:r>
                        <a:rPr lang="ko-KR" altLang="en-US" dirty="0"/>
                        <a:t>화면에는 임의의 영어단어가 나오고 입력란이 나온다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37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예외상황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37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완료상태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/>
                        <a:t>알람음이</a:t>
                      </a:r>
                      <a:r>
                        <a:rPr lang="ko-KR" altLang="en-US" dirty="0"/>
                        <a:t> 울리고 영어단어와 뜻 입력란이 나온다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380878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Default Theme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01513"/>
      </a:accent1>
      <a:accent2>
        <a:srgbClr val="ED7D31"/>
      </a:accent2>
      <a:accent3>
        <a:srgbClr val="E6B729"/>
      </a:accent3>
      <a:accent4>
        <a:srgbClr val="6AAC90"/>
      </a:accent4>
      <a:accent5>
        <a:srgbClr val="55859B"/>
      </a:accent5>
      <a:accent6>
        <a:srgbClr val="9E5D9D"/>
      </a:accent6>
      <a:hlink>
        <a:srgbClr val="0563C1"/>
      </a:hlink>
      <a:folHlink>
        <a:srgbClr val="9E5D9D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10F1B"/>
        </a:solidFill>
        <a:ln>
          <a:noFill/>
        </a:ln>
        <a:scene3d>
          <a:camera prst="obliqueBottomLeft"/>
          <a:lightRig rig="threePt" dir="t"/>
        </a:scene3d>
      </a:spPr>
      <a:bodyPr rtlCol="0" anchor="ctr">
        <a:noAutofit/>
      </a:bodyPr>
      <a:lstStyle>
        <a:defPPr algn="ctr">
          <a:defRPr spc="-150">
            <a:solidFill>
              <a:schemeClr val="tx1">
                <a:lumMod val="75000"/>
                <a:lumOff val="25000"/>
              </a:schemeClr>
            </a:solidFill>
            <a:latin typeface="+mj-ea"/>
            <a:ea typeface="+mj-ea"/>
          </a:defRPr>
        </a:defPPr>
      </a:lstStyle>
    </a:spDef>
    <a:lnDef>
      <a:spPr>
        <a:ln w="28575">
          <a:solidFill>
            <a:srgbClr val="3C3B39"/>
          </a:solidFill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scene3d>
          <a:camera prst="obliqueBottomLeft"/>
          <a:lightRig rig="threePt" dir="t"/>
        </a:scene3d>
      </a:spPr>
      <a:bodyPr wrap="none" rtlCol="0">
        <a:spAutoFit/>
      </a:bodyPr>
      <a:lstStyle>
        <a:defPPr algn="l">
          <a:defRPr sz="1100" dirty="0" smtClean="0">
            <a:solidFill>
              <a:srgbClr val="3C3B39"/>
            </a:solidFill>
            <a:ea typeface="+mj-ea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Default Theme" id="{32B4583A-F2D6-4868-A147-15DC1A640FDA}" vid="{B08A216D-AA0A-4C47-A5EE-EB5C01FD0BB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사용자 지정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B01513"/>
    </a:accent1>
    <a:accent2>
      <a:srgbClr val="ED7D31"/>
    </a:accent2>
    <a:accent3>
      <a:srgbClr val="E6B729"/>
    </a:accent3>
    <a:accent4>
      <a:srgbClr val="6AAC90"/>
    </a:accent4>
    <a:accent5>
      <a:srgbClr val="55859B"/>
    </a:accent5>
    <a:accent6>
      <a:srgbClr val="9E5D9D"/>
    </a:accent6>
    <a:hlink>
      <a:srgbClr val="0563C1"/>
    </a:hlink>
    <a:folHlink>
      <a:srgbClr val="9E5D9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2460</TotalTime>
  <Words>891</Words>
  <Application>Microsoft Office PowerPoint</Application>
  <PresentationFormat>화면 슬라이드 쇼(4:3)</PresentationFormat>
  <Paragraphs>193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Windows User</cp:lastModifiedBy>
  <cp:revision>134</cp:revision>
  <dcterms:created xsi:type="dcterms:W3CDTF">2018-05-27T11:49:32Z</dcterms:created>
  <dcterms:modified xsi:type="dcterms:W3CDTF">2019-04-16T09:07:22Z</dcterms:modified>
</cp:coreProperties>
</file>