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7" r:id="rId3"/>
    <p:sldId id="275" r:id="rId4"/>
    <p:sldId id="271" r:id="rId5"/>
    <p:sldId id="269" r:id="rId6"/>
    <p:sldId id="270" r:id="rId7"/>
    <p:sldId id="273" r:id="rId8"/>
    <p:sldId id="276" r:id="rId9"/>
    <p:sldId id="27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3457" autoAdjust="0"/>
  </p:normalViewPr>
  <p:slideViewPr>
    <p:cSldViewPr snapToGrid="0">
      <p:cViewPr varScale="1">
        <p:scale>
          <a:sx n="87" d="100"/>
          <a:sy n="87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p:transition spd="slow">
    <p:fade/>
  </p:transition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8213527-FEDC-4C85-8604-0512010739ED}"/>
              </a:ext>
            </a:extLst>
          </p:cNvPr>
          <p:cNvGrpSpPr/>
          <p:nvPr/>
        </p:nvGrpSpPr>
        <p:grpSpPr>
          <a:xfrm>
            <a:off x="2108025" y="4113488"/>
            <a:ext cx="4927952" cy="1292069"/>
            <a:chOff x="2108025" y="4173120"/>
            <a:chExt cx="4927952" cy="12920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1D65B6F-BECE-4803-A0AB-F2D1839F4CEE}"/>
                </a:ext>
              </a:extLst>
            </p:cNvPr>
            <p:cNvSpPr txBox="1"/>
            <p:nvPr/>
          </p:nvSpPr>
          <p:spPr>
            <a:xfrm>
              <a:off x="2227000" y="4239757"/>
              <a:ext cx="4690002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KNU</a:t>
              </a:r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SEMINAR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7709D84-1A22-4279-8028-003D7339AA74}"/>
                </a:ext>
              </a:extLst>
            </p:cNvPr>
            <p:cNvSpPr txBox="1"/>
            <p:nvPr/>
          </p:nvSpPr>
          <p:spPr>
            <a:xfrm>
              <a:off x="2108025" y="5126635"/>
              <a:ext cx="4927952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Free PowerPoint template for Educational Seminar</a:t>
              </a:r>
              <a:endParaRPr lang="ko-KR" altLang="en-US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4B82252-CA0F-4F52-BCCF-93884FF68E9E}"/>
              </a:ext>
            </a:extLst>
          </p:cNvPr>
          <p:cNvGrpSpPr/>
          <p:nvPr/>
        </p:nvGrpSpPr>
        <p:grpSpPr>
          <a:xfrm>
            <a:off x="1198577" y="2203459"/>
            <a:ext cx="2053633" cy="564701"/>
            <a:chOff x="978461" y="1363963"/>
            <a:chExt cx="2053633" cy="5647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54DD856-5CAA-4528-AF73-23F84F0BF893}"/>
                </a:ext>
              </a:extLst>
            </p:cNvPr>
            <p:cNvSpPr txBox="1"/>
            <p:nvPr/>
          </p:nvSpPr>
          <p:spPr>
            <a:xfrm>
              <a:off x="1015195" y="1446258"/>
              <a:ext cx="2016899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유스케이스</a:t>
              </a:r>
              <a:r>
                <a:rPr lang="ko-KR" altLang="en-US" sz="2000" b="1" dirty="0" smtClean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목록</a:t>
              </a:r>
              <a:endParaRPr lang="ko-KR" altLang="en-US" sz="20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AF66AE4-F95C-4F5B-9FBD-1475FC0C21FF}"/>
                </a:ext>
              </a:extLst>
            </p:cNvPr>
            <p:cNvSpPr/>
            <p:nvPr/>
          </p:nvSpPr>
          <p:spPr>
            <a:xfrm>
              <a:off x="978461" y="1363963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D00778-B9A3-44E8-87F7-8F2CC0D9F392}"/>
              </a:ext>
            </a:extLst>
          </p:cNvPr>
          <p:cNvSpPr txBox="1"/>
          <p:nvPr/>
        </p:nvSpPr>
        <p:spPr>
          <a:xfrm flipH="1">
            <a:off x="4179095" y="1186415"/>
            <a:ext cx="4316367" cy="378565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D-day 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설정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퀴즈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추가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단어 삭제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끄기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err="1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알람</a:t>
            </a:r>
            <a:r>
              <a:rPr lang="ko-KR" altLang="en-US" sz="2000" dirty="0" smtClean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울리기</a:t>
            </a:r>
            <a:endParaRPr lang="en-US" altLang="ko-KR" sz="2000" dirty="0" smtClean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설정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04885"/>
              </p:ext>
            </p:extLst>
          </p:nvPr>
        </p:nvGraphicFramePr>
        <p:xfrm>
          <a:off x="1499937" y="1782008"/>
          <a:ext cx="6096000" cy="395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원하는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원하는 시간에 알람이 울리도록 날짜와 시간을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Date, int Hours, int 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Sstring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succSet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알람이 설정되었습니다</a:t>
                      </a:r>
                      <a:r>
                        <a:rPr lang="en-US" altLang="ko-KR" dirty="0"/>
                        <a:t>.”; or</a:t>
                      </a:r>
                    </a:p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FailSet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dirty="0"/>
                        <a:t>다시 설정하세요</a:t>
                      </a:r>
                      <a:r>
                        <a:rPr lang="en-US" altLang="ko-KR" dirty="0"/>
                        <a:t>.”;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 날짜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 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설정 화면이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 err="1"/>
                        <a:t>메인화면에서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알람설정</a:t>
                      </a:r>
                      <a:r>
                        <a:rPr lang="ko-KR" altLang="en-US" dirty="0"/>
                        <a:t> 버튼을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날짜설정 입력란과 시간설정 입력란이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월과 일을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시와 분을 각각 입력한다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 및 취소 버튼이 나온다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dirty="0"/>
                        <a:t>저장을 클릭한다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알람 설정 완료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메시지를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만약 입력한 날짜와 시간이 정상적 범위 밖이면 날짜와 시간을 다시 입력한다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알람 설정이 완료되었습니다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62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60965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D-day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50"/>
              </p:ext>
            </p:extLst>
          </p:nvPr>
        </p:nvGraphicFramePr>
        <p:xfrm>
          <a:off x="861201" y="1587147"/>
          <a:ext cx="6687718" cy="432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60"/>
                <a:gridCol w="5737358"/>
              </a:tblGrid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단어퀴즈 뿐만 아니라 </a:t>
                      </a:r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설정을 통해서 일정을 관리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설정하고 싶은 </a:t>
                      </a:r>
                      <a:r>
                        <a:rPr lang="ko-KR" altLang="en-US" dirty="0" smtClean="0"/>
                        <a:t>이벤트와 </a:t>
                      </a:r>
                      <a:r>
                        <a:rPr lang="en-US" altLang="ko-KR" baseline="0" dirty="0" smtClean="0"/>
                        <a:t> D-day  </a:t>
                      </a:r>
                      <a:r>
                        <a:rPr lang="ko-KR" altLang="en-US" baseline="0" dirty="0" smtClean="0"/>
                        <a:t>입력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이벤트 일정 화면에 이벤트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이벤트 날짜에 </a:t>
                      </a:r>
                      <a:r>
                        <a:rPr lang="en-US" altLang="ko-KR" dirty="0" smtClean="0"/>
                        <a:t>D-xx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출력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 레이아웃에서 입력한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이벤트가 화면에 보이고</a:t>
                      </a:r>
                      <a:r>
                        <a:rPr lang="en-US" altLang="ko-KR" baseline="0" dirty="0" smtClean="0"/>
                        <a:t> D-day</a:t>
                      </a:r>
                      <a:r>
                        <a:rPr lang="ko-KR" altLang="en-US" baseline="0" dirty="0" smtClean="0"/>
                        <a:t>와 이벤트를 설정 할 수 있는 설정 버튼이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AutoNum type="arabicParenR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설정 버튼을 클릭한다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D-day</a:t>
                      </a:r>
                      <a:r>
                        <a:rPr lang="ko-KR" altLang="en-US" baseline="0" dirty="0" smtClean="0"/>
                        <a:t>와 입력하고 싶은 이벤트를 설정한다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3)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와 이벤트 설정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넘어간다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하루씩 지날 때 마다 </a:t>
                      </a:r>
                      <a:r>
                        <a:rPr lang="en-US" altLang="ko-KR" baseline="0" dirty="0" smtClean="0"/>
                        <a:t>D-XX</a:t>
                      </a:r>
                      <a:r>
                        <a:rPr lang="ko-KR" altLang="en-US" baseline="0" dirty="0" smtClean="0"/>
                        <a:t>는 </a:t>
                      </a:r>
                      <a:r>
                        <a:rPr lang="en-US" altLang="ko-KR" baseline="0" dirty="0" smtClean="0"/>
                        <a:t>D-XX-1</a:t>
                      </a:r>
                      <a:r>
                        <a:rPr lang="ko-KR" altLang="en-US" baseline="0" dirty="0" smtClean="0"/>
                        <a:t>로 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baseline="0" dirty="0" smtClean="0"/>
                        <a:t>날짜인 경우 </a:t>
                      </a:r>
                      <a:r>
                        <a:rPr lang="en-US" altLang="ko-KR" baseline="0" dirty="0" smtClean="0"/>
                        <a:t>:  D-xx</a:t>
                      </a:r>
                      <a:r>
                        <a:rPr lang="ko-KR" altLang="en-US" baseline="0" dirty="0" smtClean="0"/>
                        <a:t>부분에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출력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D-day</a:t>
                      </a:r>
                      <a:r>
                        <a:rPr lang="ko-KR" altLang="en-US" baseline="0" dirty="0" smtClean="0"/>
                        <a:t>날짜를 넘어 간 경우 </a:t>
                      </a:r>
                      <a:r>
                        <a:rPr lang="en-US" altLang="ko-KR" baseline="0" dirty="0" smtClean="0"/>
                        <a:t>: D+XX</a:t>
                      </a:r>
                      <a:r>
                        <a:rPr lang="ko-KR" altLang="en-US" baseline="0" dirty="0" smtClean="0"/>
                        <a:t> 출력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6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dirty="0" smtClean="0"/>
                        <a:t>설정이 완료되면 </a:t>
                      </a:r>
                      <a:r>
                        <a:rPr lang="en-US" altLang="ko-KR" dirty="0" smtClean="0"/>
                        <a:t>“D-day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설정완료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 후 </a:t>
                      </a:r>
                      <a:r>
                        <a:rPr lang="en-US" altLang="ko-KR" baseline="0" dirty="0" smtClean="0"/>
                        <a:t>D-day </a:t>
                      </a:r>
                      <a:r>
                        <a:rPr lang="ko-KR" altLang="en-US" baseline="0" dirty="0" smtClean="0"/>
                        <a:t>레이아웃으로 넘어감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111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단어퀴즈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87405"/>
              </p:ext>
            </p:extLst>
          </p:nvPr>
        </p:nvGraphicFramePr>
        <p:xfrm>
          <a:off x="1079751" y="1563349"/>
          <a:ext cx="6365769" cy="396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10"/>
                <a:gridCol w="5461159"/>
              </a:tblGrid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User</a:t>
                      </a:r>
                      <a:r>
                        <a:rPr lang="ko-KR" altLang="en-US" baseline="0" dirty="0" smtClean="0"/>
                        <a:t>는  </a:t>
                      </a:r>
                      <a:r>
                        <a:rPr lang="ko-KR" altLang="en-US" baseline="0" dirty="0" err="1" smtClean="0"/>
                        <a:t>알람이</a:t>
                      </a:r>
                      <a:r>
                        <a:rPr lang="ko-KR" altLang="en-US" baseline="0" dirty="0" smtClean="0"/>
                        <a:t> 울렸을 경우 영어단어의 의미를 적을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그리고 틀린 단어들은 영어단어에 저장되어 나중에 복습할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User, Database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compare(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영어단어에 맞는 단어의미 입력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79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Return(</a:t>
                      </a:r>
                      <a:r>
                        <a:rPr lang="en-US" altLang="ko-KR" baseline="0" dirty="0" err="1" smtClean="0"/>
                        <a:t>bool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단어 맞았을 경우</a:t>
                      </a:r>
                      <a:r>
                        <a:rPr lang="en-US" altLang="ko-KR" dirty="0" smtClean="0"/>
                        <a:t>((return 1;)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“</a:t>
                      </a:r>
                      <a:r>
                        <a:rPr lang="ko-KR" altLang="en-US" dirty="0" smtClean="0"/>
                        <a:t>맞았습니다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종료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 틀렸을 경우</a:t>
                      </a:r>
                      <a:r>
                        <a:rPr lang="en-US" altLang="ko-KR" dirty="0" smtClean="0"/>
                        <a:t>(return 0;)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“</a:t>
                      </a:r>
                      <a:r>
                        <a:rPr lang="ko-KR" altLang="en-US" dirty="0" smtClean="0"/>
                        <a:t>틀렸습니다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유지 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울리는</a:t>
                      </a:r>
                      <a:r>
                        <a:rPr lang="ko-KR" altLang="en-US" baseline="0" dirty="0" smtClean="0"/>
                        <a:t> 순간 레이아웃에 영어단어 보임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66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설정된 시간에 </a:t>
                      </a:r>
                      <a:r>
                        <a:rPr lang="ko-KR" altLang="en-US" dirty="0" err="1" smtClean="0"/>
                        <a:t>알람이</a:t>
                      </a:r>
                      <a:r>
                        <a:rPr lang="ko-KR" altLang="en-US" dirty="0" smtClean="0"/>
                        <a:t> 울린다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레이아웃에 </a:t>
                      </a:r>
                      <a:r>
                        <a:rPr lang="en-US" altLang="ko-KR" dirty="0" smtClean="0"/>
                        <a:t>Database</a:t>
                      </a:r>
                      <a:r>
                        <a:rPr lang="ko-KR" altLang="en-US" dirty="0" smtClean="0"/>
                        <a:t>에서 불러온 영어단어가 화면에 보인다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3) </a:t>
                      </a:r>
                      <a:r>
                        <a:rPr lang="ko-KR" altLang="en-US" dirty="0" smtClean="0"/>
                        <a:t>입력</a:t>
                      </a:r>
                      <a:r>
                        <a:rPr lang="ko-KR" altLang="en-US" baseline="0" dirty="0" smtClean="0"/>
                        <a:t> 칸에 영어단어의 의미를 작성한다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답이 맞았을 시 </a:t>
                      </a:r>
                      <a:r>
                        <a:rPr lang="ko-KR" altLang="en-US" baseline="0" dirty="0" err="1" smtClean="0"/>
                        <a:t>알람종료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5) </a:t>
                      </a:r>
                      <a:r>
                        <a:rPr lang="ko-KR" altLang="en-US" baseline="0" dirty="0" smtClean="0"/>
                        <a:t>틀렸을 시 </a:t>
                      </a:r>
                      <a:r>
                        <a:rPr lang="ko-KR" altLang="en-US" baseline="0" dirty="0" err="1" smtClean="0"/>
                        <a:t>알람</a:t>
                      </a:r>
                      <a:r>
                        <a:rPr lang="ko-KR" altLang="en-US" baseline="0" dirty="0" smtClean="0"/>
                        <a:t> 계속 울림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6) </a:t>
                      </a:r>
                      <a:r>
                        <a:rPr lang="ko-KR" altLang="en-US" baseline="0" dirty="0" smtClean="0"/>
                        <a:t>틀린 단어들 단어장에 전송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단어퀴즈에서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번 이상 틀렸을 시  레이아웃 화면에 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다음에 도전하세요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라는 문구와 함께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알람종료</a:t>
                      </a:r>
                      <a:r>
                        <a:rPr lang="ko-KR" altLang="en-US" dirty="0" smtClean="0"/>
                        <a:t> 후 모든 시스템 종료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614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단어추가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77469"/>
              </p:ext>
            </p:extLst>
          </p:nvPr>
        </p:nvGraphicFramePr>
        <p:xfrm>
          <a:off x="663611" y="1563349"/>
          <a:ext cx="6950170" cy="421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54"/>
                <a:gridCol w="5962516"/>
              </a:tblGrid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addVoca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Voca</a:t>
                      </a:r>
                      <a:r>
                        <a:rPr lang="en-US" altLang="ko-KR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단어퀴즈에서 틀린 단어를 단어추가를 통해서 단어장에 입력할 수 있다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이 틀린 단어는 단어장에서 복습의 용도로 다시 학습할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단어장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0</a:t>
                      </a:r>
                      <a:r>
                        <a:rPr lang="ko-KR" altLang="en-US" baseline="0" dirty="0" smtClean="0"/>
                        <a:t>인</a:t>
                      </a:r>
                      <a:r>
                        <a:rPr lang="en-US" altLang="ko-KR" baseline="0" dirty="0" smtClean="0"/>
                        <a:t> VOCA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VOCA : VOCA</a:t>
                      </a:r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대기상태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smtClean="0"/>
                        <a:t>단어퀴즈에서 틀린 </a:t>
                      </a:r>
                      <a:r>
                        <a:rPr lang="en-US" altLang="ko-KR" baseline="0" dirty="0" smtClean="0"/>
                        <a:t>VOCA</a:t>
                      </a:r>
                      <a:r>
                        <a:rPr lang="ko-KR" altLang="en-US" baseline="0" dirty="0" smtClean="0"/>
                        <a:t> 불러온다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2) </a:t>
                      </a:r>
                      <a:r>
                        <a:rPr lang="ko-KR" altLang="en-US" baseline="0" dirty="0" smtClean="0"/>
                        <a:t>틀린</a:t>
                      </a:r>
                      <a:r>
                        <a:rPr lang="en-US" altLang="ko-KR" baseline="0" dirty="0" smtClean="0"/>
                        <a:t> VOCA</a:t>
                      </a:r>
                      <a:r>
                        <a:rPr lang="ko-KR" altLang="en-US" baseline="0" dirty="0" smtClean="0"/>
                        <a:t>를 단어장에 </a:t>
                      </a:r>
                      <a:r>
                        <a:rPr lang="en-US" altLang="ko-KR" baseline="0" dirty="0" smtClean="0"/>
                        <a:t>VOCA:</a:t>
                      </a:r>
                      <a:r>
                        <a:rPr lang="ko-KR" altLang="en-US" baseline="0" dirty="0" smtClean="0"/>
                        <a:t>의미 순으로 입력한다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</a:t>
                      </a:r>
                      <a:r>
                        <a:rPr lang="en-US" altLang="ko-KR" dirty="0" smtClean="0"/>
                        <a:t>(return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값이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err="1" smtClean="0"/>
                        <a:t>인경우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단어추가를 실행 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틀렸을 경우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단어장에 </a:t>
                      </a:r>
                      <a:r>
                        <a:rPr lang="en-US" altLang="ko-KR" dirty="0" smtClean="0"/>
                        <a:t>VOCA:</a:t>
                      </a:r>
                      <a:r>
                        <a:rPr lang="ko-KR" altLang="en-US" dirty="0" smtClean="0"/>
                        <a:t>의미 순으로 입력되며 레이아웃은 </a:t>
                      </a:r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인 상태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dirty="0" err="1" smtClean="0"/>
                        <a:t>QuizSystem</a:t>
                      </a:r>
                      <a:r>
                        <a:rPr lang="ko-KR" altLang="en-US" dirty="0" smtClean="0"/>
                        <a:t>에서 단어가 맞았을 경우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알람종료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System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9473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581922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단어삭제 </a:t>
            </a:r>
            <a:r>
              <a:rPr lang="ko-KR" altLang="en-US" sz="3200" b="1" dirty="0" err="1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altLang="en-US" sz="32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시나리오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9450"/>
              </p:ext>
            </p:extLst>
          </p:nvPr>
        </p:nvGraphicFramePr>
        <p:xfrm>
          <a:off x="1079751" y="1563349"/>
          <a:ext cx="6436048" cy="402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97"/>
                <a:gridCol w="5521451"/>
              </a:tblGrid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(delete 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Voca</a:t>
                      </a:r>
                      <a:r>
                        <a:rPr lang="en-US" altLang="ko-KR" baseline="0" dirty="0" smtClean="0"/>
                        <a:t>))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사용자는 더 이상 활용도가 없는 단어를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단어장에서 임의로 삭제 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삭제버튼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활용도 없는 단어 선택 후 삭제 버튼 클릭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단어장에서 선택된 단어 삭제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단어장 레이아웃</a:t>
                      </a:r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1) </a:t>
                      </a:r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레이아웃에서 </a:t>
                      </a:r>
                      <a:r>
                        <a:rPr lang="ko-KR" altLang="en-US" baseline="0" dirty="0" err="1" smtClean="0"/>
                        <a:t>댠어장</a:t>
                      </a:r>
                      <a:r>
                        <a:rPr lang="ko-KR" altLang="en-US" baseline="0" dirty="0" smtClean="0"/>
                        <a:t> 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2) </a:t>
                      </a:r>
                      <a:r>
                        <a:rPr lang="ko-KR" altLang="en-US" dirty="0" smtClean="0"/>
                        <a:t>단어장</a:t>
                      </a:r>
                      <a:r>
                        <a:rPr lang="ko-KR" altLang="en-US" baseline="0" dirty="0" smtClean="0"/>
                        <a:t> 레이아웃에서 활용도 없는 단어 선택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3) </a:t>
                      </a:r>
                      <a:r>
                        <a:rPr lang="ko-KR" altLang="en-US" baseline="0" dirty="0" smtClean="0"/>
                        <a:t>삭제버튼 클릭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4) </a:t>
                      </a:r>
                      <a:r>
                        <a:rPr lang="ko-KR" altLang="en-US" baseline="0" dirty="0" smtClean="0"/>
                        <a:t>단어 삭제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 선택 하지 않고 단어삭제 클릭</a:t>
                      </a:r>
                      <a:r>
                        <a:rPr lang="ko-KR" altLang="en-US" baseline="0" dirty="0" smtClean="0"/>
                        <a:t> 할 경우 </a:t>
                      </a:r>
                      <a:r>
                        <a:rPr lang="en-US" altLang="ko-KR" baseline="0" dirty="0" smtClean="0"/>
                        <a:t>: “</a:t>
                      </a:r>
                      <a:r>
                        <a:rPr lang="ko-KR" altLang="en-US" baseline="0" dirty="0" smtClean="0"/>
                        <a:t>단어를 선택 해 주세요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문구 출력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</a:tr>
              <a:tr h="42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단어삭제 완료 후 </a:t>
                      </a:r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단어 삭제가 완료되었습니다</a:t>
                      </a:r>
                      <a:r>
                        <a:rPr lang="en-US" altLang="ko-KR" dirty="0" smtClean="0"/>
                        <a:t>” </a:t>
                      </a:r>
                      <a:r>
                        <a:rPr lang="ko-KR" altLang="en-US" dirty="0" smtClean="0"/>
                        <a:t>문구 출력 후 레이아웃은 단어장 레이아웃인 상태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943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끄기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04854"/>
              </p:ext>
            </p:extLst>
          </p:nvPr>
        </p:nvGraphicFramePr>
        <p:xfrm>
          <a:off x="1499937" y="1782011"/>
          <a:ext cx="6096000" cy="405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단어퀴즈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사용자는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끄기 위해 </a:t>
                      </a:r>
                      <a:r>
                        <a:rPr lang="ko-KR" altLang="en-US" dirty="0" err="1"/>
                        <a:t>영단어</a:t>
                      </a:r>
                      <a:r>
                        <a:rPr lang="ko-KR" altLang="en-US" dirty="0"/>
                        <a:t> 뜻을 입력하여 </a:t>
                      </a:r>
                      <a:r>
                        <a:rPr lang="ko-KR" altLang="en-US" dirty="0" err="1"/>
                        <a:t>알람음과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알람음을</a:t>
                      </a:r>
                      <a:r>
                        <a:rPr lang="ko-KR" altLang="en-US" dirty="0"/>
                        <a:t> 종료한다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inputWord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If(result)</a:t>
                      </a:r>
                    </a:p>
                    <a:p>
                      <a:pPr algn="l" latinLnBrk="1"/>
                      <a:r>
                        <a:rPr lang="ko-KR" altLang="en-US" dirty="0"/>
                        <a:t>    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“</a:t>
                      </a:r>
                      <a:r>
                        <a:rPr lang="ko-KR" altLang="en-US" dirty="0"/>
                        <a:t>다시 입력하세요＂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설정된 시간에 </a:t>
                      </a:r>
                      <a:r>
                        <a:rPr lang="ko-KR" altLang="en-US" dirty="0" err="1"/>
                        <a:t>알람이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레이아웃에 </a:t>
                      </a:r>
                      <a:r>
                        <a:rPr lang="en-US" altLang="ko-KR" dirty="0"/>
                        <a:t>Database</a:t>
                      </a:r>
                      <a:r>
                        <a:rPr lang="ko-KR" altLang="en-US" dirty="0"/>
                        <a:t>에서 불러온 영어단어가 뜻 입력란이 화면에 뜬다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/>
                        <a:t>3)</a:t>
                      </a:r>
                      <a:r>
                        <a:rPr lang="ko-KR" altLang="en-US" dirty="0"/>
                        <a:t>입력</a:t>
                      </a:r>
                      <a:r>
                        <a:rPr lang="ko-KR" altLang="en-US" baseline="0" dirty="0"/>
                        <a:t>란에 영어단어 뜻을 작성한다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4)</a:t>
                      </a:r>
                      <a:r>
                        <a:rPr lang="ko-KR" altLang="en-US" baseline="0" dirty="0"/>
                        <a:t>입력란 옆에 확인이라는 버튼을 클릭한다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5)</a:t>
                      </a:r>
                      <a:r>
                        <a:rPr lang="ko-KR" altLang="en-US" baseline="0" dirty="0"/>
                        <a:t>정답일 경우</a:t>
                      </a:r>
                      <a:r>
                        <a:rPr lang="en-US" altLang="ko-KR" baseline="0" dirty="0"/>
                        <a:t>, “</a:t>
                      </a:r>
                      <a:r>
                        <a:rPr lang="ko-KR" altLang="en-US" baseline="0" dirty="0"/>
                        <a:t>정답입니다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</a:t>
                      </a:r>
                      <a:r>
                        <a:rPr lang="ko-KR" altLang="en-US" baseline="0" dirty="0" err="1"/>
                        <a:t>알람음이</a:t>
                      </a:r>
                      <a:r>
                        <a:rPr lang="ko-KR" altLang="en-US" baseline="0" dirty="0"/>
                        <a:t> 꺼진다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/>
                        <a:t>6)</a:t>
                      </a:r>
                      <a:r>
                        <a:rPr lang="ko-KR" altLang="en-US" baseline="0" dirty="0"/>
                        <a:t>오답일 경우</a:t>
                      </a:r>
                      <a:r>
                        <a:rPr lang="en-US" altLang="ko-KR" baseline="0" dirty="0"/>
                        <a:t>. “</a:t>
                      </a:r>
                      <a:r>
                        <a:rPr lang="ko-KR" altLang="en-US" baseline="0" dirty="0"/>
                        <a:t>다시 입력하세요</a:t>
                      </a:r>
                      <a:r>
                        <a:rPr lang="en-US" altLang="ko-KR" baseline="0" dirty="0"/>
                        <a:t>”</a:t>
                      </a:r>
                      <a:r>
                        <a:rPr lang="ko-KR" altLang="en-US" baseline="0" dirty="0"/>
                        <a:t>라는 메시지가 출력되고 단어 입력란이 다시 뜬다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입력한 단어의 뜻이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이상 일치하지 않을 경우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자동으로 꺼지고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화면에는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정답입니다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라는 메시지가 출력되고 </a:t>
                      </a:r>
                      <a:r>
                        <a:rPr lang="ko-KR" altLang="en-US" dirty="0" err="1"/>
                        <a:t>알람어플이</a:t>
                      </a:r>
                      <a:r>
                        <a:rPr lang="ko-KR" altLang="en-US" dirty="0"/>
                        <a:t>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8153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353748-190C-4376-BB48-FD26D281FC4A}"/>
              </a:ext>
            </a:extLst>
          </p:cNvPr>
          <p:cNvSpPr txBox="1"/>
          <p:nvPr/>
        </p:nvSpPr>
        <p:spPr>
          <a:xfrm>
            <a:off x="247472" y="116799"/>
            <a:ext cx="832279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 울리기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77023"/>
              </p:ext>
            </p:extLst>
          </p:nvPr>
        </p:nvGraphicFramePr>
        <p:xfrm>
          <a:off x="1499937" y="1782011"/>
          <a:ext cx="6096000" cy="36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9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D-day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현재시간과 알람 설정 시간이 일치한다면 </a:t>
                      </a:r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액터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252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Alaram</a:t>
                      </a:r>
                      <a:r>
                        <a:rPr lang="en-US" altLang="ko-KR" dirty="0"/>
                        <a:t> System</a:t>
                      </a:r>
                      <a:endParaRPr lang="ko-KR" altLang="en-US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If(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현재시간 </a:t>
                      </a:r>
                      <a:r>
                        <a:rPr lang="en-US" altLang="ko-KR" dirty="0"/>
                        <a:t>== </a:t>
                      </a:r>
                      <a:r>
                        <a:rPr lang="ko-KR" altLang="en-US" dirty="0"/>
                        <a:t>알람 설정 시간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ture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Else</a:t>
                      </a:r>
                    </a:p>
                    <a:p>
                      <a:pPr algn="l" latinLnBrk="1"/>
                      <a:r>
                        <a:rPr lang="en-US" altLang="ko-KR" dirty="0"/>
                        <a:t>     Return </a:t>
                      </a:r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=false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ringTF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변수를 </a:t>
                      </a:r>
                      <a:r>
                        <a:rPr lang="ko-KR" altLang="en-US" dirty="0" err="1"/>
                        <a:t>안드로이드스튜디오의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service component</a:t>
                      </a:r>
                      <a:r>
                        <a:rPr lang="ko-KR" altLang="en-US" dirty="0"/>
                        <a:t>로 넘겨준다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영어단어와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뜻 입력란이 화면에 뜬다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알람 시간이 알람이 울린다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화면에는 임의의 영어단어가 나오고 입력란이 나온다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알람음이</a:t>
                      </a:r>
                      <a:r>
                        <a:rPr lang="ko-KR" altLang="en-US" dirty="0"/>
                        <a:t> 울리고 영어단어와 뜻 입력란이 나온다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808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897</Words>
  <Application>Microsoft Office PowerPoint</Application>
  <PresentationFormat>화면 슬라이드 쇼(4:3)</PresentationFormat>
  <Paragraphs>194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131</cp:revision>
  <dcterms:created xsi:type="dcterms:W3CDTF">2018-05-27T11:49:32Z</dcterms:created>
  <dcterms:modified xsi:type="dcterms:W3CDTF">2019-04-15T08:26:51Z</dcterms:modified>
</cp:coreProperties>
</file>