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5D0"/>
    <a:srgbClr val="993300"/>
    <a:srgbClr val="0000CC"/>
    <a:srgbClr val="003366"/>
    <a:srgbClr val="BFBFBF"/>
    <a:srgbClr val="FFFFCC"/>
    <a:srgbClr val="000000"/>
    <a:srgbClr val="363434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jan Trehan" userId="68eb0456d39b64dd" providerId="LiveId" clId="{823DA015-EF85-4B14-8EE0-4BE657D12D83}"/>
    <pc:docChg chg="undo custSel addSld modSld">
      <pc:chgData name="Gunjan Trehan" userId="68eb0456d39b64dd" providerId="LiveId" clId="{823DA015-EF85-4B14-8EE0-4BE657D12D83}" dt="2024-01-08T21:01:47.092" v="2236" actId="20577"/>
      <pc:docMkLst>
        <pc:docMk/>
      </pc:docMkLst>
      <pc:sldChg chg="modSp mod">
        <pc:chgData name="Gunjan Trehan" userId="68eb0456d39b64dd" providerId="LiveId" clId="{823DA015-EF85-4B14-8EE0-4BE657D12D83}" dt="2024-01-08T21:01:47.092" v="2236" actId="20577"/>
        <pc:sldMkLst>
          <pc:docMk/>
          <pc:sldMk cId="2436521139" sldId="256"/>
        </pc:sldMkLst>
        <pc:spChg chg="mod">
          <ac:chgData name="Gunjan Trehan" userId="68eb0456d39b64dd" providerId="LiveId" clId="{823DA015-EF85-4B14-8EE0-4BE657D12D83}" dt="2024-01-08T21:01:47.092" v="2236" actId="20577"/>
          <ac:spMkLst>
            <pc:docMk/>
            <pc:sldMk cId="2436521139" sldId="256"/>
            <ac:spMk id="5" creationId="{0CF59024-09DB-4CFE-2380-5607C5D4B10E}"/>
          </ac:spMkLst>
        </pc:spChg>
      </pc:sldChg>
      <pc:sldChg chg="addSp delSp modSp add mod">
        <pc:chgData name="Gunjan Trehan" userId="68eb0456d39b64dd" providerId="LiveId" clId="{823DA015-EF85-4B14-8EE0-4BE657D12D83}" dt="2024-01-07T11:03:00.684" v="818" actId="207"/>
        <pc:sldMkLst>
          <pc:docMk/>
          <pc:sldMk cId="389832719" sldId="259"/>
        </pc:sldMkLst>
        <pc:spChg chg="mod">
          <ac:chgData name="Gunjan Trehan" userId="68eb0456d39b64dd" providerId="LiveId" clId="{823DA015-EF85-4B14-8EE0-4BE657D12D83}" dt="2024-01-07T10:41:35.432" v="358" actId="1076"/>
          <ac:spMkLst>
            <pc:docMk/>
            <pc:sldMk cId="389832719" sldId="259"/>
            <ac:spMk id="6" creationId="{2B4F343C-EE50-43AE-A883-2E44BBC461C5}"/>
          </ac:spMkLst>
        </pc:spChg>
        <pc:spChg chg="mod">
          <ac:chgData name="Gunjan Trehan" userId="68eb0456d39b64dd" providerId="LiveId" clId="{823DA015-EF85-4B14-8EE0-4BE657D12D83}" dt="2024-01-07T11:02:50.654" v="817" actId="207"/>
          <ac:spMkLst>
            <pc:docMk/>
            <pc:sldMk cId="389832719" sldId="259"/>
            <ac:spMk id="13" creationId="{DF53FFFD-E3AD-867C-DA44-314E2D1544A1}"/>
          </ac:spMkLst>
        </pc:spChg>
        <pc:spChg chg="mod">
          <ac:chgData name="Gunjan Trehan" userId="68eb0456d39b64dd" providerId="LiveId" clId="{823DA015-EF85-4B14-8EE0-4BE657D12D83}" dt="2024-01-07T11:02:39.950" v="816" actId="2711"/>
          <ac:spMkLst>
            <pc:docMk/>
            <pc:sldMk cId="389832719" sldId="259"/>
            <ac:spMk id="16" creationId="{36A0C098-0D1D-8768-078D-04E089E033FA}"/>
          </ac:spMkLst>
        </pc:spChg>
        <pc:spChg chg="mod">
          <ac:chgData name="Gunjan Trehan" userId="68eb0456d39b64dd" providerId="LiveId" clId="{823DA015-EF85-4B14-8EE0-4BE657D12D83}" dt="2024-01-07T11:02:32.372" v="815" actId="2711"/>
          <ac:spMkLst>
            <pc:docMk/>
            <pc:sldMk cId="389832719" sldId="259"/>
            <ac:spMk id="17" creationId="{CC041AE1-6175-584D-04F3-463EC9149172}"/>
          </ac:spMkLst>
        </pc:spChg>
        <pc:spChg chg="del">
          <ac:chgData name="Gunjan Trehan" userId="68eb0456d39b64dd" providerId="LiveId" clId="{823DA015-EF85-4B14-8EE0-4BE657D12D83}" dt="2024-01-07T10:18:48.287" v="9" actId="478"/>
          <ac:spMkLst>
            <pc:docMk/>
            <pc:sldMk cId="389832719" sldId="259"/>
            <ac:spMk id="20" creationId="{FA9DCAC9-325E-A0AB-6143-F918430CEE94}"/>
          </ac:spMkLst>
        </pc:spChg>
        <pc:spChg chg="mod">
          <ac:chgData name="Gunjan Trehan" userId="68eb0456d39b64dd" providerId="LiveId" clId="{823DA015-EF85-4B14-8EE0-4BE657D12D83}" dt="2024-01-07T11:03:00.684" v="818" actId="207"/>
          <ac:spMkLst>
            <pc:docMk/>
            <pc:sldMk cId="389832719" sldId="259"/>
            <ac:spMk id="22" creationId="{5E81BEFB-5CC0-C3EB-7BB1-64C5C7457E3D}"/>
          </ac:spMkLst>
        </pc:spChg>
        <pc:spChg chg="add mod">
          <ac:chgData name="Gunjan Trehan" userId="68eb0456d39b64dd" providerId="LiveId" clId="{823DA015-EF85-4B14-8EE0-4BE657D12D83}" dt="2024-01-07T10:44:01.403" v="490" actId="1037"/>
          <ac:spMkLst>
            <pc:docMk/>
            <pc:sldMk cId="389832719" sldId="259"/>
            <ac:spMk id="26" creationId="{04112826-45E6-E54D-1080-9C414A7E58AC}"/>
          </ac:spMkLst>
        </pc:spChg>
        <pc:spChg chg="add mod">
          <ac:chgData name="Gunjan Trehan" userId="68eb0456d39b64dd" providerId="LiveId" clId="{823DA015-EF85-4B14-8EE0-4BE657D12D83}" dt="2024-01-07T10:44:46.168" v="502" actId="1076"/>
          <ac:spMkLst>
            <pc:docMk/>
            <pc:sldMk cId="389832719" sldId="259"/>
            <ac:spMk id="27" creationId="{469BA30A-E10F-8734-8064-698E9DDCAACB}"/>
          </ac:spMkLst>
        </pc:spChg>
        <pc:graphicFrameChg chg="add del mod">
          <ac:chgData name="Gunjan Trehan" userId="68eb0456d39b64dd" providerId="LiveId" clId="{823DA015-EF85-4B14-8EE0-4BE657D12D83}" dt="2024-01-07T10:32:49.509" v="204" actId="478"/>
          <ac:graphicFrameMkLst>
            <pc:docMk/>
            <pc:sldMk cId="389832719" sldId="259"/>
            <ac:graphicFrameMk id="21" creationId="{381BB130-A0DA-9C19-8312-794290F0BC48}"/>
          </ac:graphicFrameMkLst>
        </pc:graphicFrameChg>
        <pc:graphicFrameChg chg="add mod">
          <ac:chgData name="Gunjan Trehan" userId="68eb0456d39b64dd" providerId="LiveId" clId="{823DA015-EF85-4B14-8EE0-4BE657D12D83}" dt="2024-01-07T10:51:37.690" v="614" actId="113"/>
          <ac:graphicFrameMkLst>
            <pc:docMk/>
            <pc:sldMk cId="389832719" sldId="259"/>
            <ac:graphicFrameMk id="25" creationId="{9DDAACC7-CF49-88EC-8EBD-32E8FE77D2DE}"/>
          </ac:graphicFrameMkLst>
        </pc:graphicFrameChg>
        <pc:picChg chg="add mod">
          <ac:chgData name="Gunjan Trehan" userId="68eb0456d39b64dd" providerId="LiveId" clId="{823DA015-EF85-4B14-8EE0-4BE657D12D83}" dt="2024-01-07T10:41:20.636" v="356" actId="14861"/>
          <ac:picMkLst>
            <pc:docMk/>
            <pc:sldMk cId="389832719" sldId="259"/>
            <ac:picMk id="3" creationId="{4245D514-D2E3-9376-808B-BA19FFA789AF}"/>
          </ac:picMkLst>
        </pc:picChg>
        <pc:picChg chg="add del mod">
          <ac:chgData name="Gunjan Trehan" userId="68eb0456d39b64dd" providerId="LiveId" clId="{823DA015-EF85-4B14-8EE0-4BE657D12D83}" dt="2024-01-07T10:22:21.336" v="105" actId="478"/>
          <ac:picMkLst>
            <pc:docMk/>
            <pc:sldMk cId="389832719" sldId="259"/>
            <ac:picMk id="5" creationId="{2E6C7417-2A1A-9B78-D79F-95F6C14EA045}"/>
          </ac:picMkLst>
        </pc:picChg>
        <pc:picChg chg="del">
          <ac:chgData name="Gunjan Trehan" userId="68eb0456d39b64dd" providerId="LiveId" clId="{823DA015-EF85-4B14-8EE0-4BE657D12D83}" dt="2024-01-07T10:23:17.950" v="174" actId="478"/>
          <ac:picMkLst>
            <pc:docMk/>
            <pc:sldMk cId="389832719" sldId="259"/>
            <ac:picMk id="8" creationId="{82090960-D0BF-E052-7EB5-A4783F131F24}"/>
          </ac:picMkLst>
        </pc:picChg>
        <pc:picChg chg="add mod">
          <ac:chgData name="Gunjan Trehan" userId="68eb0456d39b64dd" providerId="LiveId" clId="{823DA015-EF85-4B14-8EE0-4BE657D12D83}" dt="2024-01-07T11:02:16.603" v="812" actId="207"/>
          <ac:picMkLst>
            <pc:docMk/>
            <pc:sldMk cId="389832719" sldId="259"/>
            <ac:picMk id="10" creationId="{D83113AF-623A-5B72-5892-28A0B60602A0}"/>
          </ac:picMkLst>
        </pc:picChg>
        <pc:picChg chg="del">
          <ac:chgData name="Gunjan Trehan" userId="68eb0456d39b64dd" providerId="LiveId" clId="{823DA015-EF85-4B14-8EE0-4BE657D12D83}" dt="2024-01-07T10:18:53.178" v="10" actId="478"/>
          <ac:picMkLst>
            <pc:docMk/>
            <pc:sldMk cId="389832719" sldId="259"/>
            <ac:picMk id="11" creationId="{A801CB7D-C1EA-9441-ED6C-9C28E62881EF}"/>
          </ac:picMkLst>
        </pc:picChg>
        <pc:picChg chg="add mod">
          <ac:chgData name="Gunjan Trehan" userId="68eb0456d39b64dd" providerId="LiveId" clId="{823DA015-EF85-4B14-8EE0-4BE657D12D83}" dt="2024-01-07T10:41:53.499" v="360"/>
          <ac:picMkLst>
            <pc:docMk/>
            <pc:sldMk cId="389832719" sldId="259"/>
            <ac:picMk id="14" creationId="{255DE420-B164-B490-CE7F-9A1DD7BBB870}"/>
          </ac:picMkLst>
        </pc:picChg>
        <pc:picChg chg="del">
          <ac:chgData name="Gunjan Trehan" userId="68eb0456d39b64dd" providerId="LiveId" clId="{823DA015-EF85-4B14-8EE0-4BE657D12D83}" dt="2024-01-07T10:17:35.351" v="4" actId="478"/>
          <ac:picMkLst>
            <pc:docMk/>
            <pc:sldMk cId="389832719" sldId="259"/>
            <ac:picMk id="15" creationId="{BEA49E93-F91F-B6D4-F406-0F1E4A835F16}"/>
          </ac:picMkLst>
        </pc:picChg>
      </pc:sldChg>
      <pc:sldChg chg="addSp delSp modSp add mod">
        <pc:chgData name="Gunjan Trehan" userId="68eb0456d39b64dd" providerId="LiveId" clId="{823DA015-EF85-4B14-8EE0-4BE657D12D83}" dt="2024-01-07T11:02:00.446" v="811" actId="688"/>
        <pc:sldMkLst>
          <pc:docMk/>
          <pc:sldMk cId="1393342052" sldId="260"/>
        </pc:sldMkLst>
        <pc:spChg chg="add mod">
          <ac:chgData name="Gunjan Trehan" userId="68eb0456d39b64dd" providerId="LiveId" clId="{823DA015-EF85-4B14-8EE0-4BE657D12D83}" dt="2024-01-07T11:00:33.295" v="808" actId="207"/>
          <ac:spMkLst>
            <pc:docMk/>
            <pc:sldMk cId="1393342052" sldId="260"/>
            <ac:spMk id="5" creationId="{B1A46698-8C5A-07EE-8F54-E793B738270B}"/>
          </ac:spMkLst>
        </pc:spChg>
        <pc:spChg chg="add mod">
          <ac:chgData name="Gunjan Trehan" userId="68eb0456d39b64dd" providerId="LiveId" clId="{823DA015-EF85-4B14-8EE0-4BE657D12D83}" dt="2024-01-07T11:00:47.599" v="809" actId="207"/>
          <ac:spMkLst>
            <pc:docMk/>
            <pc:sldMk cId="1393342052" sldId="260"/>
            <ac:spMk id="7" creationId="{9CB82CDC-2867-B18F-063E-FC0AEA9578F0}"/>
          </ac:spMkLst>
        </pc:spChg>
        <pc:spChg chg="add mod">
          <ac:chgData name="Gunjan Trehan" userId="68eb0456d39b64dd" providerId="LiveId" clId="{823DA015-EF85-4B14-8EE0-4BE657D12D83}" dt="2024-01-07T11:02:00.446" v="811" actId="688"/>
          <ac:spMkLst>
            <pc:docMk/>
            <pc:sldMk cId="1393342052" sldId="260"/>
            <ac:spMk id="8" creationId="{FDDC30DD-1198-901A-697F-615026492917}"/>
          </ac:spMkLst>
        </pc:spChg>
        <pc:spChg chg="mod">
          <ac:chgData name="Gunjan Trehan" userId="68eb0456d39b64dd" providerId="LiveId" clId="{823DA015-EF85-4B14-8EE0-4BE657D12D83}" dt="2024-01-07T10:53:08.349" v="623" actId="20577"/>
          <ac:spMkLst>
            <pc:docMk/>
            <pc:sldMk cId="1393342052" sldId="260"/>
            <ac:spMk id="13" creationId="{DF53FFFD-E3AD-867C-DA44-314E2D1544A1}"/>
          </ac:spMkLst>
        </pc:spChg>
        <pc:spChg chg="del mod">
          <ac:chgData name="Gunjan Trehan" userId="68eb0456d39b64dd" providerId="LiveId" clId="{823DA015-EF85-4B14-8EE0-4BE657D12D83}" dt="2024-01-07T10:57:46.800" v="804" actId="478"/>
          <ac:spMkLst>
            <pc:docMk/>
            <pc:sldMk cId="1393342052" sldId="260"/>
            <ac:spMk id="16" creationId="{36A0C098-0D1D-8768-078D-04E089E033FA}"/>
          </ac:spMkLst>
        </pc:spChg>
        <pc:spChg chg="del mod">
          <ac:chgData name="Gunjan Trehan" userId="68eb0456d39b64dd" providerId="LiveId" clId="{823DA015-EF85-4B14-8EE0-4BE657D12D83}" dt="2024-01-07T10:54:30.119" v="780" actId="478"/>
          <ac:spMkLst>
            <pc:docMk/>
            <pc:sldMk cId="1393342052" sldId="260"/>
            <ac:spMk id="17" creationId="{CC041AE1-6175-584D-04F3-463EC9149172}"/>
          </ac:spMkLst>
        </pc:spChg>
        <pc:spChg chg="mod">
          <ac:chgData name="Gunjan Trehan" userId="68eb0456d39b64dd" providerId="LiveId" clId="{823DA015-EF85-4B14-8EE0-4BE657D12D83}" dt="2024-01-07T11:01:03.210" v="810" actId="207"/>
          <ac:spMkLst>
            <pc:docMk/>
            <pc:sldMk cId="1393342052" sldId="260"/>
            <ac:spMk id="22" creationId="{5E81BEFB-5CC0-C3EB-7BB1-64C5C7457E3D}"/>
          </ac:spMkLst>
        </pc:spChg>
        <pc:spChg chg="del">
          <ac:chgData name="Gunjan Trehan" userId="68eb0456d39b64dd" providerId="LiveId" clId="{823DA015-EF85-4B14-8EE0-4BE657D12D83}" dt="2024-01-07T10:57:51.651" v="805" actId="478"/>
          <ac:spMkLst>
            <pc:docMk/>
            <pc:sldMk cId="1393342052" sldId="260"/>
            <ac:spMk id="26" creationId="{04112826-45E6-E54D-1080-9C414A7E58AC}"/>
          </ac:spMkLst>
        </pc:spChg>
        <pc:spChg chg="del">
          <ac:chgData name="Gunjan Trehan" userId="68eb0456d39b64dd" providerId="LiveId" clId="{823DA015-EF85-4B14-8EE0-4BE657D12D83}" dt="2024-01-07T10:57:54.372" v="806" actId="478"/>
          <ac:spMkLst>
            <pc:docMk/>
            <pc:sldMk cId="1393342052" sldId="260"/>
            <ac:spMk id="27" creationId="{469BA30A-E10F-8734-8064-698E9DDCAACB}"/>
          </ac:spMkLst>
        </pc:spChg>
        <pc:graphicFrameChg chg="del mod">
          <ac:chgData name="Gunjan Trehan" userId="68eb0456d39b64dd" providerId="LiveId" clId="{823DA015-EF85-4B14-8EE0-4BE657D12D83}" dt="2024-01-07T10:55:24.975" v="787" actId="478"/>
          <ac:graphicFrameMkLst>
            <pc:docMk/>
            <pc:sldMk cId="1393342052" sldId="260"/>
            <ac:graphicFrameMk id="25" creationId="{9DDAACC7-CF49-88EC-8EBD-32E8FE77D2DE}"/>
          </ac:graphicFrameMkLst>
        </pc:graphicFrameChg>
        <pc:picChg chg="del">
          <ac:chgData name="Gunjan Trehan" userId="68eb0456d39b64dd" providerId="LiveId" clId="{823DA015-EF85-4B14-8EE0-4BE657D12D83}" dt="2024-01-07T10:53:56.248" v="624" actId="478"/>
          <ac:picMkLst>
            <pc:docMk/>
            <pc:sldMk cId="1393342052" sldId="260"/>
            <ac:picMk id="3" creationId="{4245D514-D2E3-9376-808B-BA19FFA789AF}"/>
          </ac:picMkLst>
        </pc:picChg>
        <pc:picChg chg="add mod">
          <ac:chgData name="Gunjan Trehan" userId="68eb0456d39b64dd" providerId="LiveId" clId="{823DA015-EF85-4B14-8EE0-4BE657D12D83}" dt="2024-01-07T10:56:03.497" v="792" actId="1440"/>
          <ac:picMkLst>
            <pc:docMk/>
            <pc:sldMk cId="1393342052" sldId="260"/>
            <ac:picMk id="4" creationId="{8099B893-A222-D449-BE7D-668A41FDF7C6}"/>
          </ac:picMkLst>
        </pc:picChg>
        <pc:picChg chg="del mod">
          <ac:chgData name="Gunjan Trehan" userId="68eb0456d39b64dd" providerId="LiveId" clId="{823DA015-EF85-4B14-8EE0-4BE657D12D83}" dt="2024-01-07T10:54:30.119" v="780" actId="478"/>
          <ac:picMkLst>
            <pc:docMk/>
            <pc:sldMk cId="1393342052" sldId="260"/>
            <ac:picMk id="10" creationId="{D83113AF-623A-5B72-5892-28A0B60602A0}"/>
          </ac:picMkLst>
        </pc:picChg>
        <pc:picChg chg="add mod">
          <ac:chgData name="Gunjan Trehan" userId="68eb0456d39b64dd" providerId="LiveId" clId="{823DA015-EF85-4B14-8EE0-4BE657D12D83}" dt="2024-01-07T10:57:35.225" v="803" actId="14861"/>
          <ac:picMkLst>
            <pc:docMk/>
            <pc:sldMk cId="1393342052" sldId="260"/>
            <ac:picMk id="12" creationId="{80FAFAA2-9EA9-A3F8-A082-CAEFE6A8289F}"/>
          </ac:picMkLst>
        </pc:picChg>
        <pc:picChg chg="del mod">
          <ac:chgData name="Gunjan Trehan" userId="68eb0456d39b64dd" providerId="LiveId" clId="{823DA015-EF85-4B14-8EE0-4BE657D12D83}" dt="2024-01-07T10:54:30.119" v="780" actId="478"/>
          <ac:picMkLst>
            <pc:docMk/>
            <pc:sldMk cId="1393342052" sldId="260"/>
            <ac:picMk id="14" creationId="{255DE420-B164-B490-CE7F-9A1DD7BBB870}"/>
          </ac:picMkLst>
        </pc:picChg>
      </pc:sldChg>
      <pc:sldChg chg="addSp delSp modSp add mod">
        <pc:chgData name="Gunjan Trehan" userId="68eb0456d39b64dd" providerId="LiveId" clId="{823DA015-EF85-4B14-8EE0-4BE657D12D83}" dt="2024-01-07T16:33:31.645" v="1407" actId="1076"/>
        <pc:sldMkLst>
          <pc:docMk/>
          <pc:sldMk cId="1605804203" sldId="261"/>
        </pc:sldMkLst>
        <pc:spChg chg="mod">
          <ac:chgData name="Gunjan Trehan" userId="68eb0456d39b64dd" providerId="LiveId" clId="{823DA015-EF85-4B14-8EE0-4BE657D12D83}" dt="2024-01-07T16:32:35.112" v="1384" actId="1036"/>
          <ac:spMkLst>
            <pc:docMk/>
            <pc:sldMk cId="1605804203" sldId="261"/>
            <ac:spMk id="5" creationId="{B1A46698-8C5A-07EE-8F54-E793B738270B}"/>
          </ac:spMkLst>
        </pc:spChg>
        <pc:spChg chg="mod">
          <ac:chgData name="Gunjan Trehan" userId="68eb0456d39b64dd" providerId="LiveId" clId="{823DA015-EF85-4B14-8EE0-4BE657D12D83}" dt="2024-01-07T16:33:26.345" v="1406" actId="1076"/>
          <ac:spMkLst>
            <pc:docMk/>
            <pc:sldMk cId="1605804203" sldId="261"/>
            <ac:spMk id="6" creationId="{2B4F343C-EE50-43AE-A883-2E44BBC461C5}"/>
          </ac:spMkLst>
        </pc:spChg>
        <pc:spChg chg="mod">
          <ac:chgData name="Gunjan Trehan" userId="68eb0456d39b64dd" providerId="LiveId" clId="{823DA015-EF85-4B14-8EE0-4BE657D12D83}" dt="2024-01-07T16:32:35.112" v="1384" actId="1036"/>
          <ac:spMkLst>
            <pc:docMk/>
            <pc:sldMk cId="1605804203" sldId="261"/>
            <ac:spMk id="7" creationId="{9CB82CDC-2867-B18F-063E-FC0AEA9578F0}"/>
          </ac:spMkLst>
        </pc:spChg>
        <pc:spChg chg="mod">
          <ac:chgData name="Gunjan Trehan" userId="68eb0456d39b64dd" providerId="LiveId" clId="{823DA015-EF85-4B14-8EE0-4BE657D12D83}" dt="2024-01-07T16:32:44.758" v="1402" actId="1035"/>
          <ac:spMkLst>
            <pc:docMk/>
            <pc:sldMk cId="1605804203" sldId="261"/>
            <ac:spMk id="8" creationId="{FDDC30DD-1198-901A-697F-615026492917}"/>
          </ac:spMkLst>
        </pc:spChg>
        <pc:spChg chg="mod">
          <ac:chgData name="Gunjan Trehan" userId="68eb0456d39b64dd" providerId="LiveId" clId="{823DA015-EF85-4B14-8EE0-4BE657D12D83}" dt="2024-01-07T16:02:59.565" v="835" actId="20577"/>
          <ac:spMkLst>
            <pc:docMk/>
            <pc:sldMk cId="1605804203" sldId="261"/>
            <ac:spMk id="13" creationId="{DF53FFFD-E3AD-867C-DA44-314E2D1544A1}"/>
          </ac:spMkLst>
        </pc:spChg>
        <pc:spChg chg="add mod">
          <ac:chgData name="Gunjan Trehan" userId="68eb0456d39b64dd" providerId="LiveId" clId="{823DA015-EF85-4B14-8EE0-4BE657D12D83}" dt="2024-01-07T16:32:35.112" v="1384" actId="1036"/>
          <ac:spMkLst>
            <pc:docMk/>
            <pc:sldMk cId="1605804203" sldId="261"/>
            <ac:spMk id="14" creationId="{BF8011A4-AB27-7EA1-01A3-6AA562672E41}"/>
          </ac:spMkLst>
        </pc:spChg>
        <pc:spChg chg="add del mod">
          <ac:chgData name="Gunjan Trehan" userId="68eb0456d39b64dd" providerId="LiveId" clId="{823DA015-EF85-4B14-8EE0-4BE657D12D83}" dt="2024-01-07T16:32:40.891" v="1385" actId="478"/>
          <ac:spMkLst>
            <pc:docMk/>
            <pc:sldMk cId="1605804203" sldId="261"/>
            <ac:spMk id="15" creationId="{1255FCBD-1DB8-4177-0949-61F4BB9DA41E}"/>
          </ac:spMkLst>
        </pc:spChg>
        <pc:spChg chg="add del mod">
          <ac:chgData name="Gunjan Trehan" userId="68eb0456d39b64dd" providerId="LiveId" clId="{823DA015-EF85-4B14-8EE0-4BE657D12D83}" dt="2024-01-07T16:32:21.888" v="1362"/>
          <ac:spMkLst>
            <pc:docMk/>
            <pc:sldMk cId="1605804203" sldId="261"/>
            <ac:spMk id="16" creationId="{41287D78-62F6-DC02-BE75-50EAD1DF8ACD}"/>
          </ac:spMkLst>
        </pc:spChg>
        <pc:spChg chg="mod">
          <ac:chgData name="Gunjan Trehan" userId="68eb0456d39b64dd" providerId="LiveId" clId="{823DA015-EF85-4B14-8EE0-4BE657D12D83}" dt="2024-01-07T16:33:31.645" v="1407" actId="1076"/>
          <ac:spMkLst>
            <pc:docMk/>
            <pc:sldMk cId="1605804203" sldId="261"/>
            <ac:spMk id="22" creationId="{5E81BEFB-5CC0-C3EB-7BB1-64C5C7457E3D}"/>
          </ac:spMkLst>
        </pc:spChg>
        <pc:picChg chg="add mod">
          <ac:chgData name="Gunjan Trehan" userId="68eb0456d39b64dd" providerId="LiveId" clId="{823DA015-EF85-4B14-8EE0-4BE657D12D83}" dt="2024-01-07T16:32:35.112" v="1384" actId="1036"/>
          <ac:picMkLst>
            <pc:docMk/>
            <pc:sldMk cId="1605804203" sldId="261"/>
            <ac:picMk id="3" creationId="{FE3D4CD5-ED2C-8ADA-7BDB-1D054394A1D0}"/>
          </ac:picMkLst>
        </pc:picChg>
        <pc:picChg chg="del">
          <ac:chgData name="Gunjan Trehan" userId="68eb0456d39b64dd" providerId="LiveId" clId="{823DA015-EF85-4B14-8EE0-4BE657D12D83}" dt="2024-01-07T16:19:02.353" v="836" actId="478"/>
          <ac:picMkLst>
            <pc:docMk/>
            <pc:sldMk cId="1605804203" sldId="261"/>
            <ac:picMk id="4" creationId="{8099B893-A222-D449-BE7D-668A41FDF7C6}"/>
          </ac:picMkLst>
        </pc:picChg>
        <pc:picChg chg="add mod">
          <ac:chgData name="Gunjan Trehan" userId="68eb0456d39b64dd" providerId="LiveId" clId="{823DA015-EF85-4B14-8EE0-4BE657D12D83}" dt="2024-01-07T16:32:35.112" v="1384" actId="1036"/>
          <ac:picMkLst>
            <pc:docMk/>
            <pc:sldMk cId="1605804203" sldId="261"/>
            <ac:picMk id="11" creationId="{BC87D1D6-FD95-9E7B-2050-5085BC25E65F}"/>
          </ac:picMkLst>
        </pc:picChg>
        <pc:picChg chg="del">
          <ac:chgData name="Gunjan Trehan" userId="68eb0456d39b64dd" providerId="LiveId" clId="{823DA015-EF85-4B14-8EE0-4BE657D12D83}" dt="2024-01-07T16:19:33.118" v="843" actId="478"/>
          <ac:picMkLst>
            <pc:docMk/>
            <pc:sldMk cId="1605804203" sldId="261"/>
            <ac:picMk id="12" creationId="{80FAFAA2-9EA9-A3F8-A082-CAEFE6A8289F}"/>
          </ac:picMkLst>
        </pc:picChg>
      </pc:sldChg>
      <pc:sldChg chg="addSp delSp modSp add mod">
        <pc:chgData name="Gunjan Trehan" userId="68eb0456d39b64dd" providerId="LiveId" clId="{823DA015-EF85-4B14-8EE0-4BE657D12D83}" dt="2024-01-07T16:55:47.922" v="1901" actId="20577"/>
        <pc:sldMkLst>
          <pc:docMk/>
          <pc:sldMk cId="1437496583" sldId="262"/>
        </pc:sldMkLst>
        <pc:spChg chg="mod ord">
          <ac:chgData name="Gunjan Trehan" userId="68eb0456d39b64dd" providerId="LiveId" clId="{823DA015-EF85-4B14-8EE0-4BE657D12D83}" dt="2024-01-07T16:45:55.405" v="1482" actId="167"/>
          <ac:spMkLst>
            <pc:docMk/>
            <pc:sldMk cId="1437496583" sldId="262"/>
            <ac:spMk id="6" creationId="{2B4F343C-EE50-43AE-A883-2E44BBC461C5}"/>
          </ac:spMkLst>
        </pc:spChg>
        <pc:spChg chg="mod">
          <ac:chgData name="Gunjan Trehan" userId="68eb0456d39b64dd" providerId="LiveId" clId="{823DA015-EF85-4B14-8EE0-4BE657D12D83}" dt="2024-01-07T16:55:47.922" v="1901" actId="20577"/>
          <ac:spMkLst>
            <pc:docMk/>
            <pc:sldMk cId="1437496583" sldId="262"/>
            <ac:spMk id="13" creationId="{DF53FFFD-E3AD-867C-DA44-314E2D1544A1}"/>
          </ac:spMkLst>
        </pc:spChg>
        <pc:spChg chg="del">
          <ac:chgData name="Gunjan Trehan" userId="68eb0456d39b64dd" providerId="LiveId" clId="{823DA015-EF85-4B14-8EE0-4BE657D12D83}" dt="2024-01-07T16:38:45.161" v="1425" actId="478"/>
          <ac:spMkLst>
            <pc:docMk/>
            <pc:sldMk cId="1437496583" sldId="262"/>
            <ac:spMk id="14" creationId="{BF8011A4-AB27-7EA1-01A3-6AA562672E41}"/>
          </ac:spMkLst>
        </pc:spChg>
        <pc:spChg chg="add mod">
          <ac:chgData name="Gunjan Trehan" userId="68eb0456d39b64dd" providerId="LiveId" clId="{823DA015-EF85-4B14-8EE0-4BE657D12D83}" dt="2024-01-07T16:52:22.602" v="1888" actId="1076"/>
          <ac:spMkLst>
            <pc:docMk/>
            <pc:sldMk cId="1437496583" sldId="262"/>
            <ac:spMk id="16" creationId="{63AFA606-6340-5EB2-F189-47E7C5B3E07B}"/>
          </ac:spMkLst>
        </pc:spChg>
        <pc:spChg chg="add mod">
          <ac:chgData name="Gunjan Trehan" userId="68eb0456d39b64dd" providerId="LiveId" clId="{823DA015-EF85-4B14-8EE0-4BE657D12D83}" dt="2024-01-07T16:47:03.497" v="1505" actId="14100"/>
          <ac:spMkLst>
            <pc:docMk/>
            <pc:sldMk cId="1437496583" sldId="262"/>
            <ac:spMk id="20" creationId="{A32D7B96-46FE-7AFA-4921-0E1590925BCD}"/>
          </ac:spMkLst>
        </pc:spChg>
        <pc:spChg chg="add mod ord">
          <ac:chgData name="Gunjan Trehan" userId="68eb0456d39b64dd" providerId="LiveId" clId="{823DA015-EF85-4B14-8EE0-4BE657D12D83}" dt="2024-01-07T16:54:42.690" v="1895" actId="167"/>
          <ac:spMkLst>
            <pc:docMk/>
            <pc:sldMk cId="1437496583" sldId="262"/>
            <ac:spMk id="21" creationId="{B0BE9F27-0572-68B2-F97F-3E99545BA996}"/>
          </ac:spMkLst>
        </pc:spChg>
        <pc:spChg chg="del">
          <ac:chgData name="Gunjan Trehan" userId="68eb0456d39b64dd" providerId="LiveId" clId="{823DA015-EF85-4B14-8EE0-4BE657D12D83}" dt="2024-01-07T16:42:09.121" v="1431" actId="478"/>
          <ac:spMkLst>
            <pc:docMk/>
            <pc:sldMk cId="1437496583" sldId="262"/>
            <ac:spMk id="22" creationId="{5E81BEFB-5CC0-C3EB-7BB1-64C5C7457E3D}"/>
          </ac:spMkLst>
        </pc:spChg>
        <pc:picChg chg="del">
          <ac:chgData name="Gunjan Trehan" userId="68eb0456d39b64dd" providerId="LiveId" clId="{823DA015-EF85-4B14-8EE0-4BE657D12D83}" dt="2024-01-07T16:35:12.177" v="1410" actId="478"/>
          <ac:picMkLst>
            <pc:docMk/>
            <pc:sldMk cId="1437496583" sldId="262"/>
            <ac:picMk id="3" creationId="{FE3D4CD5-ED2C-8ADA-7BDB-1D054394A1D0}"/>
          </ac:picMkLst>
        </pc:picChg>
        <pc:picChg chg="add mod ord">
          <ac:chgData name="Gunjan Trehan" userId="68eb0456d39b64dd" providerId="LiveId" clId="{823DA015-EF85-4B14-8EE0-4BE657D12D83}" dt="2024-01-07T16:43:26.602" v="1440" actId="167"/>
          <ac:picMkLst>
            <pc:docMk/>
            <pc:sldMk cId="1437496583" sldId="262"/>
            <ac:picMk id="4" creationId="{C2620B2C-4890-80C4-8144-EB7E4DFE712B}"/>
          </ac:picMkLst>
        </pc:picChg>
        <pc:picChg chg="del">
          <ac:chgData name="Gunjan Trehan" userId="68eb0456d39b64dd" providerId="LiveId" clId="{823DA015-EF85-4B14-8EE0-4BE657D12D83}" dt="2024-01-07T16:38:09.307" v="1424" actId="478"/>
          <ac:picMkLst>
            <pc:docMk/>
            <pc:sldMk cId="1437496583" sldId="262"/>
            <ac:picMk id="11" creationId="{BC87D1D6-FD95-9E7B-2050-5085BC25E65F}"/>
          </ac:picMkLst>
        </pc:picChg>
        <pc:picChg chg="add mod">
          <ac:chgData name="Gunjan Trehan" userId="68eb0456d39b64dd" providerId="LiveId" clId="{823DA015-EF85-4B14-8EE0-4BE657D12D83}" dt="2024-01-07T16:39:09.622" v="1430"/>
          <ac:picMkLst>
            <pc:docMk/>
            <pc:sldMk cId="1437496583" sldId="262"/>
            <ac:picMk id="12" creationId="{EFE16ADF-5B6A-85DA-8E3B-9E22A9497039}"/>
          </ac:picMkLst>
        </pc:picChg>
        <pc:picChg chg="add mod">
          <ac:chgData name="Gunjan Trehan" userId="68eb0456d39b64dd" providerId="LiveId" clId="{823DA015-EF85-4B14-8EE0-4BE657D12D83}" dt="2024-01-07T16:46:02.359" v="1493" actId="1036"/>
          <ac:picMkLst>
            <pc:docMk/>
            <pc:sldMk cId="1437496583" sldId="262"/>
            <ac:picMk id="18" creationId="{E363ACD0-37B5-3E39-A7EA-3461262BAC94}"/>
          </ac:picMkLst>
        </pc:picChg>
        <pc:picChg chg="add del mod">
          <ac:chgData name="Gunjan Trehan" userId="68eb0456d39b64dd" providerId="LiveId" clId="{823DA015-EF85-4B14-8EE0-4BE657D12D83}" dt="2024-01-07T16:51:02.428" v="1751" actId="478"/>
          <ac:picMkLst>
            <pc:docMk/>
            <pc:sldMk cId="1437496583" sldId="262"/>
            <ac:picMk id="1026" creationId="{D6B64F3C-8D69-75A6-7789-563E3DA016FD}"/>
          </ac:picMkLst>
        </pc:picChg>
        <pc:picChg chg="add mod">
          <ac:chgData name="Gunjan Trehan" userId="68eb0456d39b64dd" providerId="LiveId" clId="{823DA015-EF85-4B14-8EE0-4BE657D12D83}" dt="2024-01-07T16:55:14.402" v="1899" actId="1076"/>
          <ac:picMkLst>
            <pc:docMk/>
            <pc:sldMk cId="1437496583" sldId="262"/>
            <ac:picMk id="1028" creationId="{8C313DD5-B216-C734-5312-25B879753D5E}"/>
          </ac:picMkLst>
        </pc:picChg>
      </pc:sldChg>
      <pc:sldChg chg="addSp delSp modSp add mod">
        <pc:chgData name="Gunjan Trehan" userId="68eb0456d39b64dd" providerId="LiveId" clId="{823DA015-EF85-4B14-8EE0-4BE657D12D83}" dt="2024-01-08T07:31:53.871" v="1985" actId="1440"/>
        <pc:sldMkLst>
          <pc:docMk/>
          <pc:sldMk cId="86496890" sldId="263"/>
        </pc:sldMkLst>
        <pc:spChg chg="mod">
          <ac:chgData name="Gunjan Trehan" userId="68eb0456d39b64dd" providerId="LiveId" clId="{823DA015-EF85-4B14-8EE0-4BE657D12D83}" dt="2024-01-08T07:29:52.052" v="1961" actId="20577"/>
          <ac:spMkLst>
            <pc:docMk/>
            <pc:sldMk cId="86496890" sldId="263"/>
            <ac:spMk id="6" creationId="{2B4F343C-EE50-43AE-A883-2E44BBC461C5}"/>
          </ac:spMkLst>
        </pc:spChg>
        <pc:spChg chg="mod">
          <ac:chgData name="Gunjan Trehan" userId="68eb0456d39b64dd" providerId="LiveId" clId="{823DA015-EF85-4B14-8EE0-4BE657D12D83}" dt="2024-01-08T07:30:06.411" v="1978" actId="1037"/>
          <ac:spMkLst>
            <pc:docMk/>
            <pc:sldMk cId="86496890" sldId="263"/>
            <ac:spMk id="8" creationId="{FDDC30DD-1198-901A-697F-615026492917}"/>
          </ac:spMkLst>
        </pc:spChg>
        <pc:spChg chg="mod">
          <ac:chgData name="Gunjan Trehan" userId="68eb0456d39b64dd" providerId="LiveId" clId="{823DA015-EF85-4B14-8EE0-4BE657D12D83}" dt="2024-01-07T17:08:51.096" v="1921" actId="20577"/>
          <ac:spMkLst>
            <pc:docMk/>
            <pc:sldMk cId="86496890" sldId="263"/>
            <ac:spMk id="13" creationId="{DF53FFFD-E3AD-867C-DA44-314E2D1544A1}"/>
          </ac:spMkLst>
        </pc:spChg>
        <pc:spChg chg="del mod">
          <ac:chgData name="Gunjan Trehan" userId="68eb0456d39b64dd" providerId="LiveId" clId="{823DA015-EF85-4B14-8EE0-4BE657D12D83}" dt="2024-01-08T07:29:35.689" v="1956" actId="478"/>
          <ac:spMkLst>
            <pc:docMk/>
            <pc:sldMk cId="86496890" sldId="263"/>
            <ac:spMk id="16" creationId="{63AFA606-6340-5EB2-F189-47E7C5B3E07B}"/>
          </ac:spMkLst>
        </pc:spChg>
        <pc:spChg chg="del mod">
          <ac:chgData name="Gunjan Trehan" userId="68eb0456d39b64dd" providerId="LiveId" clId="{823DA015-EF85-4B14-8EE0-4BE657D12D83}" dt="2024-01-08T07:29:38.848" v="1957" actId="478"/>
          <ac:spMkLst>
            <pc:docMk/>
            <pc:sldMk cId="86496890" sldId="263"/>
            <ac:spMk id="20" creationId="{A32D7B96-46FE-7AFA-4921-0E1590925BCD}"/>
          </ac:spMkLst>
        </pc:spChg>
        <pc:spChg chg="del mod">
          <ac:chgData name="Gunjan Trehan" userId="68eb0456d39b64dd" providerId="LiveId" clId="{823DA015-EF85-4B14-8EE0-4BE657D12D83}" dt="2024-01-08T07:30:01.261" v="1962" actId="478"/>
          <ac:spMkLst>
            <pc:docMk/>
            <pc:sldMk cId="86496890" sldId="263"/>
            <ac:spMk id="21" creationId="{B0BE9F27-0572-68B2-F97F-3E99545BA996}"/>
          </ac:spMkLst>
        </pc:spChg>
        <pc:picChg chg="add del mod">
          <ac:chgData name="Gunjan Trehan" userId="68eb0456d39b64dd" providerId="LiveId" clId="{823DA015-EF85-4B14-8EE0-4BE657D12D83}" dt="2024-01-08T07:29:21.680" v="1953" actId="478"/>
          <ac:picMkLst>
            <pc:docMk/>
            <pc:sldMk cId="86496890" sldId="263"/>
            <ac:picMk id="3" creationId="{52E1509F-5B8A-0E67-6BB2-52BEA63CA130}"/>
          </ac:picMkLst>
        </pc:picChg>
        <pc:picChg chg="del">
          <ac:chgData name="Gunjan Trehan" userId="68eb0456d39b64dd" providerId="LiveId" clId="{823DA015-EF85-4B14-8EE0-4BE657D12D83}" dt="2024-01-08T07:26:10.852" v="1925" actId="478"/>
          <ac:picMkLst>
            <pc:docMk/>
            <pc:sldMk cId="86496890" sldId="263"/>
            <ac:picMk id="4" creationId="{C2620B2C-4890-80C4-8144-EB7E4DFE712B}"/>
          </ac:picMkLst>
        </pc:picChg>
        <pc:picChg chg="add mod">
          <ac:chgData name="Gunjan Trehan" userId="68eb0456d39b64dd" providerId="LiveId" clId="{823DA015-EF85-4B14-8EE0-4BE657D12D83}" dt="2024-01-08T07:29:31.911" v="1955" actId="1076"/>
          <ac:picMkLst>
            <pc:docMk/>
            <pc:sldMk cId="86496890" sldId="263"/>
            <ac:picMk id="11" creationId="{0C37165E-BCE9-BD44-E334-72FEC04DC041}"/>
          </ac:picMkLst>
        </pc:picChg>
        <pc:picChg chg="del mod">
          <ac:chgData name="Gunjan Trehan" userId="68eb0456d39b64dd" providerId="LiveId" clId="{823DA015-EF85-4B14-8EE0-4BE657D12D83}" dt="2024-01-08T07:30:48.248" v="1983" actId="478"/>
          <ac:picMkLst>
            <pc:docMk/>
            <pc:sldMk cId="86496890" sldId="263"/>
            <ac:picMk id="12" creationId="{EFE16ADF-5B6A-85DA-8E3B-9E22A9497039}"/>
          </ac:picMkLst>
        </pc:picChg>
        <pc:picChg chg="add mod">
          <ac:chgData name="Gunjan Trehan" userId="68eb0456d39b64dd" providerId="LiveId" clId="{823DA015-EF85-4B14-8EE0-4BE657D12D83}" dt="2024-01-08T07:31:53.871" v="1985" actId="1440"/>
          <ac:picMkLst>
            <pc:docMk/>
            <pc:sldMk cId="86496890" sldId="263"/>
            <ac:picMk id="15" creationId="{C9DB66E6-09D2-8DF8-8543-7E2FFFE13BC1}"/>
          </ac:picMkLst>
        </pc:picChg>
        <pc:picChg chg="del mod">
          <ac:chgData name="Gunjan Trehan" userId="68eb0456d39b64dd" providerId="LiveId" clId="{823DA015-EF85-4B14-8EE0-4BE657D12D83}" dt="2024-01-08T07:29:42.585" v="1958" actId="478"/>
          <ac:picMkLst>
            <pc:docMk/>
            <pc:sldMk cId="86496890" sldId="263"/>
            <ac:picMk id="18" creationId="{E363ACD0-37B5-3E39-A7EA-3461262BAC94}"/>
          </ac:picMkLst>
        </pc:picChg>
        <pc:picChg chg="del mod">
          <ac:chgData name="Gunjan Trehan" userId="68eb0456d39b64dd" providerId="LiveId" clId="{823DA015-EF85-4B14-8EE0-4BE657D12D83}" dt="2024-01-08T07:29:45.137" v="1959" actId="478"/>
          <ac:picMkLst>
            <pc:docMk/>
            <pc:sldMk cId="86496890" sldId="263"/>
            <ac:picMk id="1028" creationId="{8C313DD5-B216-C734-5312-25B879753D5E}"/>
          </ac:picMkLst>
        </pc:picChg>
      </pc:sldChg>
      <pc:sldChg chg="addSp delSp modSp add mod">
        <pc:chgData name="Gunjan Trehan" userId="68eb0456d39b64dd" providerId="LiveId" clId="{823DA015-EF85-4B14-8EE0-4BE657D12D83}" dt="2024-01-08T07:42:03.941" v="2112" actId="1036"/>
        <pc:sldMkLst>
          <pc:docMk/>
          <pc:sldMk cId="4035711068" sldId="264"/>
        </pc:sldMkLst>
        <pc:spChg chg="mod">
          <ac:chgData name="Gunjan Trehan" userId="68eb0456d39b64dd" providerId="LiveId" clId="{823DA015-EF85-4B14-8EE0-4BE657D12D83}" dt="2024-01-08T07:33:17.890" v="1996" actId="20577"/>
          <ac:spMkLst>
            <pc:docMk/>
            <pc:sldMk cId="4035711068" sldId="264"/>
            <ac:spMk id="13" creationId="{DF53FFFD-E3AD-867C-DA44-314E2D1544A1}"/>
          </ac:spMkLst>
        </pc:spChg>
        <pc:grpChg chg="add mod">
          <ac:chgData name="Gunjan Trehan" userId="68eb0456d39b64dd" providerId="LiveId" clId="{823DA015-EF85-4B14-8EE0-4BE657D12D83}" dt="2024-01-08T07:39:41.819" v="2051" actId="164"/>
          <ac:grpSpMkLst>
            <pc:docMk/>
            <pc:sldMk cId="4035711068" sldId="264"/>
            <ac:grpSpMk id="21" creationId="{B593A709-3CCC-55EC-5672-A3A3658C5F0C}"/>
          </ac:grpSpMkLst>
        </pc:grpChg>
        <pc:picChg chg="add mod">
          <ac:chgData name="Gunjan Trehan" userId="68eb0456d39b64dd" providerId="LiveId" clId="{823DA015-EF85-4B14-8EE0-4BE657D12D83}" dt="2024-01-08T07:41:35.236" v="2077" actId="1440"/>
          <ac:picMkLst>
            <pc:docMk/>
            <pc:sldMk cId="4035711068" sldId="264"/>
            <ac:picMk id="3" creationId="{FD1B1451-FCF0-B57C-4AB3-6DE27FFFA9FB}"/>
          </ac:picMkLst>
        </pc:picChg>
        <pc:picChg chg="add del mod">
          <ac:chgData name="Gunjan Trehan" userId="68eb0456d39b64dd" providerId="LiveId" clId="{823DA015-EF85-4B14-8EE0-4BE657D12D83}" dt="2024-01-08T07:37:15.658" v="2003" actId="478"/>
          <ac:picMkLst>
            <pc:docMk/>
            <pc:sldMk cId="4035711068" sldId="264"/>
            <ac:picMk id="10" creationId="{A39AEFB2-CA77-F225-4597-A268A8490228}"/>
          </ac:picMkLst>
        </pc:picChg>
        <pc:picChg chg="del">
          <ac:chgData name="Gunjan Trehan" userId="68eb0456d39b64dd" providerId="LiveId" clId="{823DA015-EF85-4B14-8EE0-4BE657D12D83}" dt="2024-01-08T07:39:53.653" v="2052" actId="478"/>
          <ac:picMkLst>
            <pc:docMk/>
            <pc:sldMk cId="4035711068" sldId="264"/>
            <ac:picMk id="11" creationId="{0C37165E-BCE9-BD44-E334-72FEC04DC041}"/>
          </ac:picMkLst>
        </pc:picChg>
        <pc:picChg chg="add mod">
          <ac:chgData name="Gunjan Trehan" userId="68eb0456d39b64dd" providerId="LiveId" clId="{823DA015-EF85-4B14-8EE0-4BE657D12D83}" dt="2024-01-08T07:42:03.941" v="2112" actId="1036"/>
          <ac:picMkLst>
            <pc:docMk/>
            <pc:sldMk cId="4035711068" sldId="264"/>
            <ac:picMk id="14" creationId="{16EFA55D-FEF4-AAFC-B88C-628A572EE645}"/>
          </ac:picMkLst>
        </pc:picChg>
        <pc:picChg chg="del">
          <ac:chgData name="Gunjan Trehan" userId="68eb0456d39b64dd" providerId="LiveId" clId="{823DA015-EF85-4B14-8EE0-4BE657D12D83}" dt="2024-01-08T07:36:38.940" v="1997" actId="478"/>
          <ac:picMkLst>
            <pc:docMk/>
            <pc:sldMk cId="4035711068" sldId="264"/>
            <ac:picMk id="15" creationId="{C9DB66E6-09D2-8DF8-8543-7E2FFFE13BC1}"/>
          </ac:picMkLst>
        </pc:picChg>
        <pc:picChg chg="add mod">
          <ac:chgData name="Gunjan Trehan" userId="68eb0456d39b64dd" providerId="LiveId" clId="{823DA015-EF85-4B14-8EE0-4BE657D12D83}" dt="2024-01-08T07:40:34.506" v="2059" actId="1076"/>
          <ac:picMkLst>
            <pc:docMk/>
            <pc:sldMk cId="4035711068" sldId="264"/>
            <ac:picMk id="23" creationId="{53029C94-74DB-0F0F-E75D-3B4C224AA979}"/>
          </ac:picMkLst>
        </pc:picChg>
        <pc:cxnChg chg="add mod">
          <ac:chgData name="Gunjan Trehan" userId="68eb0456d39b64dd" providerId="LiveId" clId="{823DA015-EF85-4B14-8EE0-4BE657D12D83}" dt="2024-01-08T07:41:52.767" v="2093" actId="1035"/>
          <ac:cxnSpMkLst>
            <pc:docMk/>
            <pc:sldMk cId="4035711068" sldId="264"/>
            <ac:cxnSpMk id="17" creationId="{00660793-0832-477B-8254-00445FE6393C}"/>
          </ac:cxnSpMkLst>
        </pc:cxnChg>
      </pc:sldChg>
      <pc:sldChg chg="addSp delSp modSp add mod">
        <pc:chgData name="Gunjan Trehan" userId="68eb0456d39b64dd" providerId="LiveId" clId="{823DA015-EF85-4B14-8EE0-4BE657D12D83}" dt="2024-01-08T07:47:12.762" v="2135"/>
        <pc:sldMkLst>
          <pc:docMk/>
          <pc:sldMk cId="179231304" sldId="265"/>
        </pc:sldMkLst>
        <pc:spChg chg="mod">
          <ac:chgData name="Gunjan Trehan" userId="68eb0456d39b64dd" providerId="LiveId" clId="{823DA015-EF85-4B14-8EE0-4BE657D12D83}" dt="2024-01-08T07:44:06.174" v="2120" actId="20577"/>
          <ac:spMkLst>
            <pc:docMk/>
            <pc:sldMk cId="179231304" sldId="265"/>
            <ac:spMk id="13" creationId="{DF53FFFD-E3AD-867C-DA44-314E2D1544A1}"/>
          </ac:spMkLst>
        </pc:spChg>
        <pc:grpChg chg="del">
          <ac:chgData name="Gunjan Trehan" userId="68eb0456d39b64dd" providerId="LiveId" clId="{823DA015-EF85-4B14-8EE0-4BE657D12D83}" dt="2024-01-08T07:46:46.836" v="2130" actId="478"/>
          <ac:grpSpMkLst>
            <pc:docMk/>
            <pc:sldMk cId="179231304" sldId="265"/>
            <ac:grpSpMk id="21" creationId="{B593A709-3CCC-55EC-5672-A3A3658C5F0C}"/>
          </ac:grpSpMkLst>
        </pc:grpChg>
        <pc:picChg chg="add mod">
          <ac:chgData name="Gunjan Trehan" userId="68eb0456d39b64dd" providerId="LiveId" clId="{823DA015-EF85-4B14-8EE0-4BE657D12D83}" dt="2024-01-08T07:46:25.056" v="2129"/>
          <ac:picMkLst>
            <pc:docMk/>
            <pc:sldMk cId="179231304" sldId="265"/>
            <ac:picMk id="4" creationId="{EF127EE6-462E-290E-525A-E31DF6A9D882}"/>
          </ac:picMkLst>
        </pc:picChg>
        <pc:picChg chg="add mod">
          <ac:chgData name="Gunjan Trehan" userId="68eb0456d39b64dd" providerId="LiveId" clId="{823DA015-EF85-4B14-8EE0-4BE657D12D83}" dt="2024-01-08T07:47:12.762" v="2135"/>
          <ac:picMkLst>
            <pc:docMk/>
            <pc:sldMk cId="179231304" sldId="265"/>
            <ac:picMk id="11" creationId="{AFD659D2-850E-4AC4-3992-DA37B3B81A11}"/>
          </ac:picMkLst>
        </pc:picChg>
        <pc:picChg chg="del">
          <ac:chgData name="Gunjan Trehan" userId="68eb0456d39b64dd" providerId="LiveId" clId="{823DA015-EF85-4B14-8EE0-4BE657D12D83}" dt="2024-01-08T07:46:16" v="2127" actId="478"/>
          <ac:picMkLst>
            <pc:docMk/>
            <pc:sldMk cId="179231304" sldId="265"/>
            <ac:picMk id="23" creationId="{53029C94-74DB-0F0F-E75D-3B4C224AA979}"/>
          </ac:picMkLst>
        </pc:picChg>
      </pc:sldChg>
      <pc:sldChg chg="addSp delSp modSp add mod">
        <pc:chgData name="Gunjan Trehan" userId="68eb0456d39b64dd" providerId="LiveId" clId="{823DA015-EF85-4B14-8EE0-4BE657D12D83}" dt="2024-01-08T07:56:16.127" v="2167" actId="1440"/>
        <pc:sldMkLst>
          <pc:docMk/>
          <pc:sldMk cId="2420800907" sldId="266"/>
        </pc:sldMkLst>
        <pc:spChg chg="mod">
          <ac:chgData name="Gunjan Trehan" userId="68eb0456d39b64dd" providerId="LiveId" clId="{823DA015-EF85-4B14-8EE0-4BE657D12D83}" dt="2024-01-08T07:50:47.221" v="2150" actId="20577"/>
          <ac:spMkLst>
            <pc:docMk/>
            <pc:sldMk cId="2420800907" sldId="266"/>
            <ac:spMk id="13" creationId="{DF53FFFD-E3AD-867C-DA44-314E2D1544A1}"/>
          </ac:spMkLst>
        </pc:spChg>
        <pc:picChg chg="add del mod">
          <ac:chgData name="Gunjan Trehan" userId="68eb0456d39b64dd" providerId="LiveId" clId="{823DA015-EF85-4B14-8EE0-4BE657D12D83}" dt="2024-01-08T07:55:44.720" v="2163" actId="478"/>
          <ac:picMkLst>
            <pc:docMk/>
            <pc:sldMk cId="2420800907" sldId="266"/>
            <ac:picMk id="3" creationId="{4E24A3D9-DFAD-D7E3-B1FC-B2CAEF6E86F3}"/>
          </ac:picMkLst>
        </pc:picChg>
        <pc:picChg chg="del">
          <ac:chgData name="Gunjan Trehan" userId="68eb0456d39b64dd" providerId="LiveId" clId="{823DA015-EF85-4B14-8EE0-4BE657D12D83}" dt="2024-01-08T07:54:36.622" v="2154" actId="478"/>
          <ac:picMkLst>
            <pc:docMk/>
            <pc:sldMk cId="2420800907" sldId="266"/>
            <ac:picMk id="4" creationId="{EF127EE6-462E-290E-525A-E31DF6A9D882}"/>
          </ac:picMkLst>
        </pc:picChg>
        <pc:picChg chg="del">
          <ac:chgData name="Gunjan Trehan" userId="68eb0456d39b64dd" providerId="LiveId" clId="{823DA015-EF85-4B14-8EE0-4BE657D12D83}" dt="2024-01-08T07:55:19.166" v="2157" actId="478"/>
          <ac:picMkLst>
            <pc:docMk/>
            <pc:sldMk cId="2420800907" sldId="266"/>
            <ac:picMk id="11" creationId="{AFD659D2-850E-4AC4-3992-DA37B3B81A11}"/>
          </ac:picMkLst>
        </pc:picChg>
        <pc:picChg chg="add mod">
          <ac:chgData name="Gunjan Trehan" userId="68eb0456d39b64dd" providerId="LiveId" clId="{823DA015-EF85-4B14-8EE0-4BE657D12D83}" dt="2024-01-08T07:55:41.103" v="2162"/>
          <ac:picMkLst>
            <pc:docMk/>
            <pc:sldMk cId="2420800907" sldId="266"/>
            <ac:picMk id="12" creationId="{AB7866DC-58E3-47AA-FEB0-94D179BE499F}"/>
          </ac:picMkLst>
        </pc:picChg>
        <pc:picChg chg="add mod">
          <ac:chgData name="Gunjan Trehan" userId="68eb0456d39b64dd" providerId="LiveId" clId="{823DA015-EF85-4B14-8EE0-4BE657D12D83}" dt="2024-01-08T07:56:16.127" v="2167" actId="1440"/>
          <ac:picMkLst>
            <pc:docMk/>
            <pc:sldMk cId="2420800907" sldId="266"/>
            <ac:picMk id="15" creationId="{68B20704-CE23-4F47-3919-6F0EADC2F5AE}"/>
          </ac:picMkLst>
        </pc:picChg>
      </pc:sldChg>
      <pc:sldChg chg="addSp delSp modSp add mod">
        <pc:chgData name="Gunjan Trehan" userId="68eb0456d39b64dd" providerId="LiveId" clId="{823DA015-EF85-4B14-8EE0-4BE657D12D83}" dt="2024-01-08T08:09:04.392" v="2232"/>
        <pc:sldMkLst>
          <pc:docMk/>
          <pc:sldMk cId="3874215104" sldId="267"/>
        </pc:sldMkLst>
        <pc:spChg chg="mod">
          <ac:chgData name="Gunjan Trehan" userId="68eb0456d39b64dd" providerId="LiveId" clId="{823DA015-EF85-4B14-8EE0-4BE657D12D83}" dt="2024-01-08T07:57:31.547" v="2187" actId="20577"/>
          <ac:spMkLst>
            <pc:docMk/>
            <pc:sldMk cId="3874215104" sldId="267"/>
            <ac:spMk id="13" creationId="{DF53FFFD-E3AD-867C-DA44-314E2D1544A1}"/>
          </ac:spMkLst>
        </pc:spChg>
        <pc:picChg chg="add mod">
          <ac:chgData name="Gunjan Trehan" userId="68eb0456d39b64dd" providerId="LiveId" clId="{823DA015-EF85-4B14-8EE0-4BE657D12D83}" dt="2024-01-08T07:59:21.798" v="2224"/>
          <ac:picMkLst>
            <pc:docMk/>
            <pc:sldMk cId="3874215104" sldId="267"/>
            <ac:picMk id="3" creationId="{FA630EA4-4381-D4C1-C4F5-3D6BF86B4877}"/>
          </ac:picMkLst>
        </pc:picChg>
        <pc:picChg chg="add mod">
          <ac:chgData name="Gunjan Trehan" userId="68eb0456d39b64dd" providerId="LiveId" clId="{823DA015-EF85-4B14-8EE0-4BE657D12D83}" dt="2024-01-08T08:09:04.392" v="2232"/>
          <ac:picMkLst>
            <pc:docMk/>
            <pc:sldMk cId="3874215104" sldId="267"/>
            <ac:picMk id="10" creationId="{D2455B3B-B00B-AE6C-AD39-ACAF965B67BA}"/>
          </ac:picMkLst>
        </pc:picChg>
        <pc:picChg chg="del">
          <ac:chgData name="Gunjan Trehan" userId="68eb0456d39b64dd" providerId="LiveId" clId="{823DA015-EF85-4B14-8EE0-4BE657D12D83}" dt="2024-01-08T07:59:01.730" v="2188" actId="478"/>
          <ac:picMkLst>
            <pc:docMk/>
            <pc:sldMk cId="3874215104" sldId="267"/>
            <ac:picMk id="12" creationId="{AB7866DC-58E3-47AA-FEB0-94D179BE499F}"/>
          </ac:picMkLst>
        </pc:picChg>
        <pc:picChg chg="del">
          <ac:chgData name="Gunjan Trehan" userId="68eb0456d39b64dd" providerId="LiveId" clId="{823DA015-EF85-4B14-8EE0-4BE657D12D83}" dt="2024-01-08T08:08:42.036" v="2225" actId="478"/>
          <ac:picMkLst>
            <pc:docMk/>
            <pc:sldMk cId="3874215104" sldId="267"/>
            <ac:picMk id="15" creationId="{68B20704-CE23-4F47-3919-6F0EADC2F5A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unique_product_2020</c:v>
                </c:pt>
                <c:pt idx="1">
                  <c:v>unique_product_2021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245</c:v>
                </c:pt>
                <c:pt idx="1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9-487A-AD4C-3CBF6A958E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Percentage_Change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unique_product_2020</c:v>
                </c:pt>
                <c:pt idx="1">
                  <c:v>unique_product_2021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59-487A-AD4C-3CBF6A958E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unique_product_2020</c:v>
                </c:pt>
                <c:pt idx="1">
                  <c:v>unique_product_2021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2-0159-487A-AD4C-3CBF6A958E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70250991"/>
        <c:axId val="1773781471"/>
      </c:barChart>
      <c:catAx>
        <c:axId val="187025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781471"/>
        <c:crosses val="autoZero"/>
        <c:auto val="1"/>
        <c:lblAlgn val="ctr"/>
        <c:lblOffset val="100"/>
        <c:noMultiLvlLbl val="0"/>
      </c:catAx>
      <c:valAx>
        <c:axId val="1773781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0250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257F-BEE6-6AF9-A675-D18B5CBE3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ED4F8-AD42-53FE-83B2-818D8B4DF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E259-603D-35D4-F97A-FD85D873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F8C9-9E34-8344-D5A4-ECE44847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C1BE9-FB1C-3118-2179-69072789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F0A3-3D79-6DAF-21EB-3144F131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E8107-ACF9-DA9B-FECC-84CCA1B3C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F48D-AC61-2616-589B-4BC4A56C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A846A-5B52-C18A-0ED0-05D5A11B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C27B-86CF-F44F-8658-34DB25C5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2F7FC-A2CE-87E2-B7EC-E2F64505E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F7E91-AB37-A288-B588-EF8DA15EE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772A-0F12-9E42-7194-89E016D2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DBDD-C99D-D2B5-C4E0-6147B636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F0A1-5762-4BC2-96ED-EF6BECAF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5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44E6-CAFA-8B5C-F788-3CCBA2F1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DB14-52A0-E67A-CB8F-AA9FE97D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7E2A-663F-D030-F43D-F7EE50D8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4664F-EDE2-DDEE-1901-BD3BA98E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3C26-8640-ED55-A2EC-CCADA685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0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9C1F-8E10-F4F2-CC23-F2C72BED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5593-4C0E-5123-0070-7AE81C742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4B3E-8FBB-C94E-853B-DB1616A3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F6575-FFAE-715E-3F5B-67178FA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B60E-695A-1E59-2342-346D439D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7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E0FD-CD10-90C6-052A-73B7B668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49F4-2063-51C8-8954-840299C8E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A47D-2D5D-EA16-095F-8B0B5726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34701-21E5-21DE-2706-BAE09579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614E-4DEB-1903-7DFB-5379C51D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41F5D-2B82-A485-B8FC-98D30B82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2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473B-6B2C-0B4E-5E8D-CFF0863E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2EC1-5B53-E67A-334E-3ED4A96E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000AA-4D3D-140B-1351-51FB77F14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2DE8F-B790-04E1-7F6E-17DC772A5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166E7-7A26-CAC0-6FCD-20F3F7EE3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40231-DB0D-3F2B-3EF6-D8B60519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2D0A-ED1E-027B-816D-9389A6F5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1C47D-9EBD-58C5-F772-5A9FD931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64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7328-DF42-5630-2789-3A66394E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E26FE-DA0C-03AD-44EE-E099613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6E3BE-1F4E-BEB0-B8A1-651193D9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1FF36-9204-B645-7A99-EB6DB7F6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5DF4D-4277-5E26-A313-35645778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E29DF-668A-1713-824A-49F95F50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37C2B-BAB7-B165-79BE-B57A5BF0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4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FDC2-FAE4-D7C8-60A9-F715B3F8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CCCC-483B-E5C3-1030-9C31DDBA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7A7E4-CF9B-C1C7-4594-0C4BAE3C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3CD3-6BF9-8BB3-083E-1373587B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078F0-6FB2-C291-8756-308336D0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C3AD4-E0D7-0E39-0C45-C5BD718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8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0C4-33CD-0E08-5810-B230A04D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38B49-3511-F037-27AB-7F9E615C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CD9D-9FB1-9805-547A-E65D96A47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E0DC3-5C4C-0B1C-9185-AA994AC0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4B89-97F1-ABB1-928D-0E09D4FE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60132-54DB-E0C2-28A3-417B8148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9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FAF2B-B8C6-E775-79CA-7EA0D7C3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78B23-3F05-93D9-AC1A-1499E2EDF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F79A-2328-558B-CB82-2707A2094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FCF6-FC28-403E-BA8A-7D97BA8EB90E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E9E6-0C05-7E8A-7D57-21A924497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6DF0-2805-E80A-BE25-31F8067D6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70EC4-C363-4DB2-9FF1-A0D23BFD8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3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7.wdp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9.wdp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microsoft.com/office/2007/relationships/hdphoto" Target="../media/hdphoto8.wdp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3.wdp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D794D1-EEDE-E08A-F57B-4C3CCF7994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59024-09DB-4CFE-2380-5607C5D4B10E}"/>
              </a:ext>
            </a:extLst>
          </p:cNvPr>
          <p:cNvSpPr txBox="1"/>
          <p:nvPr/>
        </p:nvSpPr>
        <p:spPr>
          <a:xfrm>
            <a:off x="5432612" y="2936557"/>
            <a:ext cx="60960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rgbClr val="6633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ATLIQ HARDWARE</a:t>
            </a:r>
          </a:p>
          <a:p>
            <a:pPr algn="r"/>
            <a:r>
              <a:rPr lang="en-US" sz="1800" dirty="0">
                <a:solidFill>
                  <a:srgbClr val="6633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Sales Insights from ad-hoc requests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E7D5D2-0B59-24F4-96C7-0D8AF410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847" y="4254291"/>
            <a:ext cx="3997651" cy="359550"/>
          </a:xfrm>
        </p:spPr>
        <p:txBody>
          <a:bodyPr>
            <a:noAutofit/>
          </a:bodyPr>
          <a:lstStyle/>
          <a:p>
            <a:pPr algn="r"/>
            <a:r>
              <a:rPr lang="en-US" sz="1600" dirty="0">
                <a:solidFill>
                  <a:srgbClr val="6633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Prepared by Gunjan Trehan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692CF2D-BE6E-6A89-0B29-3CBA109A084A}"/>
              </a:ext>
            </a:extLst>
          </p:cNvPr>
          <p:cNvSpPr txBox="1">
            <a:spLocks/>
          </p:cNvSpPr>
          <p:nvPr/>
        </p:nvSpPr>
        <p:spPr>
          <a:xfrm>
            <a:off x="8785536" y="4588049"/>
            <a:ext cx="2616961" cy="35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rgbClr val="6633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243652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Q8.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which quarter of 2020, got the maximum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The final output contains these fields sorted by the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Quarter,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endParaRPr lang="en-IN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46698-8C5A-07EE-8F54-E793B738270B}"/>
              </a:ext>
            </a:extLst>
          </p:cNvPr>
          <p:cNvSpPr txBox="1"/>
          <p:nvPr/>
        </p:nvSpPr>
        <p:spPr>
          <a:xfrm>
            <a:off x="255494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82CDC-2867-B18F-063E-FC0AEA9578F0}"/>
              </a:ext>
            </a:extLst>
          </p:cNvPr>
          <p:cNvSpPr txBox="1"/>
          <p:nvPr/>
        </p:nvSpPr>
        <p:spPr>
          <a:xfrm>
            <a:off x="8343866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Graphic 18" descr="Back RTL">
            <a:extLst>
              <a:ext uri="{FF2B5EF4-FFF2-40B4-BE49-F238E27FC236}">
                <a16:creationId xmlns:a16="http://schemas.microsoft.com/office/drawing/2014/main" id="{FDDC30DD-1198-901A-697F-615026492917}"/>
              </a:ext>
            </a:extLst>
          </p:cNvPr>
          <p:cNvSpPr/>
          <p:nvPr/>
        </p:nvSpPr>
        <p:spPr>
          <a:xfrm rot="1499162">
            <a:off x="6526598" y="1979959"/>
            <a:ext cx="965573" cy="517411"/>
          </a:xfrm>
          <a:custGeom>
            <a:avLst/>
            <a:gdLst>
              <a:gd name="connsiteX0" fmla="*/ 965573 w 965573"/>
              <a:gd name="connsiteY0" fmla="*/ 289672 h 712110"/>
              <a:gd name="connsiteX1" fmla="*/ 620381 w 965573"/>
              <a:gd name="connsiteY1" fmla="*/ 0 h 712110"/>
              <a:gd name="connsiteX2" fmla="*/ 620381 w 965573"/>
              <a:gd name="connsiteY2" fmla="*/ 168975 h 712110"/>
              <a:gd name="connsiteX3" fmla="*/ 0 w 965573"/>
              <a:gd name="connsiteY3" fmla="*/ 712110 h 712110"/>
              <a:gd name="connsiteX4" fmla="*/ 620381 w 965573"/>
              <a:gd name="connsiteY4" fmla="*/ 422438 h 712110"/>
              <a:gd name="connsiteX5" fmla="*/ 620381 w 965573"/>
              <a:gd name="connsiteY5" fmla="*/ 579344 h 712110"/>
              <a:gd name="connsiteX6" fmla="*/ 965573 w 965573"/>
              <a:gd name="connsiteY6" fmla="*/ 289672 h 71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573" h="712110">
                <a:moveTo>
                  <a:pt x="965573" y="289672"/>
                </a:moveTo>
                <a:lnTo>
                  <a:pt x="620381" y="0"/>
                </a:lnTo>
                <a:lnTo>
                  <a:pt x="620381" y="168975"/>
                </a:lnTo>
                <a:cubicBezTo>
                  <a:pt x="90523" y="173803"/>
                  <a:pt x="0" y="712110"/>
                  <a:pt x="0" y="712110"/>
                </a:cubicBezTo>
                <a:cubicBezTo>
                  <a:pt x="0" y="712110"/>
                  <a:pt x="196736" y="426059"/>
                  <a:pt x="620381" y="422438"/>
                </a:cubicBezTo>
                <a:lnTo>
                  <a:pt x="620381" y="579344"/>
                </a:lnTo>
                <a:lnTo>
                  <a:pt x="965573" y="289672"/>
                </a:lnTo>
                <a:close/>
              </a:path>
            </a:pathLst>
          </a:custGeom>
          <a:solidFill>
            <a:srgbClr val="0000CC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27EE6-462E-290E-525A-E31DF6A9D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513" y="2457240"/>
            <a:ext cx="5757090" cy="3074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659D2-850E-4AC4-3992-DA37B3B81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1648" y="2671382"/>
            <a:ext cx="4429839" cy="2141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3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Q9.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channel helped to bring more gross sales in the fiscal year 2021and the percentage of contribution? The final output contains these fields: channel,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gross_sales_mln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percentage</a:t>
            </a:r>
            <a:endParaRPr lang="en-IN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46698-8C5A-07EE-8F54-E793B738270B}"/>
              </a:ext>
            </a:extLst>
          </p:cNvPr>
          <p:cNvSpPr txBox="1"/>
          <p:nvPr/>
        </p:nvSpPr>
        <p:spPr>
          <a:xfrm>
            <a:off x="255494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82CDC-2867-B18F-063E-FC0AEA9578F0}"/>
              </a:ext>
            </a:extLst>
          </p:cNvPr>
          <p:cNvSpPr txBox="1"/>
          <p:nvPr/>
        </p:nvSpPr>
        <p:spPr>
          <a:xfrm>
            <a:off x="8343866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Graphic 18" descr="Back RTL">
            <a:extLst>
              <a:ext uri="{FF2B5EF4-FFF2-40B4-BE49-F238E27FC236}">
                <a16:creationId xmlns:a16="http://schemas.microsoft.com/office/drawing/2014/main" id="{FDDC30DD-1198-901A-697F-615026492917}"/>
              </a:ext>
            </a:extLst>
          </p:cNvPr>
          <p:cNvSpPr/>
          <p:nvPr/>
        </p:nvSpPr>
        <p:spPr>
          <a:xfrm rot="1499162">
            <a:off x="6526598" y="1979959"/>
            <a:ext cx="965573" cy="517411"/>
          </a:xfrm>
          <a:custGeom>
            <a:avLst/>
            <a:gdLst>
              <a:gd name="connsiteX0" fmla="*/ 965573 w 965573"/>
              <a:gd name="connsiteY0" fmla="*/ 289672 h 712110"/>
              <a:gd name="connsiteX1" fmla="*/ 620381 w 965573"/>
              <a:gd name="connsiteY1" fmla="*/ 0 h 712110"/>
              <a:gd name="connsiteX2" fmla="*/ 620381 w 965573"/>
              <a:gd name="connsiteY2" fmla="*/ 168975 h 712110"/>
              <a:gd name="connsiteX3" fmla="*/ 0 w 965573"/>
              <a:gd name="connsiteY3" fmla="*/ 712110 h 712110"/>
              <a:gd name="connsiteX4" fmla="*/ 620381 w 965573"/>
              <a:gd name="connsiteY4" fmla="*/ 422438 h 712110"/>
              <a:gd name="connsiteX5" fmla="*/ 620381 w 965573"/>
              <a:gd name="connsiteY5" fmla="*/ 579344 h 712110"/>
              <a:gd name="connsiteX6" fmla="*/ 965573 w 965573"/>
              <a:gd name="connsiteY6" fmla="*/ 289672 h 71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573" h="712110">
                <a:moveTo>
                  <a:pt x="965573" y="289672"/>
                </a:moveTo>
                <a:lnTo>
                  <a:pt x="620381" y="0"/>
                </a:lnTo>
                <a:lnTo>
                  <a:pt x="620381" y="168975"/>
                </a:lnTo>
                <a:cubicBezTo>
                  <a:pt x="90523" y="173803"/>
                  <a:pt x="0" y="712110"/>
                  <a:pt x="0" y="712110"/>
                </a:cubicBezTo>
                <a:cubicBezTo>
                  <a:pt x="0" y="712110"/>
                  <a:pt x="196736" y="426059"/>
                  <a:pt x="620381" y="422438"/>
                </a:cubicBezTo>
                <a:lnTo>
                  <a:pt x="620381" y="579344"/>
                </a:lnTo>
                <a:lnTo>
                  <a:pt x="965573" y="289672"/>
                </a:lnTo>
                <a:close/>
              </a:path>
            </a:pathLst>
          </a:custGeom>
          <a:solidFill>
            <a:srgbClr val="0000CC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866DC-58E3-47AA-FEB0-94D179BE4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5135" y="2635893"/>
            <a:ext cx="5193190" cy="1511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B20704-CE23-4F47-3919-6F0EADC2F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849" y="2523275"/>
            <a:ext cx="5662151" cy="3193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0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Q10.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Top 3 products in each division that have a high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fiscal_year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2021? The final output contains these fields: division,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product,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rank_order</a:t>
            </a:r>
            <a:endParaRPr lang="en-IN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46698-8C5A-07EE-8F54-E793B738270B}"/>
              </a:ext>
            </a:extLst>
          </p:cNvPr>
          <p:cNvSpPr txBox="1"/>
          <p:nvPr/>
        </p:nvSpPr>
        <p:spPr>
          <a:xfrm>
            <a:off x="255494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82CDC-2867-B18F-063E-FC0AEA9578F0}"/>
              </a:ext>
            </a:extLst>
          </p:cNvPr>
          <p:cNvSpPr txBox="1"/>
          <p:nvPr/>
        </p:nvSpPr>
        <p:spPr>
          <a:xfrm>
            <a:off x="8343866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Graphic 18" descr="Back RTL">
            <a:extLst>
              <a:ext uri="{FF2B5EF4-FFF2-40B4-BE49-F238E27FC236}">
                <a16:creationId xmlns:a16="http://schemas.microsoft.com/office/drawing/2014/main" id="{FDDC30DD-1198-901A-697F-615026492917}"/>
              </a:ext>
            </a:extLst>
          </p:cNvPr>
          <p:cNvSpPr/>
          <p:nvPr/>
        </p:nvSpPr>
        <p:spPr>
          <a:xfrm rot="1499162">
            <a:off x="6526598" y="1979959"/>
            <a:ext cx="965573" cy="517411"/>
          </a:xfrm>
          <a:custGeom>
            <a:avLst/>
            <a:gdLst>
              <a:gd name="connsiteX0" fmla="*/ 965573 w 965573"/>
              <a:gd name="connsiteY0" fmla="*/ 289672 h 712110"/>
              <a:gd name="connsiteX1" fmla="*/ 620381 w 965573"/>
              <a:gd name="connsiteY1" fmla="*/ 0 h 712110"/>
              <a:gd name="connsiteX2" fmla="*/ 620381 w 965573"/>
              <a:gd name="connsiteY2" fmla="*/ 168975 h 712110"/>
              <a:gd name="connsiteX3" fmla="*/ 0 w 965573"/>
              <a:gd name="connsiteY3" fmla="*/ 712110 h 712110"/>
              <a:gd name="connsiteX4" fmla="*/ 620381 w 965573"/>
              <a:gd name="connsiteY4" fmla="*/ 422438 h 712110"/>
              <a:gd name="connsiteX5" fmla="*/ 620381 w 965573"/>
              <a:gd name="connsiteY5" fmla="*/ 579344 h 712110"/>
              <a:gd name="connsiteX6" fmla="*/ 965573 w 965573"/>
              <a:gd name="connsiteY6" fmla="*/ 289672 h 71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573" h="712110">
                <a:moveTo>
                  <a:pt x="965573" y="289672"/>
                </a:moveTo>
                <a:lnTo>
                  <a:pt x="620381" y="0"/>
                </a:lnTo>
                <a:lnTo>
                  <a:pt x="620381" y="168975"/>
                </a:lnTo>
                <a:cubicBezTo>
                  <a:pt x="90523" y="173803"/>
                  <a:pt x="0" y="712110"/>
                  <a:pt x="0" y="712110"/>
                </a:cubicBezTo>
                <a:cubicBezTo>
                  <a:pt x="0" y="712110"/>
                  <a:pt x="196736" y="426059"/>
                  <a:pt x="620381" y="422438"/>
                </a:cubicBezTo>
                <a:lnTo>
                  <a:pt x="620381" y="579344"/>
                </a:lnTo>
                <a:lnTo>
                  <a:pt x="965573" y="289672"/>
                </a:lnTo>
                <a:close/>
              </a:path>
            </a:pathLst>
          </a:custGeom>
          <a:solidFill>
            <a:srgbClr val="0000CC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30EA4-4381-D4C1-C4F5-3D6BF86B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4837" y="2705845"/>
            <a:ext cx="5368824" cy="206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455B3B-B00B-AE6C-AD39-ACAF965B6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610" y="2523275"/>
            <a:ext cx="6060738" cy="32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0394DB-8086-15BD-60BC-15E1DF1C90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BAF2F-9D84-F8EE-454F-E35732D2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64" y="1017477"/>
            <a:ext cx="8389271" cy="4716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FD6AC8-FC60-C4BA-D24B-092B54FB46F9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COMPANY’S MARKET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C5E66-9FA9-EB02-356C-FE168D5DBA0D}"/>
              </a:ext>
            </a:extLst>
          </p:cNvPr>
          <p:cNvSpPr txBox="1"/>
          <p:nvPr/>
        </p:nvSpPr>
        <p:spPr>
          <a:xfrm>
            <a:off x="2344270" y="5915355"/>
            <a:ext cx="7503458" cy="715089"/>
          </a:xfrm>
          <a:prstGeom prst="roundRect">
            <a:avLst>
              <a:gd name="adj" fmla="val 25443"/>
            </a:avLst>
          </a:prstGeom>
          <a:noFill/>
          <a:ln w="19050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Hardware actively doing </a:t>
            </a:r>
            <a:r>
              <a:rPr lang="en-IN" sz="20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 27 countries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across NA, EU and APAC region</a:t>
            </a:r>
          </a:p>
        </p:txBody>
      </p:sp>
    </p:spTree>
    <p:extLst>
      <p:ext uri="{BB962C8B-B14F-4D97-AF65-F5344CB8AC3E}">
        <p14:creationId xmlns:p14="http://schemas.microsoft.com/office/powerpoint/2010/main" val="250357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90960-D0BF-E052-7EB5-A4783F131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49" t="1018" r="792" b="1424"/>
          <a:stretch/>
        </p:blipFill>
        <p:spPr>
          <a:xfrm>
            <a:off x="6733865" y="2014605"/>
            <a:ext cx="5248843" cy="3295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01CB7D-C1EA-9441-ED6C-9C28E6288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1120" y="2392370"/>
            <a:ext cx="1831306" cy="2918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Q1. Provide the list of markets in which customer '</a:t>
            </a:r>
            <a:r>
              <a:rPr lang="en-IN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Exclusive' operates its business in the APAC  region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A49E93-F91F-B6D4-F406-0F1E4A835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10" y="2481599"/>
            <a:ext cx="4105836" cy="10686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A0C098-0D1D-8768-078D-04E089E033FA}"/>
              </a:ext>
            </a:extLst>
          </p:cNvPr>
          <p:cNvSpPr txBox="1"/>
          <p:nvPr/>
        </p:nvSpPr>
        <p:spPr>
          <a:xfrm>
            <a:off x="1416429" y="188258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41AE1-6175-584D-04F3-463EC9149172}"/>
              </a:ext>
            </a:extLst>
          </p:cNvPr>
          <p:cNvSpPr txBox="1"/>
          <p:nvPr/>
        </p:nvSpPr>
        <p:spPr>
          <a:xfrm>
            <a:off x="4856628" y="188258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20" name="Graphic 18" descr="Back RTL">
            <a:extLst>
              <a:ext uri="{FF2B5EF4-FFF2-40B4-BE49-F238E27FC236}">
                <a16:creationId xmlns:a16="http://schemas.microsoft.com/office/drawing/2014/main" id="{FA9DCAC9-325E-A0AB-6143-F918430CEE94}"/>
              </a:ext>
            </a:extLst>
          </p:cNvPr>
          <p:cNvSpPr/>
          <p:nvPr/>
        </p:nvSpPr>
        <p:spPr>
          <a:xfrm>
            <a:off x="3982754" y="1849348"/>
            <a:ext cx="965573" cy="517411"/>
          </a:xfrm>
          <a:custGeom>
            <a:avLst/>
            <a:gdLst>
              <a:gd name="connsiteX0" fmla="*/ 965573 w 965573"/>
              <a:gd name="connsiteY0" fmla="*/ 289672 h 712110"/>
              <a:gd name="connsiteX1" fmla="*/ 620381 w 965573"/>
              <a:gd name="connsiteY1" fmla="*/ 0 h 712110"/>
              <a:gd name="connsiteX2" fmla="*/ 620381 w 965573"/>
              <a:gd name="connsiteY2" fmla="*/ 168975 h 712110"/>
              <a:gd name="connsiteX3" fmla="*/ 0 w 965573"/>
              <a:gd name="connsiteY3" fmla="*/ 712110 h 712110"/>
              <a:gd name="connsiteX4" fmla="*/ 620381 w 965573"/>
              <a:gd name="connsiteY4" fmla="*/ 422438 h 712110"/>
              <a:gd name="connsiteX5" fmla="*/ 620381 w 965573"/>
              <a:gd name="connsiteY5" fmla="*/ 579344 h 712110"/>
              <a:gd name="connsiteX6" fmla="*/ 965573 w 965573"/>
              <a:gd name="connsiteY6" fmla="*/ 289672 h 71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573" h="712110">
                <a:moveTo>
                  <a:pt x="965573" y="289672"/>
                </a:moveTo>
                <a:lnTo>
                  <a:pt x="620381" y="0"/>
                </a:lnTo>
                <a:lnTo>
                  <a:pt x="620381" y="168975"/>
                </a:lnTo>
                <a:cubicBezTo>
                  <a:pt x="90523" y="173803"/>
                  <a:pt x="0" y="712110"/>
                  <a:pt x="0" y="712110"/>
                </a:cubicBezTo>
                <a:cubicBezTo>
                  <a:pt x="0" y="712110"/>
                  <a:pt x="196736" y="426059"/>
                  <a:pt x="620381" y="422438"/>
                </a:cubicBezTo>
                <a:lnTo>
                  <a:pt x="620381" y="579344"/>
                </a:lnTo>
                <a:lnTo>
                  <a:pt x="965573" y="289672"/>
                </a:lnTo>
                <a:close/>
              </a:path>
            </a:pathLst>
          </a:custGeom>
          <a:solidFill>
            <a:schemeClr val="tx2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1BEFB-5CC0-C3EB-7BB1-64C5C7457E3D}"/>
              </a:ext>
            </a:extLst>
          </p:cNvPr>
          <p:cNvSpPr txBox="1"/>
          <p:nvPr/>
        </p:nvSpPr>
        <p:spPr>
          <a:xfrm>
            <a:off x="1687604" y="5794749"/>
            <a:ext cx="8139953" cy="703540"/>
          </a:xfrm>
          <a:prstGeom prst="roundRect">
            <a:avLst>
              <a:gd name="adj" fmla="val 29138"/>
            </a:avLst>
          </a:prstGeom>
          <a:noFill/>
          <a:ln w="19050">
            <a:solidFill>
              <a:srgbClr val="00336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err="1"/>
              <a:t>Atliq</a:t>
            </a:r>
            <a:r>
              <a:rPr lang="en-IN" dirty="0"/>
              <a:t> Exclusive operates its business in 8 major markets of Asia Pacific region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dirty="0" err="1"/>
              <a:t>Atliq</a:t>
            </a:r>
            <a:r>
              <a:rPr lang="en-IN" dirty="0"/>
              <a:t> Exclusive has the most stores in APAC region followed by EU(6) and NA(2)</a:t>
            </a:r>
          </a:p>
        </p:txBody>
      </p:sp>
    </p:spTree>
    <p:extLst>
      <p:ext uri="{BB962C8B-B14F-4D97-AF65-F5344CB8AC3E}">
        <p14:creationId xmlns:p14="http://schemas.microsoft.com/office/powerpoint/2010/main" val="179881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Q2. W</a:t>
            </a:r>
            <a:r>
              <a:rPr lang="en-US" sz="1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is the percentage change of unique product increase in 2021 Vs. 2020? The final output contains the fields, unique_products_2021, unique_products_2020, </a:t>
            </a:r>
            <a:r>
              <a:rPr lang="en-US" sz="16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Percentage_chg</a:t>
            </a:r>
            <a:endParaRPr lang="en-IN" sz="16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0C098-0D1D-8768-078D-04E089E033FA}"/>
              </a:ext>
            </a:extLst>
          </p:cNvPr>
          <p:cNvSpPr txBox="1"/>
          <p:nvPr/>
        </p:nvSpPr>
        <p:spPr>
          <a:xfrm>
            <a:off x="2317382" y="1886890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41AE1-6175-584D-04F3-463EC9149172}"/>
              </a:ext>
            </a:extLst>
          </p:cNvPr>
          <p:cNvSpPr txBox="1"/>
          <p:nvPr/>
        </p:nvSpPr>
        <p:spPr>
          <a:xfrm>
            <a:off x="2294605" y="4049974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1BEFB-5CC0-C3EB-7BB1-64C5C7457E3D}"/>
              </a:ext>
            </a:extLst>
          </p:cNvPr>
          <p:cNvSpPr txBox="1"/>
          <p:nvPr/>
        </p:nvSpPr>
        <p:spPr>
          <a:xfrm>
            <a:off x="1367055" y="5837292"/>
            <a:ext cx="9457890" cy="742802"/>
          </a:xfrm>
          <a:prstGeom prst="wave">
            <a:avLst/>
          </a:prstGeom>
          <a:solidFill>
            <a:schemeClr val="accent5"/>
          </a:solidFill>
          <a:ln w="19050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err="1">
                <a:solidFill>
                  <a:schemeClr val="bg1"/>
                </a:solidFill>
              </a:rPr>
              <a:t>Atliq</a:t>
            </a:r>
            <a:r>
              <a:rPr lang="en-IN" dirty="0">
                <a:solidFill>
                  <a:schemeClr val="bg1"/>
                </a:solidFill>
              </a:rPr>
              <a:t> observed an </a:t>
            </a:r>
            <a:r>
              <a:rPr lang="en-IN" sz="1800" dirty="0">
                <a:solidFill>
                  <a:srgbClr val="0000CC"/>
                </a:solidFill>
              </a:rPr>
              <a:t>increase of 36.33% in number of unique products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from 2020 to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D514-D2E3-9376-808B-BA19FFA7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341" y="2256222"/>
            <a:ext cx="6109447" cy="10911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rrow Clockwise curve">
            <a:extLst>
              <a:ext uri="{FF2B5EF4-FFF2-40B4-BE49-F238E27FC236}">
                <a16:creationId xmlns:a16="http://schemas.microsoft.com/office/drawing/2014/main" id="{D83113AF-623A-5B72-5892-28A0B606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813330" y="3307887"/>
            <a:ext cx="764455" cy="764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5DE420-B164-B490-CE7F-9A1DD7BBB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663" y="4494682"/>
            <a:ext cx="5157343" cy="6516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DDAACC7-CF49-88EC-8EBD-32E8FE77D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321105"/>
              </p:ext>
            </p:extLst>
          </p:nvPr>
        </p:nvGraphicFramePr>
        <p:xfrm>
          <a:off x="7120034" y="2256222"/>
          <a:ext cx="4087553" cy="294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Left Brace 25">
            <a:extLst>
              <a:ext uri="{FF2B5EF4-FFF2-40B4-BE49-F238E27FC236}">
                <a16:creationId xmlns:a16="http://schemas.microsoft.com/office/drawing/2014/main" id="{04112826-45E6-E54D-1080-9C414A7E58AC}"/>
              </a:ext>
            </a:extLst>
          </p:cNvPr>
          <p:cNvSpPr/>
          <p:nvPr/>
        </p:nvSpPr>
        <p:spPr>
          <a:xfrm rot="10800000">
            <a:off x="10525988" y="2803795"/>
            <a:ext cx="209145" cy="533832"/>
          </a:xfrm>
          <a:prstGeom prst="leftBrace">
            <a:avLst/>
          </a:prstGeom>
          <a:noFill/>
          <a:ln w="12700"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9BA30A-E10F-8734-8064-698E9DDCAACB}"/>
              </a:ext>
            </a:extLst>
          </p:cNvPr>
          <p:cNvSpPr txBox="1"/>
          <p:nvPr/>
        </p:nvSpPr>
        <p:spPr>
          <a:xfrm>
            <a:off x="10735133" y="2916821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36.33%</a:t>
            </a:r>
          </a:p>
        </p:txBody>
      </p:sp>
    </p:spTree>
    <p:extLst>
      <p:ext uri="{BB962C8B-B14F-4D97-AF65-F5344CB8AC3E}">
        <p14:creationId xmlns:p14="http://schemas.microsoft.com/office/powerpoint/2010/main" val="38983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report with all the unique product counts for each Segment and Sort them in descending order of product counts. The final output contains 2 fields: Segment,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product_count</a:t>
            </a:r>
            <a:endParaRPr lang="en-IN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1BEFB-5CC0-C3EB-7BB1-64C5C7457E3D}"/>
              </a:ext>
            </a:extLst>
          </p:cNvPr>
          <p:cNvSpPr txBox="1"/>
          <p:nvPr/>
        </p:nvSpPr>
        <p:spPr>
          <a:xfrm>
            <a:off x="1367055" y="5837292"/>
            <a:ext cx="9457890" cy="742802"/>
          </a:xfrm>
          <a:prstGeom prst="wave">
            <a:avLst/>
          </a:prstGeom>
          <a:solidFill>
            <a:schemeClr val="accent5"/>
          </a:solidFill>
          <a:ln w="19050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err="1">
                <a:solidFill>
                  <a:schemeClr val="bg1"/>
                </a:solidFill>
              </a:rPr>
              <a:t>Atliq</a:t>
            </a:r>
            <a:r>
              <a:rPr lang="en-IN" dirty="0">
                <a:solidFill>
                  <a:schemeClr val="bg1"/>
                </a:solidFill>
              </a:rPr>
              <a:t> observed an </a:t>
            </a:r>
            <a:r>
              <a:rPr lang="en-IN" sz="1800" dirty="0">
                <a:solidFill>
                  <a:srgbClr val="0000CC"/>
                </a:solidFill>
              </a:rPr>
              <a:t>increase of 36.33% in number of unique products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from 2020 to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9B893-A222-D449-BE7D-668A41FDF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50" y="2450505"/>
            <a:ext cx="4115157" cy="1386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46698-8C5A-07EE-8F54-E793B738270B}"/>
              </a:ext>
            </a:extLst>
          </p:cNvPr>
          <p:cNvSpPr txBox="1"/>
          <p:nvPr/>
        </p:nvSpPr>
        <p:spPr>
          <a:xfrm>
            <a:off x="1416429" y="188258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82CDC-2867-B18F-063E-FC0AEA9578F0}"/>
              </a:ext>
            </a:extLst>
          </p:cNvPr>
          <p:cNvSpPr txBox="1"/>
          <p:nvPr/>
        </p:nvSpPr>
        <p:spPr>
          <a:xfrm>
            <a:off x="1367055" y="479551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Graphic 18" descr="Back RTL">
            <a:extLst>
              <a:ext uri="{FF2B5EF4-FFF2-40B4-BE49-F238E27FC236}">
                <a16:creationId xmlns:a16="http://schemas.microsoft.com/office/drawing/2014/main" id="{FDDC30DD-1198-901A-697F-615026492917}"/>
              </a:ext>
            </a:extLst>
          </p:cNvPr>
          <p:cNvSpPr/>
          <p:nvPr/>
        </p:nvSpPr>
        <p:spPr>
          <a:xfrm rot="3082340">
            <a:off x="2231050" y="4040486"/>
            <a:ext cx="965573" cy="517411"/>
          </a:xfrm>
          <a:custGeom>
            <a:avLst/>
            <a:gdLst>
              <a:gd name="connsiteX0" fmla="*/ 965573 w 965573"/>
              <a:gd name="connsiteY0" fmla="*/ 289672 h 712110"/>
              <a:gd name="connsiteX1" fmla="*/ 620381 w 965573"/>
              <a:gd name="connsiteY1" fmla="*/ 0 h 712110"/>
              <a:gd name="connsiteX2" fmla="*/ 620381 w 965573"/>
              <a:gd name="connsiteY2" fmla="*/ 168975 h 712110"/>
              <a:gd name="connsiteX3" fmla="*/ 0 w 965573"/>
              <a:gd name="connsiteY3" fmla="*/ 712110 h 712110"/>
              <a:gd name="connsiteX4" fmla="*/ 620381 w 965573"/>
              <a:gd name="connsiteY4" fmla="*/ 422438 h 712110"/>
              <a:gd name="connsiteX5" fmla="*/ 620381 w 965573"/>
              <a:gd name="connsiteY5" fmla="*/ 579344 h 712110"/>
              <a:gd name="connsiteX6" fmla="*/ 965573 w 965573"/>
              <a:gd name="connsiteY6" fmla="*/ 289672 h 71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573" h="712110">
                <a:moveTo>
                  <a:pt x="965573" y="289672"/>
                </a:moveTo>
                <a:lnTo>
                  <a:pt x="620381" y="0"/>
                </a:lnTo>
                <a:lnTo>
                  <a:pt x="620381" y="168975"/>
                </a:lnTo>
                <a:cubicBezTo>
                  <a:pt x="90523" y="173803"/>
                  <a:pt x="0" y="712110"/>
                  <a:pt x="0" y="712110"/>
                </a:cubicBezTo>
                <a:cubicBezTo>
                  <a:pt x="0" y="712110"/>
                  <a:pt x="196736" y="426059"/>
                  <a:pt x="620381" y="422438"/>
                </a:cubicBezTo>
                <a:lnTo>
                  <a:pt x="620381" y="579344"/>
                </a:lnTo>
                <a:lnTo>
                  <a:pt x="965573" y="289672"/>
                </a:lnTo>
                <a:close/>
              </a:path>
            </a:pathLst>
          </a:custGeom>
          <a:solidFill>
            <a:srgbClr val="0000CC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FAFAA2-9EA9-A3F8-A082-CAEFE6A82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757" y="4251747"/>
            <a:ext cx="2089565" cy="1386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3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Follow-up: Which segment had the most increase in unique products in2021 vs 2020? The final output contains these fields,segmentproduct_count_2020product_count_2021difference</a:t>
            </a:r>
            <a:endParaRPr lang="en-IN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1BEFB-5CC0-C3EB-7BB1-64C5C7457E3D}"/>
              </a:ext>
            </a:extLst>
          </p:cNvPr>
          <p:cNvSpPr txBox="1"/>
          <p:nvPr/>
        </p:nvSpPr>
        <p:spPr>
          <a:xfrm>
            <a:off x="1842185" y="5291360"/>
            <a:ext cx="8202768" cy="646986"/>
          </a:xfrm>
          <a:prstGeom prst="roundRect">
            <a:avLst/>
          </a:prstGeom>
          <a:noFill/>
          <a:ln w="19050">
            <a:solidFill>
              <a:srgbClr val="00336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Accessories had the largest production growth over period</a:t>
            </a:r>
          </a:p>
          <a:p>
            <a:r>
              <a:rPr lang="en-IN" dirty="0"/>
              <a:t>Storage and Networking production is at lower rate in comparison to other segments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46698-8C5A-07EE-8F54-E793B738270B}"/>
              </a:ext>
            </a:extLst>
          </p:cNvPr>
          <p:cNvSpPr txBox="1"/>
          <p:nvPr/>
        </p:nvSpPr>
        <p:spPr>
          <a:xfrm>
            <a:off x="255494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82CDC-2867-B18F-063E-FC0AEA9578F0}"/>
              </a:ext>
            </a:extLst>
          </p:cNvPr>
          <p:cNvSpPr txBox="1"/>
          <p:nvPr/>
        </p:nvSpPr>
        <p:spPr>
          <a:xfrm>
            <a:off x="8343866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Graphic 18" descr="Back RTL">
            <a:extLst>
              <a:ext uri="{FF2B5EF4-FFF2-40B4-BE49-F238E27FC236}">
                <a16:creationId xmlns:a16="http://schemas.microsoft.com/office/drawing/2014/main" id="{FDDC30DD-1198-901A-697F-615026492917}"/>
              </a:ext>
            </a:extLst>
          </p:cNvPr>
          <p:cNvSpPr/>
          <p:nvPr/>
        </p:nvSpPr>
        <p:spPr>
          <a:xfrm rot="1499162">
            <a:off x="6938976" y="1979959"/>
            <a:ext cx="965573" cy="517411"/>
          </a:xfrm>
          <a:custGeom>
            <a:avLst/>
            <a:gdLst>
              <a:gd name="connsiteX0" fmla="*/ 965573 w 965573"/>
              <a:gd name="connsiteY0" fmla="*/ 289672 h 712110"/>
              <a:gd name="connsiteX1" fmla="*/ 620381 w 965573"/>
              <a:gd name="connsiteY1" fmla="*/ 0 h 712110"/>
              <a:gd name="connsiteX2" fmla="*/ 620381 w 965573"/>
              <a:gd name="connsiteY2" fmla="*/ 168975 h 712110"/>
              <a:gd name="connsiteX3" fmla="*/ 0 w 965573"/>
              <a:gd name="connsiteY3" fmla="*/ 712110 h 712110"/>
              <a:gd name="connsiteX4" fmla="*/ 620381 w 965573"/>
              <a:gd name="connsiteY4" fmla="*/ 422438 h 712110"/>
              <a:gd name="connsiteX5" fmla="*/ 620381 w 965573"/>
              <a:gd name="connsiteY5" fmla="*/ 579344 h 712110"/>
              <a:gd name="connsiteX6" fmla="*/ 965573 w 965573"/>
              <a:gd name="connsiteY6" fmla="*/ 289672 h 71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573" h="712110">
                <a:moveTo>
                  <a:pt x="965573" y="289672"/>
                </a:moveTo>
                <a:lnTo>
                  <a:pt x="620381" y="0"/>
                </a:lnTo>
                <a:lnTo>
                  <a:pt x="620381" y="168975"/>
                </a:lnTo>
                <a:cubicBezTo>
                  <a:pt x="90523" y="173803"/>
                  <a:pt x="0" y="712110"/>
                  <a:pt x="0" y="712110"/>
                </a:cubicBezTo>
                <a:cubicBezTo>
                  <a:pt x="0" y="712110"/>
                  <a:pt x="196736" y="426059"/>
                  <a:pt x="620381" y="422438"/>
                </a:cubicBezTo>
                <a:lnTo>
                  <a:pt x="620381" y="579344"/>
                </a:lnTo>
                <a:lnTo>
                  <a:pt x="965573" y="289672"/>
                </a:lnTo>
                <a:close/>
              </a:path>
            </a:pathLst>
          </a:custGeom>
          <a:solidFill>
            <a:srgbClr val="0000CC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D4CD5-ED2C-8ADA-7BDB-1D054394A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7" y="2407656"/>
            <a:ext cx="6500423" cy="22557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87D1D6-FD95-9E7B-2050-5085BC25E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6741" y="2678107"/>
            <a:ext cx="3810330" cy="11812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8011A4-AB27-7EA1-01A3-6AA562672E41}"/>
              </a:ext>
            </a:extLst>
          </p:cNvPr>
          <p:cNvSpPr/>
          <p:nvPr/>
        </p:nvSpPr>
        <p:spPr>
          <a:xfrm>
            <a:off x="7772400" y="3552336"/>
            <a:ext cx="3545706" cy="308080"/>
          </a:xfrm>
          <a:prstGeom prst="rect">
            <a:avLst/>
          </a:prstGeom>
          <a:noFill/>
          <a:ln w="19050">
            <a:solidFill>
              <a:srgbClr val="9933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0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BE9F27-0572-68B2-F97F-3E99545BA996}"/>
              </a:ext>
            </a:extLst>
          </p:cNvPr>
          <p:cNvSpPr/>
          <p:nvPr/>
        </p:nvSpPr>
        <p:spPr>
          <a:xfrm>
            <a:off x="2085351" y="4866201"/>
            <a:ext cx="8152343" cy="1292552"/>
          </a:xfrm>
          <a:prstGeom prst="roundRect">
            <a:avLst>
              <a:gd name="adj" fmla="val 22909"/>
            </a:avLst>
          </a:prstGeom>
          <a:solidFill>
            <a:srgbClr val="8AA5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20B2C-4890-80C4-8144-EB7E4DFE7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037" y="2413316"/>
            <a:ext cx="6245008" cy="21920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Q5.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products that have the highest and lowest manufacturing costs. The final output should contain these fields,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product,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manufacturing_cost</a:t>
            </a:r>
            <a:endParaRPr lang="en-IN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46698-8C5A-07EE-8F54-E793B738270B}"/>
              </a:ext>
            </a:extLst>
          </p:cNvPr>
          <p:cNvSpPr txBox="1"/>
          <p:nvPr/>
        </p:nvSpPr>
        <p:spPr>
          <a:xfrm>
            <a:off x="255494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82CDC-2867-B18F-063E-FC0AEA9578F0}"/>
              </a:ext>
            </a:extLst>
          </p:cNvPr>
          <p:cNvSpPr txBox="1"/>
          <p:nvPr/>
        </p:nvSpPr>
        <p:spPr>
          <a:xfrm>
            <a:off x="8343866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Graphic 18" descr="Back RTL">
            <a:extLst>
              <a:ext uri="{FF2B5EF4-FFF2-40B4-BE49-F238E27FC236}">
                <a16:creationId xmlns:a16="http://schemas.microsoft.com/office/drawing/2014/main" id="{FDDC30DD-1198-901A-697F-615026492917}"/>
              </a:ext>
            </a:extLst>
          </p:cNvPr>
          <p:cNvSpPr/>
          <p:nvPr/>
        </p:nvSpPr>
        <p:spPr>
          <a:xfrm rot="1499162">
            <a:off x="6938976" y="1979959"/>
            <a:ext cx="965573" cy="517411"/>
          </a:xfrm>
          <a:custGeom>
            <a:avLst/>
            <a:gdLst>
              <a:gd name="connsiteX0" fmla="*/ 965573 w 965573"/>
              <a:gd name="connsiteY0" fmla="*/ 289672 h 712110"/>
              <a:gd name="connsiteX1" fmla="*/ 620381 w 965573"/>
              <a:gd name="connsiteY1" fmla="*/ 0 h 712110"/>
              <a:gd name="connsiteX2" fmla="*/ 620381 w 965573"/>
              <a:gd name="connsiteY2" fmla="*/ 168975 h 712110"/>
              <a:gd name="connsiteX3" fmla="*/ 0 w 965573"/>
              <a:gd name="connsiteY3" fmla="*/ 712110 h 712110"/>
              <a:gd name="connsiteX4" fmla="*/ 620381 w 965573"/>
              <a:gd name="connsiteY4" fmla="*/ 422438 h 712110"/>
              <a:gd name="connsiteX5" fmla="*/ 620381 w 965573"/>
              <a:gd name="connsiteY5" fmla="*/ 579344 h 712110"/>
              <a:gd name="connsiteX6" fmla="*/ 965573 w 965573"/>
              <a:gd name="connsiteY6" fmla="*/ 289672 h 71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573" h="712110">
                <a:moveTo>
                  <a:pt x="965573" y="289672"/>
                </a:moveTo>
                <a:lnTo>
                  <a:pt x="620381" y="0"/>
                </a:lnTo>
                <a:lnTo>
                  <a:pt x="620381" y="168975"/>
                </a:lnTo>
                <a:cubicBezTo>
                  <a:pt x="90523" y="173803"/>
                  <a:pt x="0" y="712110"/>
                  <a:pt x="0" y="712110"/>
                </a:cubicBezTo>
                <a:cubicBezTo>
                  <a:pt x="0" y="712110"/>
                  <a:pt x="196736" y="426059"/>
                  <a:pt x="620381" y="422438"/>
                </a:cubicBezTo>
                <a:lnTo>
                  <a:pt x="620381" y="579344"/>
                </a:lnTo>
                <a:lnTo>
                  <a:pt x="965573" y="289672"/>
                </a:lnTo>
                <a:close/>
              </a:path>
            </a:pathLst>
          </a:custGeom>
          <a:solidFill>
            <a:srgbClr val="0000CC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E16ADF-5B6A-85DA-8E3B-9E22A9497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3455" y="2645150"/>
            <a:ext cx="4268446" cy="7179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AFA606-6340-5EB2-F189-47E7C5B3E07B}"/>
              </a:ext>
            </a:extLst>
          </p:cNvPr>
          <p:cNvSpPr txBox="1"/>
          <p:nvPr/>
        </p:nvSpPr>
        <p:spPr>
          <a:xfrm>
            <a:off x="2823882" y="5021091"/>
            <a:ext cx="8730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Mouse: AQ Master wired x1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manufacturing cost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E363ACD0-37B5-3E39-A7EA-3461262BA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8065" y="5421201"/>
            <a:ext cx="573103" cy="5731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2D7B96-46FE-7AFA-4921-0E1590925BCD}"/>
              </a:ext>
            </a:extLst>
          </p:cNvPr>
          <p:cNvSpPr txBox="1"/>
          <p:nvPr/>
        </p:nvSpPr>
        <p:spPr>
          <a:xfrm>
            <a:off x="2823882" y="5527180"/>
            <a:ext cx="7664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Personal Desktop: AQ Home Allin1 Gen2 has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manufacturing cost</a:t>
            </a:r>
            <a:endParaRPr lang="en-IN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313DD5-B216-C734-5312-25B879753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6144" r="11677" b="10167"/>
          <a:stretch/>
        </p:blipFill>
        <p:spPr bwMode="auto">
          <a:xfrm>
            <a:off x="2289097" y="5013666"/>
            <a:ext cx="331040" cy="39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49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Q6.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 report which contains the top 5 customers who received an average high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pre_invoice_discount_pct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fiscal year 2021 and in the Indian market. The final output contains these fields,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customer_code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customer,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average_discount_percentage</a:t>
            </a:r>
            <a:endParaRPr lang="en-IN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46698-8C5A-07EE-8F54-E793B738270B}"/>
              </a:ext>
            </a:extLst>
          </p:cNvPr>
          <p:cNvSpPr txBox="1"/>
          <p:nvPr/>
        </p:nvSpPr>
        <p:spPr>
          <a:xfrm>
            <a:off x="255494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82CDC-2867-B18F-063E-FC0AEA9578F0}"/>
              </a:ext>
            </a:extLst>
          </p:cNvPr>
          <p:cNvSpPr txBox="1"/>
          <p:nvPr/>
        </p:nvSpPr>
        <p:spPr>
          <a:xfrm>
            <a:off x="8343866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Graphic 18" descr="Back RTL">
            <a:extLst>
              <a:ext uri="{FF2B5EF4-FFF2-40B4-BE49-F238E27FC236}">
                <a16:creationId xmlns:a16="http://schemas.microsoft.com/office/drawing/2014/main" id="{FDDC30DD-1198-901A-697F-615026492917}"/>
              </a:ext>
            </a:extLst>
          </p:cNvPr>
          <p:cNvSpPr/>
          <p:nvPr/>
        </p:nvSpPr>
        <p:spPr>
          <a:xfrm rot="1499162">
            <a:off x="6526598" y="1979959"/>
            <a:ext cx="965573" cy="517411"/>
          </a:xfrm>
          <a:custGeom>
            <a:avLst/>
            <a:gdLst>
              <a:gd name="connsiteX0" fmla="*/ 965573 w 965573"/>
              <a:gd name="connsiteY0" fmla="*/ 289672 h 712110"/>
              <a:gd name="connsiteX1" fmla="*/ 620381 w 965573"/>
              <a:gd name="connsiteY1" fmla="*/ 0 h 712110"/>
              <a:gd name="connsiteX2" fmla="*/ 620381 w 965573"/>
              <a:gd name="connsiteY2" fmla="*/ 168975 h 712110"/>
              <a:gd name="connsiteX3" fmla="*/ 0 w 965573"/>
              <a:gd name="connsiteY3" fmla="*/ 712110 h 712110"/>
              <a:gd name="connsiteX4" fmla="*/ 620381 w 965573"/>
              <a:gd name="connsiteY4" fmla="*/ 422438 h 712110"/>
              <a:gd name="connsiteX5" fmla="*/ 620381 w 965573"/>
              <a:gd name="connsiteY5" fmla="*/ 579344 h 712110"/>
              <a:gd name="connsiteX6" fmla="*/ 965573 w 965573"/>
              <a:gd name="connsiteY6" fmla="*/ 289672 h 71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573" h="712110">
                <a:moveTo>
                  <a:pt x="965573" y="289672"/>
                </a:moveTo>
                <a:lnTo>
                  <a:pt x="620381" y="0"/>
                </a:lnTo>
                <a:lnTo>
                  <a:pt x="620381" y="168975"/>
                </a:lnTo>
                <a:cubicBezTo>
                  <a:pt x="90523" y="173803"/>
                  <a:pt x="0" y="712110"/>
                  <a:pt x="0" y="712110"/>
                </a:cubicBezTo>
                <a:cubicBezTo>
                  <a:pt x="0" y="712110"/>
                  <a:pt x="196736" y="426059"/>
                  <a:pt x="620381" y="422438"/>
                </a:cubicBezTo>
                <a:lnTo>
                  <a:pt x="620381" y="579344"/>
                </a:lnTo>
                <a:lnTo>
                  <a:pt x="965573" y="289672"/>
                </a:lnTo>
                <a:close/>
              </a:path>
            </a:pathLst>
          </a:custGeom>
          <a:solidFill>
            <a:srgbClr val="0000CC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7165E-BCE9-BD44-E334-72FEC04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544" y="2418523"/>
            <a:ext cx="6111770" cy="35664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DB66E6-09D2-8DF8-8543-7E2FFFE13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9384" y="2715587"/>
            <a:ext cx="4485852" cy="1426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49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4F343C-EE50-43AE-A883-2E44BBC461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B6465-587E-E931-4CEA-41AFAAAA3202}"/>
              </a:ext>
            </a:extLst>
          </p:cNvPr>
          <p:cNvSpPr txBox="1"/>
          <p:nvPr/>
        </p:nvSpPr>
        <p:spPr>
          <a:xfrm>
            <a:off x="421341" y="277906"/>
            <a:ext cx="971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QUERY &amp;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3FFFD-E3AD-867C-DA44-314E2D1544A1}"/>
              </a:ext>
            </a:extLst>
          </p:cNvPr>
          <p:cNvSpPr txBox="1"/>
          <p:nvPr/>
        </p:nvSpPr>
        <p:spPr>
          <a:xfrm>
            <a:off x="255494" y="969250"/>
            <a:ext cx="11167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Q7.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complete report of the Gross sales amount for the customer “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AtliqExclusive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for each month. This analysis helps to get an idea of low and high-performing months and take strategic decisions. The final report contains these columns: Month, Year, Gross sales Amount</a:t>
            </a:r>
            <a:endParaRPr lang="en-IN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46698-8C5A-07EE-8F54-E793B738270B}"/>
              </a:ext>
            </a:extLst>
          </p:cNvPr>
          <p:cNvSpPr txBox="1"/>
          <p:nvPr/>
        </p:nvSpPr>
        <p:spPr>
          <a:xfrm>
            <a:off x="255494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82CDC-2867-B18F-063E-FC0AEA9578F0}"/>
              </a:ext>
            </a:extLst>
          </p:cNvPr>
          <p:cNvSpPr txBox="1"/>
          <p:nvPr/>
        </p:nvSpPr>
        <p:spPr>
          <a:xfrm>
            <a:off x="8343866" y="198333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Graphic 18" descr="Back RTL">
            <a:extLst>
              <a:ext uri="{FF2B5EF4-FFF2-40B4-BE49-F238E27FC236}">
                <a16:creationId xmlns:a16="http://schemas.microsoft.com/office/drawing/2014/main" id="{FDDC30DD-1198-901A-697F-615026492917}"/>
              </a:ext>
            </a:extLst>
          </p:cNvPr>
          <p:cNvSpPr/>
          <p:nvPr/>
        </p:nvSpPr>
        <p:spPr>
          <a:xfrm rot="1499162">
            <a:off x="6526598" y="1979959"/>
            <a:ext cx="965573" cy="517411"/>
          </a:xfrm>
          <a:custGeom>
            <a:avLst/>
            <a:gdLst>
              <a:gd name="connsiteX0" fmla="*/ 965573 w 965573"/>
              <a:gd name="connsiteY0" fmla="*/ 289672 h 712110"/>
              <a:gd name="connsiteX1" fmla="*/ 620381 w 965573"/>
              <a:gd name="connsiteY1" fmla="*/ 0 h 712110"/>
              <a:gd name="connsiteX2" fmla="*/ 620381 w 965573"/>
              <a:gd name="connsiteY2" fmla="*/ 168975 h 712110"/>
              <a:gd name="connsiteX3" fmla="*/ 0 w 965573"/>
              <a:gd name="connsiteY3" fmla="*/ 712110 h 712110"/>
              <a:gd name="connsiteX4" fmla="*/ 620381 w 965573"/>
              <a:gd name="connsiteY4" fmla="*/ 422438 h 712110"/>
              <a:gd name="connsiteX5" fmla="*/ 620381 w 965573"/>
              <a:gd name="connsiteY5" fmla="*/ 579344 h 712110"/>
              <a:gd name="connsiteX6" fmla="*/ 965573 w 965573"/>
              <a:gd name="connsiteY6" fmla="*/ 289672 h 71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573" h="712110">
                <a:moveTo>
                  <a:pt x="965573" y="289672"/>
                </a:moveTo>
                <a:lnTo>
                  <a:pt x="620381" y="0"/>
                </a:lnTo>
                <a:lnTo>
                  <a:pt x="620381" y="168975"/>
                </a:lnTo>
                <a:cubicBezTo>
                  <a:pt x="90523" y="173803"/>
                  <a:pt x="0" y="712110"/>
                  <a:pt x="0" y="712110"/>
                </a:cubicBezTo>
                <a:cubicBezTo>
                  <a:pt x="0" y="712110"/>
                  <a:pt x="196736" y="426059"/>
                  <a:pt x="620381" y="422438"/>
                </a:cubicBezTo>
                <a:lnTo>
                  <a:pt x="620381" y="579344"/>
                </a:lnTo>
                <a:lnTo>
                  <a:pt x="965573" y="289672"/>
                </a:lnTo>
                <a:close/>
              </a:path>
            </a:pathLst>
          </a:custGeom>
          <a:solidFill>
            <a:srgbClr val="0000CC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93A709-3CCC-55EC-5672-A3A3658C5F0C}"/>
              </a:ext>
            </a:extLst>
          </p:cNvPr>
          <p:cNvGrpSpPr/>
          <p:nvPr/>
        </p:nvGrpSpPr>
        <p:grpSpPr>
          <a:xfrm>
            <a:off x="7701166" y="2418524"/>
            <a:ext cx="2664118" cy="4054205"/>
            <a:chOff x="7701166" y="2418524"/>
            <a:chExt cx="2664118" cy="40542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1B1451-FCF0-B57C-4AB3-6DE27FFF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01166" y="2418524"/>
              <a:ext cx="2664118" cy="20868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EFA55D-FEF4-AAFC-B88C-628A572E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01166" y="4491357"/>
              <a:ext cx="2659610" cy="19813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660793-0832-477B-8254-00445FE6393C}"/>
                </a:ext>
              </a:extLst>
            </p:cNvPr>
            <p:cNvCxnSpPr>
              <a:cxnSpLocks/>
            </p:cNvCxnSpPr>
            <p:nvPr/>
          </p:nvCxnSpPr>
          <p:spPr>
            <a:xfrm>
              <a:off x="7701166" y="4501517"/>
              <a:ext cx="265961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3029C94-74DB-0F0F-E75D-3B4C224AA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94" y="2575581"/>
            <a:ext cx="6771056" cy="1772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571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</TotalTime>
  <Words>589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Gunjan Trehan</dc:creator>
  <cp:lastModifiedBy>Gunjan Trehan</cp:lastModifiedBy>
  <cp:revision>1</cp:revision>
  <dcterms:created xsi:type="dcterms:W3CDTF">2024-01-07T07:48:06Z</dcterms:created>
  <dcterms:modified xsi:type="dcterms:W3CDTF">2024-01-08T21:02:19Z</dcterms:modified>
</cp:coreProperties>
</file>