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Giuseppe Triolo Puleio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 100/0041524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/>
            <a:r>
              <a:rPr lang="it-IT" sz="2000" dirty="0"/>
              <a:t>Per la realizzazione del </a:t>
            </a:r>
            <a:r>
              <a:rPr lang="it-IT" sz="2000" dirty="0" err="1"/>
              <a:t>MiniHomework</a:t>
            </a:r>
            <a:r>
              <a:rPr lang="it-IT" sz="2000" dirty="0"/>
              <a:t> 3 ho deciso di proseguire con lo sviluppo della pagina realizzata per il </a:t>
            </a:r>
            <a:r>
              <a:rPr lang="it-IT" sz="2000" dirty="0" err="1"/>
              <a:t>MiniHomework</a:t>
            </a:r>
            <a:r>
              <a:rPr lang="it-IT" sz="2000" dirty="0"/>
              <a:t> 1, apportando qualche revisione:</a:t>
            </a:r>
          </a:p>
          <a:p>
            <a:pPr lvl="1" algn="just"/>
            <a:r>
              <a:rPr lang="it-IT" sz="1600" dirty="0"/>
              <a:t>Modifica sistema di posizionamento dei vari job (utilizzando Flex-</a:t>
            </a:r>
            <a:r>
              <a:rPr lang="it-IT" sz="1600" dirty="0" err="1"/>
              <a:t>wrap</a:t>
            </a:r>
            <a:r>
              <a:rPr lang="it-IT" sz="1600" dirty="0"/>
              <a:t>);</a:t>
            </a:r>
          </a:p>
          <a:p>
            <a:pPr lvl="1" algn="just"/>
            <a:r>
              <a:rPr lang="it-IT" sz="1600" dirty="0"/>
              <a:t>Ridimensionamento dell’</a:t>
            </a:r>
            <a:r>
              <a:rPr lang="it-IT" sz="1600" dirty="0" err="1"/>
              <a:t>header</a:t>
            </a:r>
            <a:r>
              <a:rPr lang="it-IT" sz="1600" dirty="0"/>
              <a:t> e ottimizzazione posizionamento titolo;</a:t>
            </a:r>
          </a:p>
          <a:p>
            <a:pPr lvl="1" algn="just"/>
            <a:r>
              <a:rPr lang="it-IT" sz="1600" dirty="0"/>
              <a:t>Inserimento di una nuova sezione relativa ai lavori ancora in corso;</a:t>
            </a:r>
          </a:p>
          <a:p>
            <a:pPr lvl="1" algn="just"/>
            <a:r>
              <a:rPr lang="it-IT" sz="1600" dirty="0"/>
              <a:t>Inserimento di un Overlay per le funzionalità aggiuntive.</a:t>
            </a:r>
          </a:p>
          <a:p>
            <a:pPr algn="just"/>
            <a:r>
              <a:rPr lang="it-IT" sz="2000" dirty="0"/>
              <a:t>Le API integrate sono le seguenti:</a:t>
            </a:r>
          </a:p>
          <a:p>
            <a:pPr lvl="1" algn="just"/>
            <a:r>
              <a:rPr lang="it-IT" sz="1600" dirty="0"/>
              <a:t>Google Maps per la collocazione dei progetti (API Key);</a:t>
            </a:r>
          </a:p>
          <a:p>
            <a:pPr lvl="1" algn="just"/>
            <a:r>
              <a:rPr lang="it-IT" sz="1600" dirty="0"/>
              <a:t>YouTube per la ricerca di video inerenti i progetti (API Key);</a:t>
            </a:r>
          </a:p>
          <a:p>
            <a:pPr lvl="1" algn="just"/>
            <a:r>
              <a:rPr lang="it-IT" sz="1600" dirty="0" err="1"/>
              <a:t>ToDoist</a:t>
            </a:r>
            <a:r>
              <a:rPr lang="it-IT" sz="1600" dirty="0"/>
              <a:t> per la visualizzazione dei progetti ancora in corso (OAuth2).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Google Maps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10F9039-F452-462C-88BF-9928399B6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797" y="4366158"/>
            <a:ext cx="4260376" cy="2147939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FCC379-397C-4BD4-AE63-5E5A07B1C799}"/>
              </a:ext>
            </a:extLst>
          </p:cNvPr>
          <p:cNvSpPr txBox="1">
            <a:spLocks/>
          </p:cNvSpPr>
          <p:nvPr/>
        </p:nvSpPr>
        <p:spPr>
          <a:xfrm>
            <a:off x="4809312" y="162919"/>
            <a:ext cx="6555347" cy="4193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600" dirty="0"/>
              <a:t>Cliccando sul pulsante tondo con il simbolo della posizione, si aprirà un overlay con la mappa di </a:t>
            </a:r>
            <a:r>
              <a:rPr lang="it-IT" sz="1600" dirty="0" err="1"/>
              <a:t>google</a:t>
            </a:r>
            <a:r>
              <a:rPr lang="it-IT" sz="1600" dirty="0"/>
              <a:t> centrata sulla posizione dell’impianto.</a:t>
            </a:r>
          </a:p>
          <a:p>
            <a:pPr algn="just"/>
            <a:r>
              <a:rPr lang="it-IT" sz="1600" dirty="0"/>
              <a:t>L’integrazione ha richiesto l’abilitazione delle API Key di Google.</a:t>
            </a:r>
          </a:p>
          <a:p>
            <a:pPr algn="just"/>
            <a:r>
              <a:rPr lang="it-IT" sz="1600" dirty="0"/>
              <a:t>Per richiedere la mappa alla posizione corretta è sufficiente inserire un «</a:t>
            </a:r>
            <a:r>
              <a:rPr lang="it-IT" sz="1600" dirty="0" err="1"/>
              <a:t>iframe</a:t>
            </a:r>
            <a:r>
              <a:rPr lang="it-IT" sz="1600" dirty="0"/>
              <a:t>» con i parametri indicati dalle guide Google. Esempio:</a:t>
            </a:r>
          </a:p>
          <a:p>
            <a:pPr lvl="1" algn="just"/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restUrl</a:t>
            </a:r>
            <a:r>
              <a:rPr lang="it-IT" sz="1200" dirty="0"/>
              <a:t> = 'https://www.google.com/</a:t>
            </a:r>
            <a:r>
              <a:rPr lang="it-IT" sz="1200" dirty="0" err="1"/>
              <a:t>maps</a:t>
            </a:r>
            <a:r>
              <a:rPr lang="it-IT" sz="1200" dirty="0"/>
              <a:t>/</a:t>
            </a:r>
            <a:r>
              <a:rPr lang="it-IT" sz="1200" dirty="0" err="1"/>
              <a:t>embed</a:t>
            </a:r>
            <a:r>
              <a:rPr lang="it-IT" sz="1200" dirty="0"/>
              <a:t>/v1/</a:t>
            </a:r>
            <a:r>
              <a:rPr lang="it-IT" sz="1200" dirty="0" err="1"/>
              <a:t>view?key</a:t>
            </a:r>
            <a:r>
              <a:rPr lang="it-IT" sz="1200" dirty="0"/>
              <a:t>=' + API_KEY_GOOGLE + '&amp;center=' + </a:t>
            </a:r>
            <a:r>
              <a:rPr lang="it-IT" sz="1200" dirty="0" err="1"/>
              <a:t>lat</a:t>
            </a:r>
            <a:r>
              <a:rPr lang="it-IT" sz="1200" dirty="0"/>
              <a:t> + ',' + long + '&amp;zoom=18&amp;maptype=satellite';  </a:t>
            </a:r>
          </a:p>
          <a:p>
            <a:pPr lvl="1" algn="just"/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overlayContent</a:t>
            </a:r>
            <a:r>
              <a:rPr lang="it-IT" sz="1200" dirty="0"/>
              <a:t> = </a:t>
            </a:r>
            <a:r>
              <a:rPr lang="it-IT" sz="1200" dirty="0" err="1"/>
              <a:t>document.querySelector</a:t>
            </a:r>
            <a:r>
              <a:rPr lang="it-IT" sz="1200" dirty="0"/>
              <a:t>('#overlay .</a:t>
            </a:r>
            <a:r>
              <a:rPr lang="it-IT" sz="1200" dirty="0" err="1"/>
              <a:t>content</a:t>
            </a:r>
            <a:r>
              <a:rPr lang="it-IT" sz="1200" dirty="0"/>
              <a:t>');</a:t>
            </a:r>
          </a:p>
          <a:p>
            <a:pPr lvl="1" algn="just"/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iframe</a:t>
            </a:r>
            <a:r>
              <a:rPr lang="it-IT" sz="1200" dirty="0"/>
              <a:t> = </a:t>
            </a:r>
            <a:r>
              <a:rPr lang="it-IT" sz="1200" dirty="0" err="1"/>
              <a:t>document.createElement</a:t>
            </a:r>
            <a:r>
              <a:rPr lang="it-IT" sz="1200" dirty="0"/>
              <a:t>('</a:t>
            </a:r>
            <a:r>
              <a:rPr lang="it-IT" sz="1200" dirty="0" err="1"/>
              <a:t>iframe</a:t>
            </a:r>
            <a:r>
              <a:rPr lang="it-IT" sz="1200" dirty="0"/>
              <a:t>');</a:t>
            </a:r>
          </a:p>
          <a:p>
            <a:pPr lvl="1" algn="just"/>
            <a:r>
              <a:rPr lang="it-IT" sz="1200" dirty="0" err="1"/>
              <a:t>iframe.src</a:t>
            </a:r>
            <a:r>
              <a:rPr lang="it-IT" sz="1200" dirty="0"/>
              <a:t> = </a:t>
            </a:r>
            <a:r>
              <a:rPr lang="it-IT" sz="1200" dirty="0" err="1"/>
              <a:t>restUrl</a:t>
            </a:r>
            <a:r>
              <a:rPr lang="it-IT" sz="1200" dirty="0"/>
              <a:t>;</a:t>
            </a:r>
          </a:p>
          <a:p>
            <a:pPr lvl="1" algn="just"/>
            <a:r>
              <a:rPr lang="it-IT" sz="1200" dirty="0" err="1"/>
              <a:t>iframe.referrerPolicy</a:t>
            </a:r>
            <a:r>
              <a:rPr lang="it-IT" sz="1200" dirty="0"/>
              <a:t> = 'no-</a:t>
            </a:r>
            <a:r>
              <a:rPr lang="it-IT" sz="1200" dirty="0" err="1"/>
              <a:t>referrer</a:t>
            </a:r>
            <a:r>
              <a:rPr lang="it-IT" sz="1200" dirty="0"/>
              <a:t>-</a:t>
            </a:r>
            <a:r>
              <a:rPr lang="it-IT" sz="1200" dirty="0" err="1"/>
              <a:t>when</a:t>
            </a:r>
            <a:r>
              <a:rPr lang="it-IT" sz="1200" dirty="0"/>
              <a:t>-downgrade’</a:t>
            </a:r>
          </a:p>
          <a:p>
            <a:pPr lvl="1" algn="just"/>
            <a:r>
              <a:rPr lang="it-IT" sz="1200" dirty="0" err="1"/>
              <a:t>iframe.frameBorder</a:t>
            </a:r>
            <a:r>
              <a:rPr lang="it-IT" sz="1200" dirty="0"/>
              <a:t> = '0’</a:t>
            </a:r>
          </a:p>
          <a:p>
            <a:pPr lvl="1" algn="just"/>
            <a:r>
              <a:rPr lang="it-IT" sz="1200" dirty="0" err="1"/>
              <a:t>overlayContent.append</a:t>
            </a:r>
            <a:r>
              <a:rPr lang="it-IT" sz="1200" dirty="0"/>
              <a:t>(</a:t>
            </a:r>
            <a:r>
              <a:rPr lang="it-IT" sz="1200" dirty="0" err="1"/>
              <a:t>iframe</a:t>
            </a:r>
            <a:r>
              <a:rPr lang="it-IT" sz="1200" dirty="0"/>
              <a:t>);</a:t>
            </a:r>
          </a:p>
          <a:p>
            <a:pPr algn="just"/>
            <a:r>
              <a:rPr lang="it-IT" sz="1600" dirty="0"/>
              <a:t>Le informazioni di latitudine e longitudine sono prese direttamente dagli attributi «data-*» associati all’oggetto che ha scatenato l’evento.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YouTube Data v3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10F9039-F452-462C-88BF-9928399B6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6" t="35552" r="19423" b="38529"/>
          <a:stretch/>
        </p:blipFill>
        <p:spPr>
          <a:xfrm>
            <a:off x="4838196" y="4518935"/>
            <a:ext cx="6550377" cy="1419769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FCC379-397C-4BD4-AE63-5E5A07B1C799}"/>
              </a:ext>
            </a:extLst>
          </p:cNvPr>
          <p:cNvSpPr txBox="1">
            <a:spLocks/>
          </p:cNvSpPr>
          <p:nvPr/>
        </p:nvSpPr>
        <p:spPr>
          <a:xfrm>
            <a:off x="4809312" y="162919"/>
            <a:ext cx="6555347" cy="4193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600" dirty="0"/>
              <a:t>Se si clicca sulle immagini che hanno l’attributo «data-job-video» valorizzato a «yes» si avvierà una ricerca su YouTube.</a:t>
            </a:r>
          </a:p>
          <a:p>
            <a:pPr algn="just"/>
            <a:r>
              <a:rPr lang="it-IT" sz="1600" dirty="0"/>
              <a:t>L’integrazione ha richiesto l’abilitazione delle API Key di Google.</a:t>
            </a:r>
          </a:p>
          <a:p>
            <a:pPr algn="just"/>
            <a:r>
              <a:rPr lang="it-IT" sz="1600" dirty="0"/>
              <a:t>Per effettuare la ricerca è stato implementato il seguente codice:</a:t>
            </a:r>
          </a:p>
          <a:p>
            <a:pPr lvl="1"/>
            <a:r>
              <a:rPr lang="en-US" sz="1200" dirty="0"/>
              <a:t>const </a:t>
            </a:r>
            <a:r>
              <a:rPr lang="en-US" sz="1200" dirty="0" err="1"/>
              <a:t>restUrl</a:t>
            </a:r>
            <a:r>
              <a:rPr lang="en-US" sz="1200" dirty="0"/>
              <a:t> = 'https://youtube.googleapis.com/</a:t>
            </a:r>
            <a:r>
              <a:rPr lang="en-US" sz="1200" dirty="0" err="1"/>
              <a:t>youtube</a:t>
            </a:r>
            <a:r>
              <a:rPr lang="en-US" sz="1200" dirty="0"/>
              <a:t>/v3/</a:t>
            </a:r>
            <a:r>
              <a:rPr lang="en-US" sz="1200" dirty="0" err="1"/>
              <a:t>search?part</a:t>
            </a:r>
            <a:r>
              <a:rPr lang="en-US" sz="1200" dirty="0"/>
              <a:t>=</a:t>
            </a:r>
            <a:r>
              <a:rPr lang="en-US" sz="1200" dirty="0" err="1"/>
              <a:t>snippet&amp;maxResults</a:t>
            </a:r>
            <a:r>
              <a:rPr lang="en-US" sz="1200" dirty="0"/>
              <a:t>=5&amp;q=' + keywords + '&amp;type=</a:t>
            </a:r>
            <a:r>
              <a:rPr lang="en-US" sz="1200" dirty="0" err="1"/>
              <a:t>video&amp;key</a:t>
            </a:r>
            <a:r>
              <a:rPr lang="en-US" sz="1200" dirty="0"/>
              <a:t>=' + API_KEY_GOOGLE;</a:t>
            </a:r>
          </a:p>
          <a:p>
            <a:pPr lvl="1"/>
            <a:r>
              <a:rPr lang="en-US" sz="1200" dirty="0"/>
              <a:t>fetch(</a:t>
            </a:r>
            <a:r>
              <a:rPr lang="en-US" sz="1200" dirty="0" err="1"/>
              <a:t>restUrl</a:t>
            </a:r>
            <a:r>
              <a:rPr lang="en-US" sz="1200" dirty="0"/>
              <a:t>).then(</a:t>
            </a:r>
            <a:r>
              <a:rPr lang="en-US" sz="1200" dirty="0" err="1"/>
              <a:t>onVideoResponse</a:t>
            </a:r>
            <a:r>
              <a:rPr lang="en-US" sz="1200" dirty="0"/>
              <a:t>, </a:t>
            </a:r>
            <a:r>
              <a:rPr lang="en-US" sz="1200" dirty="0" err="1"/>
              <a:t>onVideoError</a:t>
            </a:r>
            <a:r>
              <a:rPr lang="en-US" sz="1200" dirty="0"/>
              <a:t>);</a:t>
            </a:r>
            <a:endParaRPr lang="it-IT" sz="1200" dirty="0"/>
          </a:p>
          <a:p>
            <a:pPr algn="just"/>
            <a:r>
              <a:rPr lang="it-IT" sz="1600" dirty="0"/>
              <a:t>Le keywords sono prese direttamente dagli attributi «data-*» e formattate con </a:t>
            </a:r>
            <a:r>
              <a:rPr lang="it-IT" sz="1600" dirty="0" err="1"/>
              <a:t>encodeURIComponent</a:t>
            </a:r>
            <a:r>
              <a:rPr lang="it-IT" sz="1600" dirty="0"/>
              <a:t>.</a:t>
            </a:r>
          </a:p>
          <a:p>
            <a:pPr algn="just"/>
            <a:r>
              <a:rPr lang="it-IT" sz="1600" dirty="0"/>
              <a:t>Se la ricerca ha prodotto risultati vengono dinamicamente creati dei «div» ed aggiunti all’overlay. I div conterranno la </a:t>
            </a:r>
            <a:r>
              <a:rPr lang="it-IT" sz="1600" dirty="0" err="1"/>
              <a:t>thumbnail</a:t>
            </a:r>
            <a:r>
              <a:rPr lang="it-IT" sz="1600" dirty="0"/>
              <a:t> di YouTube e il titolo del video. Cliccando sul titolo si aprirà il video YouTube.</a:t>
            </a:r>
          </a:p>
        </p:txBody>
      </p:sp>
    </p:spTree>
    <p:extLst>
      <p:ext uri="{BB962C8B-B14F-4D97-AF65-F5344CB8AC3E}">
        <p14:creationId xmlns:p14="http://schemas.microsoft.com/office/powerpoint/2010/main" val="405378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</a:t>
            </a:r>
            <a:r>
              <a:rPr lang="it-IT" sz="4000" dirty="0" err="1">
                <a:solidFill>
                  <a:srgbClr val="FFFFFF"/>
                </a:solidFill>
              </a:rPr>
              <a:t>ToDoist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FCC379-397C-4BD4-AE63-5E5A07B1C799}"/>
              </a:ext>
            </a:extLst>
          </p:cNvPr>
          <p:cNvSpPr txBox="1">
            <a:spLocks/>
          </p:cNvSpPr>
          <p:nvPr/>
        </p:nvSpPr>
        <p:spPr>
          <a:xfrm>
            <a:off x="4809312" y="162919"/>
            <a:ext cx="6555347" cy="3578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600" dirty="0"/>
              <a:t>Nella parte superiore della pagina è stata inserita una nuova sezione che permette di vedere i lavori ancora in corso. Essi sono rappresentati da progetti inseriti su un account </a:t>
            </a:r>
            <a:r>
              <a:rPr lang="it-IT" sz="1600" dirty="0" err="1"/>
              <a:t>ToDoist</a:t>
            </a:r>
            <a:r>
              <a:rPr lang="it-IT" sz="1600" dirty="0"/>
              <a:t> creato appositamente per il </a:t>
            </a:r>
            <a:r>
              <a:rPr lang="it-IT" sz="1600" dirty="0" err="1"/>
              <a:t>mhw</a:t>
            </a:r>
            <a:r>
              <a:rPr lang="it-IT" sz="1600" dirty="0"/>
              <a:t>.</a:t>
            </a:r>
          </a:p>
          <a:p>
            <a:pPr algn="just"/>
            <a:r>
              <a:rPr lang="it-IT" sz="1600" dirty="0" err="1"/>
              <a:t>ToDoist</a:t>
            </a:r>
            <a:r>
              <a:rPr lang="it-IT" sz="1600" dirty="0"/>
              <a:t> richiede autenticazione OAuth2 per l’accesso ai dati.</a:t>
            </a:r>
          </a:p>
          <a:p>
            <a:pPr algn="just"/>
            <a:r>
              <a:rPr lang="it-IT" sz="1600" dirty="0"/>
              <a:t>Purtroppo la procedura tramite Client id e Client secret richiede i dati utente di </a:t>
            </a:r>
            <a:r>
              <a:rPr lang="it-IT" sz="1600" dirty="0" err="1"/>
              <a:t>ToDoist</a:t>
            </a:r>
            <a:r>
              <a:rPr lang="it-IT" sz="1600" dirty="0"/>
              <a:t> pertanto non è stato possibile generare la prima richiesta del token ma è stato generato un token provvisorio per test dal sito.</a:t>
            </a:r>
          </a:p>
          <a:p>
            <a:pPr algn="just"/>
            <a:r>
              <a:rPr lang="it-IT" sz="1600" dirty="0"/>
              <a:t>All’apertura della pagina la sezione «Work in </a:t>
            </a:r>
            <a:r>
              <a:rPr lang="it-IT" sz="1600" dirty="0" err="1"/>
              <a:t>Progess</a:t>
            </a:r>
            <a:r>
              <a:rPr lang="it-IT" sz="1600" dirty="0"/>
              <a:t>» è nascosta. Verrà visualizzata solo se sono presenti progetti nella </a:t>
            </a:r>
            <a:r>
              <a:rPr lang="it-IT" sz="1600" dirty="0" err="1"/>
              <a:t>ToDoList</a:t>
            </a:r>
            <a:r>
              <a:rPr lang="it-IT" sz="1600" dirty="0"/>
              <a:t> del sito.</a:t>
            </a:r>
          </a:p>
          <a:p>
            <a:pPr algn="just"/>
            <a:r>
              <a:rPr lang="it-IT" sz="1600" dirty="0"/>
              <a:t>Se la ricerca ha prodotto risultati vengono dinamicamente creati dei «div» ed aggiunti alla sezione. I div conterranno il titolo del progetto.</a:t>
            </a:r>
          </a:p>
          <a:p>
            <a:pPr algn="just"/>
            <a:r>
              <a:rPr lang="it-IT" sz="1600" dirty="0"/>
              <a:t>Di seguito la pagina e l’implementazione.</a:t>
            </a:r>
          </a:p>
        </p:txBody>
      </p:sp>
      <p:pic>
        <p:nvPicPr>
          <p:cNvPr id="15" name="Segnaposto contenuto 4">
            <a:extLst>
              <a:ext uri="{FF2B5EF4-FFF2-40B4-BE49-F238E27FC236}">
                <a16:creationId xmlns:a16="http://schemas.microsoft.com/office/drawing/2014/main" id="{F206E225-5851-4281-92ED-B870C727D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2" t="28110" r="23785" b="43226"/>
          <a:stretch/>
        </p:blipFill>
        <p:spPr>
          <a:xfrm>
            <a:off x="4639646" y="4554227"/>
            <a:ext cx="3573711" cy="970993"/>
          </a:xfrm>
          <a:prstGeom prst="rect">
            <a:avLst/>
          </a:prstGeom>
        </p:spPr>
      </p:pic>
      <p:pic>
        <p:nvPicPr>
          <p:cNvPr id="17" name="Segnaposto contenuto 4">
            <a:extLst>
              <a:ext uri="{FF2B5EF4-FFF2-40B4-BE49-F238E27FC236}">
                <a16:creationId xmlns:a16="http://schemas.microsoft.com/office/drawing/2014/main" id="{16DCC442-32C4-4442-99DE-8355375AA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6408" y="3548882"/>
            <a:ext cx="2789493" cy="2981684"/>
          </a:xfrm>
        </p:spPr>
      </p:pic>
    </p:spTree>
    <p:extLst>
      <p:ext uri="{BB962C8B-B14F-4D97-AF65-F5344CB8AC3E}">
        <p14:creationId xmlns:p14="http://schemas.microsoft.com/office/powerpoint/2010/main" val="176135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Risposte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800C96-5BD2-42E0-A082-08B9F652C78A}"/>
              </a:ext>
            </a:extLst>
          </p:cNvPr>
          <p:cNvSpPr txBox="1">
            <a:spLocks/>
          </p:cNvSpPr>
          <p:nvPr/>
        </p:nvSpPr>
        <p:spPr>
          <a:xfrm>
            <a:off x="4807211" y="60958"/>
            <a:ext cx="6555347" cy="69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600" dirty="0"/>
              <a:t>YouTube</a:t>
            </a:r>
          </a:p>
        </p:txBody>
      </p:sp>
      <p:pic>
        <p:nvPicPr>
          <p:cNvPr id="15" name="Segnaposto contenuto 4">
            <a:extLst>
              <a:ext uri="{FF2B5EF4-FFF2-40B4-BE49-F238E27FC236}">
                <a16:creationId xmlns:a16="http://schemas.microsoft.com/office/drawing/2014/main" id="{76F7D382-56C9-4CA5-B532-35389FDC3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2242" y="815967"/>
            <a:ext cx="5261930" cy="2978682"/>
          </a:xfrm>
        </p:spPr>
      </p:pic>
      <p:pic>
        <p:nvPicPr>
          <p:cNvPr id="17" name="Segnaposto contenuto 4">
            <a:extLst>
              <a:ext uri="{FF2B5EF4-FFF2-40B4-BE49-F238E27FC236}">
                <a16:creationId xmlns:a16="http://schemas.microsoft.com/office/drawing/2014/main" id="{C602ED60-80C3-47E6-913A-6D129ACAE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9315" y="4718872"/>
            <a:ext cx="3907784" cy="1776265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2E841E9-1AC6-4412-85B8-BFFDEBCB57B8}"/>
              </a:ext>
            </a:extLst>
          </p:cNvPr>
          <p:cNvSpPr txBox="1">
            <a:spLocks/>
          </p:cNvSpPr>
          <p:nvPr/>
        </p:nvSpPr>
        <p:spPr>
          <a:xfrm>
            <a:off x="4807210" y="3909735"/>
            <a:ext cx="6555347" cy="69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600" dirty="0" err="1"/>
              <a:t>ToDoist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5306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/>
            <a:r>
              <a:rPr lang="it-IT" sz="2000" dirty="0"/>
              <a:t>Per l’integrazione di API con OAuth2 non ho trovato un sito che li utilizzasse e che fosse inerente alla tematica del progetto.</a:t>
            </a:r>
          </a:p>
          <a:p>
            <a:pPr algn="just"/>
            <a:r>
              <a:rPr lang="it-IT" sz="2000" dirty="0"/>
              <a:t>Le API con OAuth2 testate e inerenti al mio caso erano tutte di tipo «</a:t>
            </a:r>
            <a:r>
              <a:rPr lang="it-IT" sz="2000" dirty="0" err="1"/>
              <a:t>Authorization</a:t>
            </a:r>
            <a:r>
              <a:rPr lang="it-IT" sz="2000" dirty="0"/>
              <a:t> Code» e non «Client </a:t>
            </a:r>
            <a:r>
              <a:rPr lang="it-IT" sz="2000" dirty="0" err="1"/>
              <a:t>Credentials</a:t>
            </a:r>
            <a:r>
              <a:rPr lang="it-IT" sz="2000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79591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642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MHW3</vt:lpstr>
      <vt:lpstr>Descrizione del progetto</vt:lpstr>
      <vt:lpstr>API Google Maps</vt:lpstr>
      <vt:lpstr>API YouTube Data v3</vt:lpstr>
      <vt:lpstr>API ToDoist</vt:lpstr>
      <vt:lpstr>Formato Risposte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Giuseppe Triolo Puleio</cp:lastModifiedBy>
  <cp:revision>6</cp:revision>
  <dcterms:created xsi:type="dcterms:W3CDTF">2021-03-24T16:57:46Z</dcterms:created>
  <dcterms:modified xsi:type="dcterms:W3CDTF">2022-04-30T18:52:07Z</dcterms:modified>
</cp:coreProperties>
</file>