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83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5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5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7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5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0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9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6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DEEC-0C7E-4A14-B46B-04B7D4246660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FC71-AD27-4BDE-8538-032F09A6E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7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48717" y="2703443"/>
            <a:ext cx="772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LookHeart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웹 테스트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7386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27" y="561788"/>
            <a:ext cx="5382674" cy="3130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5" y="561788"/>
            <a:ext cx="4722712" cy="3327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169" y="4119446"/>
            <a:ext cx="5147169" cy="2427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1691306" y="2209800"/>
            <a:ext cx="4051221" cy="1475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247614" y="838199"/>
            <a:ext cx="2125139" cy="3281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206840" y="3646994"/>
            <a:ext cx="484466" cy="2038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42526" y="564784"/>
            <a:ext cx="589995" cy="2734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53" y="4171226"/>
            <a:ext cx="5067173" cy="23387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/>
          <p:cNvCxnSpPr/>
          <p:nvPr/>
        </p:nvCxnSpPr>
        <p:spPr>
          <a:xfrm flipH="1" flipV="1">
            <a:off x="5080000" y="5918200"/>
            <a:ext cx="3292753" cy="426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7888287" y="6306042"/>
            <a:ext cx="484466" cy="2038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82679" y="11005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62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70200"/>
            <a:ext cx="436245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976" y="406400"/>
            <a:ext cx="654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아이디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jyh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교수님 데이터로 웹 테스트 진행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로 로그인 하였음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35100"/>
            <a:ext cx="925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마지막 맥박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측정 시각 시간 표시가 되지 않음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실제 측정 중에는 마지막 맥박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측정 시각이 표시 되지 않기 때문에 추가 테스트 필요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5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3" y="584632"/>
            <a:ext cx="5423438" cy="3327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274" y="4222142"/>
            <a:ext cx="10349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 smtClean="0"/>
              <a:t>분 정도 지켜봤는데 같은 그래프만 계속 나옵니다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시간도 고정 되어있으며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실시간으로 그래프가 밀리면서 그리지 않습니다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그래서 측정이 멈춘 것인지 확인하기 위해 뒤로 갔다가 다시 </a:t>
            </a:r>
            <a:r>
              <a:rPr lang="en-US" altLang="ko-KR" dirty="0" err="1" smtClean="0"/>
              <a:t>jyh</a:t>
            </a:r>
            <a:r>
              <a:rPr lang="ko-KR" altLang="en-US" dirty="0" smtClean="0"/>
              <a:t>를 눌렀습니다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다시 </a:t>
            </a:r>
            <a:r>
              <a:rPr lang="en-US" altLang="ko-KR" dirty="0" err="1" smtClean="0"/>
              <a:t>jyh</a:t>
            </a:r>
            <a:r>
              <a:rPr lang="ko-KR" altLang="en-US" dirty="0" smtClean="0"/>
              <a:t>로 들어왔을 때 그래프가 업데이트 되며 현재 시간 및 측정된 그래프가 표시되었습니다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프로필에서 금일 최소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bpm </a:t>
            </a:r>
            <a:r>
              <a:rPr lang="ko-KR" altLang="en-US" dirty="0" smtClean="0"/>
              <a:t>출력이 되지 않습니다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55" y="584632"/>
            <a:ext cx="5423438" cy="33274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330" y="227918"/>
            <a:ext cx="3895725" cy="9239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445274" y="795130"/>
            <a:ext cx="1645919" cy="4033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781093" y="584632"/>
            <a:ext cx="795130" cy="21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430741" y="2186609"/>
            <a:ext cx="15186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279666" y="2329732"/>
            <a:ext cx="1789044" cy="64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나갔다가 다시 들어옴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679" y="11005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06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65" y="935714"/>
            <a:ext cx="4722712" cy="3327409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6725" y="1146212"/>
            <a:ext cx="1645919" cy="4033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815289" y="935715"/>
            <a:ext cx="795130" cy="21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05" y="688948"/>
            <a:ext cx="3818836" cy="9145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10465" y="5531363"/>
            <a:ext cx="820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테스트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마찬가지로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분 정도 지켜봤을 때 동일한 그래프만 나타납니다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679" y="11005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67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495300"/>
            <a:ext cx="3639486" cy="1603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4" y="495300"/>
            <a:ext cx="3664505" cy="1603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12" y="3204013"/>
            <a:ext cx="3649437" cy="1603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904" y="534457"/>
            <a:ext cx="3659568" cy="1603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524" y="3224282"/>
            <a:ext cx="3664505" cy="1582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904" y="3224282"/>
            <a:ext cx="3659568" cy="15829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3524964" y="1220710"/>
            <a:ext cx="97395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315490" y="1279369"/>
            <a:ext cx="97395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524964" y="4059160"/>
            <a:ext cx="97395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315490" y="4117819"/>
            <a:ext cx="97395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7" idx="0"/>
          </p:cNvCxnSpPr>
          <p:nvPr/>
        </p:nvCxnSpPr>
        <p:spPr>
          <a:xfrm flipH="1">
            <a:off x="2098931" y="2137678"/>
            <a:ext cx="7604757" cy="1066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89633" y="5482954"/>
            <a:ext cx="921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분 후부터 약 </a:t>
            </a:r>
            <a:r>
              <a:rPr lang="en-US" altLang="ko-KR" dirty="0" smtClean="0"/>
              <a:t>10~11</a:t>
            </a:r>
            <a:r>
              <a:rPr lang="ko-KR" altLang="en-US" dirty="0" smtClean="0"/>
              <a:t>초 간격으로 </a:t>
            </a:r>
            <a:r>
              <a:rPr lang="ko-KR" altLang="en-US" dirty="0" err="1" smtClean="0"/>
              <a:t>새로고침이</a:t>
            </a:r>
            <a:r>
              <a:rPr lang="ko-KR" altLang="en-US" dirty="0" smtClean="0"/>
              <a:t> 나타날 때 그래프가 확대가 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계속 확대가 되다가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분이 지났을 때 그래프가 나타나지 않습니다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82679" y="11005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83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99" y="742722"/>
            <a:ext cx="10189101" cy="34292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679" y="11005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이력 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맥박 기록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1299" y="4720954"/>
            <a:ext cx="11332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맥박기록은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11~12</a:t>
            </a:r>
            <a:r>
              <a:rPr lang="ko-KR" altLang="en-US" dirty="0" smtClean="0"/>
              <a:t>초 마다 하고있고 새로 고침을 최신 데이터가 기록되는 것을 확인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측정시각에</a:t>
            </a:r>
            <a:r>
              <a:rPr lang="ko-KR" altLang="en-US" dirty="0" smtClean="0"/>
              <a:t> 목록의 내림차순 오름차순 화살표는 위아래로 바뀌지만 데이터 정렬이 되지 않음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 변경 시 달력이 호출 됨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5456" y="1355762"/>
            <a:ext cx="1110600" cy="1872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557892"/>
            <a:ext cx="3571875" cy="306160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765753" y="1028387"/>
            <a:ext cx="647700" cy="327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13453" y="1192073"/>
            <a:ext cx="2206172" cy="560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9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9" y="1410368"/>
            <a:ext cx="6667432" cy="28579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679" y="110051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이력 보기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ecg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1299" y="4720954"/>
            <a:ext cx="11332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측정된 데이터는 클릭한 시간의 전후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초의 </a:t>
            </a:r>
            <a:r>
              <a:rPr lang="en-US" altLang="ko-KR" dirty="0" smtClean="0"/>
              <a:t>ECG </a:t>
            </a:r>
            <a:r>
              <a:rPr lang="ko-KR" altLang="en-US" dirty="0" smtClean="0"/>
              <a:t>그래프를 보여줌 </a:t>
            </a:r>
            <a:endParaRPr lang="en-US" altLang="ko-KR" dirty="0" smtClean="0"/>
          </a:p>
          <a:p>
            <a:r>
              <a:rPr lang="en-US" altLang="ko-KR" dirty="0" smtClean="0"/>
              <a:t>  - ex) 17:24:28 </a:t>
            </a:r>
            <a:r>
              <a:rPr lang="ko-KR" altLang="en-US" dirty="0" smtClean="0"/>
              <a:t>데이터를 클릭하면 </a:t>
            </a:r>
            <a:r>
              <a:rPr lang="en-US" altLang="ko-KR" dirty="0" smtClean="0"/>
              <a:t>17:24:18 ~ 17:24:38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ECG </a:t>
            </a:r>
            <a:r>
              <a:rPr lang="ko-KR" altLang="en-US" dirty="0" smtClean="0"/>
              <a:t>그래프를 볼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맥박과 마찬가지로 시간을 변경하려고 누르면 달력이 호출됨</a:t>
            </a: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78" y="1019055"/>
            <a:ext cx="2148476" cy="1820297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938817" y="1608833"/>
            <a:ext cx="484466" cy="327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423283" y="1739281"/>
            <a:ext cx="1216550" cy="33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3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82679" y="657992"/>
            <a:ext cx="6179004" cy="2757445"/>
            <a:chOff x="467451" y="772292"/>
            <a:chExt cx="6179004" cy="275744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451" y="873736"/>
              <a:ext cx="6179004" cy="265600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338" y="772292"/>
              <a:ext cx="1781175" cy="1696144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083597" y="1044953"/>
              <a:ext cx="484466" cy="3273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1568063" y="1175401"/>
              <a:ext cx="938917" cy="3562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82679" y="110051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차트 보기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맥박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0086" y="5285497"/>
            <a:ext cx="113321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일일 동안 측정된 맥박 그래프를 보여줌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시간을 변경하면 역시 달력이 표시됨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새로고침을</a:t>
            </a:r>
            <a:r>
              <a:rPr lang="ko-KR" altLang="en-US" dirty="0" smtClean="0"/>
              <a:t> 하면 측정된 맥박 그래프를 표시함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</a:t>
            </a:r>
            <a:r>
              <a:rPr lang="en-US" altLang="ko-KR" dirty="0" smtClean="0"/>
              <a:t>~9</a:t>
            </a:r>
            <a:r>
              <a:rPr lang="ko-KR" altLang="en-US" dirty="0" smtClean="0"/>
              <a:t>분 동안 </a:t>
            </a:r>
            <a:r>
              <a:rPr lang="en-US" altLang="ko-KR" dirty="0" smtClean="0"/>
              <a:t>10~11</a:t>
            </a:r>
            <a:r>
              <a:rPr lang="ko-KR" altLang="en-US" dirty="0" smtClean="0"/>
              <a:t>초마다 </a:t>
            </a:r>
            <a:r>
              <a:rPr lang="ko-KR" altLang="en-US" dirty="0" err="1" smtClean="0"/>
              <a:t>새로고침을</a:t>
            </a:r>
            <a:r>
              <a:rPr lang="ko-KR" altLang="en-US" dirty="0" smtClean="0"/>
              <a:t> 해보았는데 끊김없이 맥박 그래프를 그리는 것을 확인함</a:t>
            </a:r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848" y="2501037"/>
            <a:ext cx="6144527" cy="2567189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023904" y="725965"/>
            <a:ext cx="484466" cy="327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508370" y="856413"/>
            <a:ext cx="4528040" cy="2462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1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679" y="11005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3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7" y="759950"/>
            <a:ext cx="4118043" cy="1737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146" y="3442190"/>
            <a:ext cx="3764643" cy="1737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930" y="3442190"/>
            <a:ext cx="3764643" cy="1737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020" y="759950"/>
            <a:ext cx="3764643" cy="17756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434340" y="837716"/>
            <a:ext cx="4826000" cy="782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861300" y="2535608"/>
            <a:ext cx="1321163" cy="1689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877117" y="2539302"/>
            <a:ext cx="1081405" cy="1511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715340" y="2331720"/>
            <a:ext cx="484466" cy="2038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46346" y="2331720"/>
            <a:ext cx="484466" cy="2038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81866" y="744710"/>
            <a:ext cx="152474" cy="2038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2679" y="5524265"/>
            <a:ext cx="7975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뒤로가기</a:t>
            </a:r>
            <a:r>
              <a:rPr lang="ko-KR" altLang="en-US" dirty="0" smtClean="0"/>
              <a:t> 버튼을 눌렀는데 실시간 그래프 표시가 안됨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 상태에서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버튼을 눌러도 데이터 출력이 되지 않음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새로 </a:t>
            </a:r>
            <a:r>
              <a:rPr lang="en-US" altLang="ko-KR" dirty="0" err="1" smtClean="0"/>
              <a:t>jyh</a:t>
            </a:r>
            <a:r>
              <a:rPr lang="ko-KR" altLang="en-US" dirty="0" smtClean="0"/>
              <a:t>를 들어와서 데이터이력보기 또는 데이터 차트 보기를 클릭하고 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뒤로가기</a:t>
            </a:r>
            <a:r>
              <a:rPr lang="ko-KR" altLang="en-US" dirty="0" smtClean="0"/>
              <a:t> 하면 그래프에 표시가 되지 않음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40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300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MSL</dc:creator>
  <cp:lastModifiedBy>MSL</cp:lastModifiedBy>
  <cp:revision>10</cp:revision>
  <dcterms:created xsi:type="dcterms:W3CDTF">2022-02-24T07:54:15Z</dcterms:created>
  <dcterms:modified xsi:type="dcterms:W3CDTF">2022-02-24T08:58:15Z</dcterms:modified>
</cp:coreProperties>
</file>