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5" autoAdjust="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C996B5-BAD4-4DC8-B079-0BE3F811F4FD}" type="datetimeFigureOut">
              <a:rPr lang="zh-TW" altLang="en-US" smtClean="0"/>
              <a:t>2016/7/13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260648"/>
            <a:ext cx="45365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8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G</a:t>
            </a:r>
            <a:r>
              <a:rPr lang="en-US" altLang="zh-TW" sz="66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o</a:t>
            </a:r>
            <a:r>
              <a:rPr lang="en-US" altLang="zh-TW" sz="8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2D</a:t>
            </a:r>
            <a:r>
              <a:rPr lang="en-US" altLang="zh-TW" sz="66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rink</a:t>
            </a:r>
            <a:endParaRPr lang="zh-TW" altLang="en-US" sz="66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8144" y="1700808"/>
            <a:ext cx="2016224" cy="1152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6600" b="1" spc="3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懶茶</a:t>
            </a:r>
            <a:endParaRPr lang="zh-TW" altLang="en-US" sz="66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728" y="2886035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4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陳楷升</a:t>
            </a:r>
            <a:endParaRPr lang="zh-TW" altLang="en-US" sz="48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6016" y="4005064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4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高朝魁</a:t>
            </a:r>
            <a:endParaRPr lang="zh-TW" altLang="en-US" sz="48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5085184"/>
            <a:ext cx="71287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44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Java</a:t>
            </a:r>
            <a:r>
              <a:rPr lang="zh-TW" altLang="en-US" sz="44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n-US" altLang="zh-TW" sz="44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web</a:t>
            </a:r>
            <a:r>
              <a:rPr lang="zh-TW" altLang="en-US" sz="32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全方位養成班 </a:t>
            </a:r>
            <a:r>
              <a:rPr lang="en-US" altLang="zh-TW" sz="32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5575</a:t>
            </a:r>
            <a:endParaRPr lang="zh-TW" altLang="en-US" sz="4400" b="1" cap="none" spc="5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409327" y="3339951"/>
            <a:ext cx="7123113" cy="2249289"/>
          </a:xfrm>
        </p:spPr>
        <p:txBody>
          <a:bodyPr>
            <a:noAutofit/>
          </a:bodyPr>
          <a:lstStyle/>
          <a:p>
            <a:r>
              <a:rPr lang="zh-TW" altLang="en-US" sz="3000" dirty="0" smtClean="0"/>
              <a:t>有鑑於現代追求時間、</a:t>
            </a:r>
            <a:r>
              <a:rPr lang="zh-TW" altLang="en-US" sz="3000" dirty="0" smtClean="0"/>
              <a:t>效率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飲料店店外往往都是大排長龍的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因此想透過網路來讓客人可以在未到達前先訂購</a:t>
            </a:r>
            <a:r>
              <a:rPr lang="zh-TW" altLang="en-US" sz="3000" dirty="0" smtClean="0"/>
              <a:t>再</a:t>
            </a:r>
            <a:r>
              <a:rPr lang="zh-TW" altLang="en-US" sz="3000" dirty="0" smtClean="0"/>
              <a:t>前來取貨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避免客人的等待</a:t>
            </a:r>
            <a:endParaRPr lang="zh-TW" altLang="en-US" sz="3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475656" y="2780928"/>
            <a:ext cx="7123113" cy="38164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會員系統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註冊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會員修改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忘記密碼</a:t>
            </a:r>
            <a:endParaRPr lang="en-US" altLang="zh-TW" dirty="0" smtClean="0"/>
          </a:p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定位</a:t>
            </a:r>
            <a:endParaRPr lang="en-US" altLang="zh-TW" dirty="0" smtClean="0"/>
          </a:p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購物</a:t>
            </a:r>
            <a:r>
              <a:rPr lang="zh-TW" altLang="en-US" dirty="0" smtClean="0"/>
              <a:t>車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加入購物車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結帳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查詢歷史訂單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會員系統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</TotalTime>
  <Words>81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投影片 1</vt:lpstr>
      <vt:lpstr>目的</vt:lpstr>
      <vt:lpstr>主要功能</vt:lpstr>
      <vt:lpstr>會員系統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PC</dc:creator>
  <cp:lastModifiedBy>PC</cp:lastModifiedBy>
  <cp:revision>10</cp:revision>
  <dcterms:created xsi:type="dcterms:W3CDTF">2016-07-13T08:36:25Z</dcterms:created>
  <dcterms:modified xsi:type="dcterms:W3CDTF">2016-07-13T10:15:58Z</dcterms:modified>
</cp:coreProperties>
</file>