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32261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168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4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46CB-6E6B-BC46-8646-6E15EAE6C94B}" type="datetimeFigureOut">
              <a:rPr lang="en-US" smtClean="0"/>
              <a:t>31/03/2012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EA9B-9AD5-0243-B3C0-3B6C9C2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Arrow 63"/>
          <p:cNvSpPr/>
          <p:nvPr/>
        </p:nvSpPr>
        <p:spPr>
          <a:xfrm rot="10800000">
            <a:off x="4703103" y="4211790"/>
            <a:ext cx="941060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2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8688" y="3940808"/>
            <a:ext cx="1411863" cy="3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98688" y="4679299"/>
            <a:ext cx="1411863" cy="170222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8688" y="5205730"/>
            <a:ext cx="1411863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8688" y="5757838"/>
            <a:ext cx="1411863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98688" y="4277895"/>
            <a:ext cx="1411863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9758565">
            <a:off x="4923532" y="3383199"/>
            <a:ext cx="2069527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 rot="12605402">
            <a:off x="3478288" y="3322956"/>
            <a:ext cx="2525656" cy="293786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2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0800000">
            <a:off x="4887543" y="585889"/>
            <a:ext cx="881745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1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87543" y="556333"/>
            <a:ext cx="909076" cy="0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 rot="8897552">
            <a:off x="4682637" y="3249268"/>
            <a:ext cx="2089902" cy="284051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5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744294">
            <a:off x="4992045" y="1620581"/>
            <a:ext cx="1951042" cy="33773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8000000">
            <a:off x="2838289" y="1701245"/>
            <a:ext cx="875371" cy="30262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4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6200000">
            <a:off x="3025642" y="2542597"/>
            <a:ext cx="2457397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744294" flipH="1" flipV="1">
            <a:off x="4749277" y="1830990"/>
            <a:ext cx="1951042" cy="33773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5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5400000" flipV="1">
            <a:off x="2780082" y="2584931"/>
            <a:ext cx="2457397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4081887">
            <a:off x="6406627" y="1804465"/>
            <a:ext cx="1009580" cy="156795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1">
              <a:lumMod val="60000"/>
              <a:lumOff val="4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7382597">
            <a:off x="3783556" y="2522365"/>
            <a:ext cx="2936280" cy="211283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1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4985024">
            <a:off x="2738097" y="3532161"/>
            <a:ext cx="1001015" cy="222054"/>
          </a:xfrm>
          <a:prstGeom prst="rightArrow">
            <a:avLst>
              <a:gd name="adj1" fmla="val 50000"/>
              <a:gd name="adj2" fmla="val 164938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8950452">
            <a:off x="3477632" y="1790020"/>
            <a:ext cx="2456612" cy="181370"/>
          </a:xfrm>
          <a:prstGeom prst="rightArrow">
            <a:avLst>
              <a:gd name="adj1" fmla="val 50000"/>
              <a:gd name="adj2" fmla="val 233936"/>
            </a:avLst>
          </a:prstGeom>
          <a:solidFill>
            <a:srgbClr val="B9CDE5"/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4081887" flipH="1" flipV="1">
            <a:off x="6613858" y="1717084"/>
            <a:ext cx="1009580" cy="156795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5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7382597" flipH="1" flipV="1">
            <a:off x="3935957" y="2674764"/>
            <a:ext cx="2936280" cy="211283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rot="4062652">
            <a:off x="2948623" y="3514658"/>
            <a:ext cx="973611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703104" y="4843743"/>
            <a:ext cx="992719" cy="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87120" y="3098962"/>
            <a:ext cx="333815" cy="94694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672495" y="2718206"/>
            <a:ext cx="2856237" cy="1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856698" y="1413564"/>
            <a:ext cx="418372" cy="676482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675990" y="1397854"/>
            <a:ext cx="2208891" cy="1262768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8688" y="3940808"/>
            <a:ext cx="1411863" cy="3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98688" y="4679299"/>
            <a:ext cx="1411863" cy="170222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8688" y="5205730"/>
            <a:ext cx="1411863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8688" y="5757838"/>
            <a:ext cx="1411863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98688" y="4277895"/>
            <a:ext cx="1411863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2605402">
            <a:off x="3478288" y="3322956"/>
            <a:ext cx="2525656" cy="293786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2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8000000">
            <a:off x="2838289" y="1701245"/>
            <a:ext cx="875371" cy="30262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4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4985024">
            <a:off x="2738097" y="3532161"/>
            <a:ext cx="1001015" cy="222054"/>
          </a:xfrm>
          <a:prstGeom prst="rightArrow">
            <a:avLst>
              <a:gd name="adj1" fmla="val 50000"/>
              <a:gd name="adj2" fmla="val 164938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8950452">
            <a:off x="3477632" y="1790020"/>
            <a:ext cx="2456612" cy="181370"/>
          </a:xfrm>
          <a:prstGeom prst="rightArrow">
            <a:avLst>
              <a:gd name="adj1" fmla="val 50000"/>
              <a:gd name="adj2" fmla="val 233936"/>
            </a:avLst>
          </a:prstGeom>
          <a:solidFill>
            <a:srgbClr val="B9CDE5"/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rot="4062652">
            <a:off x="2948623" y="3514658"/>
            <a:ext cx="973611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672495" y="2718206"/>
            <a:ext cx="2856237" cy="1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856698" y="1413564"/>
            <a:ext cx="418372" cy="676482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675990" y="1397854"/>
            <a:ext cx="2208891" cy="1262768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Arrow 63"/>
          <p:cNvSpPr/>
          <p:nvPr/>
        </p:nvSpPr>
        <p:spPr>
          <a:xfrm rot="10800000">
            <a:off x="4703103" y="4211790"/>
            <a:ext cx="941060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2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8688" y="3940808"/>
            <a:ext cx="1411863" cy="3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98688" y="4679299"/>
            <a:ext cx="1411863" cy="170222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8688" y="5205730"/>
            <a:ext cx="1411863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8688" y="5757838"/>
            <a:ext cx="1411863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98688" y="4277895"/>
            <a:ext cx="1411863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9758565">
            <a:off x="4923532" y="3383199"/>
            <a:ext cx="2069527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9" name="Right Arrow 88"/>
          <p:cNvSpPr/>
          <p:nvPr/>
        </p:nvSpPr>
        <p:spPr>
          <a:xfrm rot="8897552">
            <a:off x="4682637" y="3249268"/>
            <a:ext cx="2089902" cy="284051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5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6200000">
            <a:off x="2983662" y="2542597"/>
            <a:ext cx="2457397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5400000" flipV="1">
            <a:off x="2696122" y="2584931"/>
            <a:ext cx="2457397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7382597">
            <a:off x="3783556" y="2522365"/>
            <a:ext cx="2936280" cy="211283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1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4985024">
            <a:off x="2738097" y="3532161"/>
            <a:ext cx="1001015" cy="222054"/>
          </a:xfrm>
          <a:prstGeom prst="rightArrow">
            <a:avLst>
              <a:gd name="adj1" fmla="val 50000"/>
              <a:gd name="adj2" fmla="val 164938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7382597" flipH="1" flipV="1">
            <a:off x="3935957" y="2674764"/>
            <a:ext cx="2936280" cy="211283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rot="4062652">
            <a:off x="2948623" y="3514658"/>
            <a:ext cx="973611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703104" y="4843743"/>
            <a:ext cx="992719" cy="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Arrow 63"/>
          <p:cNvSpPr/>
          <p:nvPr/>
        </p:nvSpPr>
        <p:spPr>
          <a:xfrm rot="10800000">
            <a:off x="4703103" y="4211790"/>
            <a:ext cx="941060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2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8688" y="3940808"/>
            <a:ext cx="1411863" cy="3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98688" y="4679299"/>
            <a:ext cx="1411863" cy="170222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8688" y="5205730"/>
            <a:ext cx="1411863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8688" y="5757838"/>
            <a:ext cx="1411863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98688" y="4277895"/>
            <a:ext cx="1411863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2605402">
            <a:off x="3478288" y="3322956"/>
            <a:ext cx="2525656" cy="293786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2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703104" y="4843743"/>
            <a:ext cx="992719" cy="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87120" y="3098962"/>
            <a:ext cx="333815" cy="94694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8688" y="3940808"/>
            <a:ext cx="1411863" cy="3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98688" y="4679299"/>
            <a:ext cx="1411863" cy="170222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8688" y="5205730"/>
            <a:ext cx="1411863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8688" y="5757838"/>
            <a:ext cx="1411863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98688" y="4277895"/>
            <a:ext cx="1411863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9758565">
            <a:off x="4860562" y="3509151"/>
            <a:ext cx="2069527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9" name="Right Arrow 88"/>
          <p:cNvSpPr/>
          <p:nvPr/>
        </p:nvSpPr>
        <p:spPr>
          <a:xfrm rot="8897552">
            <a:off x="4598677" y="3333236"/>
            <a:ext cx="2089902" cy="284051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5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744294">
            <a:off x="4992045" y="1620581"/>
            <a:ext cx="1951042" cy="33773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744294" flipH="1" flipV="1">
            <a:off x="4749277" y="1830990"/>
            <a:ext cx="1951042" cy="33773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5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4081887">
            <a:off x="6406627" y="1804465"/>
            <a:ext cx="1009580" cy="156795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1">
              <a:lumMod val="60000"/>
              <a:lumOff val="4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4081887" flipH="1" flipV="1">
            <a:off x="6613858" y="1717084"/>
            <a:ext cx="1009580" cy="156795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5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887120" y="3098962"/>
            <a:ext cx="333815" cy="94694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672495" y="2718206"/>
            <a:ext cx="2856237" cy="1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5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8688" y="3940808"/>
            <a:ext cx="1411863" cy="3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798688" y="4679299"/>
            <a:ext cx="1411863" cy="170222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8688" y="5205730"/>
            <a:ext cx="1411863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8688" y="5757838"/>
            <a:ext cx="1411863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6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98688" y="4277895"/>
            <a:ext cx="1411863" cy="117182"/>
          </a:xfrm>
          <a:prstGeom prst="rightArrow">
            <a:avLst>
              <a:gd name="adj1" fmla="val 50000"/>
              <a:gd name="adj2" fmla="val 348019"/>
            </a:avLst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0800000">
            <a:off x="4887543" y="585889"/>
            <a:ext cx="881745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1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87543" y="556333"/>
            <a:ext cx="909076" cy="0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 rot="4081887">
            <a:off x="6406627" y="1804465"/>
            <a:ext cx="1009580" cy="156795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1">
              <a:lumMod val="60000"/>
              <a:lumOff val="4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7382597">
            <a:off x="3783556" y="2522365"/>
            <a:ext cx="2936280" cy="211283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1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8950452">
            <a:off x="3477632" y="1790020"/>
            <a:ext cx="2456612" cy="181370"/>
          </a:xfrm>
          <a:prstGeom prst="rightArrow">
            <a:avLst>
              <a:gd name="adj1" fmla="val 50000"/>
              <a:gd name="adj2" fmla="val 233936"/>
            </a:avLst>
          </a:prstGeom>
          <a:solidFill>
            <a:srgbClr val="B9CDE5"/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4081887" flipH="1" flipV="1">
            <a:off x="6613858" y="1717084"/>
            <a:ext cx="1009580" cy="156795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5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7382597" flipH="1" flipV="1">
            <a:off x="3935957" y="2674764"/>
            <a:ext cx="2936280" cy="211283"/>
          </a:xfrm>
          <a:prstGeom prst="rightArrow">
            <a:avLst>
              <a:gd name="adj1" fmla="val 50000"/>
              <a:gd name="adj2" fmla="val 233936"/>
            </a:avLst>
          </a:prstGeom>
          <a:solidFill>
            <a:schemeClr val="accent6">
              <a:lumMod val="40000"/>
              <a:lumOff val="60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675990" y="1397854"/>
            <a:ext cx="2208891" cy="1262768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1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8726" y="575394"/>
            <a:ext cx="15527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69233" y="4264719"/>
            <a:ext cx="101174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975" y="2400763"/>
            <a:ext cx="96688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LISP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898" y="2400763"/>
            <a:ext cx="8888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8375" y="4264719"/>
            <a:ext cx="128653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Cobol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81" y="575394"/>
            <a:ext cx="94028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Perl</a:t>
            </a:r>
          </a:p>
        </p:txBody>
      </p:sp>
      <p:sp>
        <p:nvSpPr>
          <p:cNvPr id="81" name="Right Arrow 80"/>
          <p:cNvSpPr/>
          <p:nvPr/>
        </p:nvSpPr>
        <p:spPr>
          <a:xfrm rot="10800000">
            <a:off x="4887543" y="638369"/>
            <a:ext cx="881745" cy="608205"/>
          </a:xfrm>
          <a:prstGeom prst="rightArrow">
            <a:avLst>
              <a:gd name="adj1" fmla="val 60805"/>
              <a:gd name="adj2" fmla="val 58290"/>
            </a:avLst>
          </a:prstGeom>
          <a:solidFill>
            <a:schemeClr val="accent1">
              <a:lumMod val="75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87543" y="608813"/>
            <a:ext cx="909076" cy="0"/>
          </a:xfrm>
          <a:prstGeom prst="straightConnector1">
            <a:avLst/>
          </a:prstGeom>
          <a:ln w="9525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 rot="1744294">
            <a:off x="4981550" y="1683557"/>
            <a:ext cx="1951042" cy="33773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6200000">
            <a:off x="3057127" y="2542597"/>
            <a:ext cx="2457397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6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744294" flipH="1" flipV="1">
            <a:off x="4780762" y="1998926"/>
            <a:ext cx="1951042" cy="337737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5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5400000" flipV="1">
            <a:off x="2706617" y="2584931"/>
            <a:ext cx="2457397" cy="324134"/>
          </a:xfrm>
          <a:prstGeom prst="rightArrow">
            <a:avLst>
              <a:gd name="adj1" fmla="val 50000"/>
              <a:gd name="adj2" fmla="val 112558"/>
            </a:avLst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856698" y="1413564"/>
            <a:ext cx="418372" cy="676482"/>
          </a:xfrm>
          <a:prstGeom prst="straightConnector1">
            <a:avLst/>
          </a:prstGeom>
          <a:ln w="19050" cmpd="sng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12</cp:revision>
  <dcterms:created xsi:type="dcterms:W3CDTF">2012-03-31T10:20:06Z</dcterms:created>
  <dcterms:modified xsi:type="dcterms:W3CDTF">2012-03-31T16:33:37Z</dcterms:modified>
</cp:coreProperties>
</file>