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4E0"/>
    <a:srgbClr val="CE5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21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616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482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25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59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881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994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58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873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48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95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BCE9-2AB1-45C7-96BA-DDB2989E1682}" type="datetimeFigureOut">
              <a:rPr lang="es-PE" smtClean="0"/>
              <a:t>10/11/2020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DCDD-4785-4933-BA13-E2C9C69D6FD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338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Summer</a:t>
            </a:r>
            <a:r>
              <a:rPr lang="es-PE" dirty="0" smtClean="0"/>
              <a:t> 2021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VIRTUAL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92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 descr="https://scontent.flim2-1.fna.fbcdn.net/v/t1.0-9/74588706_955897444784218_5739386921021341696_o.jpg?_nc_cat=111&amp;ccb=2&amp;_nc_sid=9267fe&amp;_nc_eui2=AeFwFI-_B8M8jy0RoDHYH5py0CqGvxV0fejQKoa_FXR96EMUUtZ3GdLzn0yoUWBxEtI&amp;_nc_ohc=mUk5F7K26vAAX8j3kIf&amp;_nc_ht=scontent.flim2-1.fna&amp;oh=caf40b2f641c4174ca5e8f6c393a6dba&amp;oe=5FD138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422" y="522514"/>
            <a:ext cx="4924063" cy="61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 rot="20564299">
            <a:off x="200259" y="2995454"/>
            <a:ext cx="4360984" cy="201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>
                <a:solidFill>
                  <a:schemeClr val="tx1"/>
                </a:solidFill>
              </a:rPr>
              <a:t>Inspiracion</a:t>
            </a:r>
            <a:r>
              <a:rPr lang="es-PE" sz="2800" dirty="0" smtClean="0">
                <a:solidFill>
                  <a:schemeClr val="tx1"/>
                </a:solidFill>
              </a:rPr>
              <a:t> para diseño</a:t>
            </a:r>
            <a:endParaRPr lang="es-P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1217" y="391251"/>
            <a:ext cx="6011761" cy="1325563"/>
          </a:xfrm>
        </p:spPr>
        <p:txBody>
          <a:bodyPr>
            <a:noAutofit/>
          </a:bodyPr>
          <a:lstStyle/>
          <a:p>
            <a:r>
              <a:rPr lang="es-PE" sz="4800" b="1" dirty="0" smtClean="0"/>
              <a:t>English </a:t>
            </a:r>
            <a:r>
              <a:rPr lang="es-PE" sz="4800" b="1" dirty="0" err="1" smtClean="0"/>
              <a:t>ClubHouse</a:t>
            </a:r>
            <a:endParaRPr lang="es-PE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redondeado 3"/>
          <p:cNvSpPr/>
          <p:nvPr/>
        </p:nvSpPr>
        <p:spPr>
          <a:xfrm>
            <a:off x="365760" y="1972491"/>
            <a:ext cx="4323806" cy="1502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/>
              <a:t>English </a:t>
            </a:r>
            <a:r>
              <a:rPr lang="es-PE" sz="3200" dirty="0" err="1" smtClean="0"/>
              <a:t>ClubHouse</a:t>
            </a:r>
            <a:endParaRPr lang="es-PE" sz="3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55338" y="4783545"/>
            <a:ext cx="4323806" cy="1502229"/>
          </a:xfrm>
          <a:prstGeom prst="roundRect">
            <a:avLst/>
          </a:prstGeom>
          <a:solidFill>
            <a:srgbClr val="CE5FD1"/>
          </a:solidFill>
          <a:ln>
            <a:solidFill>
              <a:srgbClr val="CE5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err="1" smtClean="0"/>
              <a:t>ClubHouse</a:t>
            </a:r>
            <a:r>
              <a:rPr lang="es-PE" sz="3200" dirty="0" smtClean="0"/>
              <a:t> </a:t>
            </a:r>
            <a:r>
              <a:rPr lang="es-PE" sz="3200" dirty="0" err="1" smtClean="0"/>
              <a:t>Emocinal</a:t>
            </a:r>
            <a:endParaRPr lang="es-PE" sz="3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7312856" y="1888627"/>
            <a:ext cx="4323806" cy="150222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err="1" smtClean="0"/>
              <a:t>ClubHouse</a:t>
            </a:r>
            <a:r>
              <a:rPr lang="es-PE" sz="3200" dirty="0" smtClean="0"/>
              <a:t> </a:t>
            </a:r>
            <a:r>
              <a:rPr lang="es-PE" sz="3200" dirty="0" err="1" smtClean="0"/>
              <a:t>Numerico</a:t>
            </a:r>
            <a:endParaRPr lang="es-PE" sz="3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7312856" y="4674734"/>
            <a:ext cx="4323806" cy="150222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err="1" smtClean="0"/>
              <a:t>ClubHouse</a:t>
            </a:r>
            <a:r>
              <a:rPr lang="es-PE" sz="3200" dirty="0" smtClean="0"/>
              <a:t> </a:t>
            </a:r>
            <a:r>
              <a:rPr lang="es-PE" sz="3200" dirty="0" err="1" smtClean="0"/>
              <a:t>Scientists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79196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43864" y="327328"/>
            <a:ext cx="7292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34. 5. 6. </a:t>
            </a:r>
            <a:r>
              <a:rPr lang="es-PE" dirty="0" err="1" smtClean="0"/>
              <a:t>ClubHouse</a:t>
            </a:r>
            <a:r>
              <a:rPr lang="es-PE" dirty="0" smtClean="0"/>
              <a:t> - </a:t>
            </a:r>
            <a:r>
              <a:rPr lang="es-PE" dirty="0" err="1" smtClean="0"/>
              <a:t>EmocionalClubHouse</a:t>
            </a:r>
            <a:r>
              <a:rPr lang="es-PE" dirty="0" smtClean="0"/>
              <a:t> - Numérico1. </a:t>
            </a:r>
            <a:r>
              <a:rPr lang="es-PE" dirty="0" err="1" smtClean="0"/>
              <a:t>ClubHouse</a:t>
            </a:r>
            <a:r>
              <a:rPr lang="es-PE" dirty="0" smtClean="0"/>
              <a:t> - Biología1. 1.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98474" y="101488"/>
            <a:ext cx="4323806" cy="1502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/>
              <a:t>English </a:t>
            </a:r>
            <a:r>
              <a:rPr lang="es-PE" sz="3200" dirty="0" err="1" smtClean="0"/>
              <a:t>ClubHouse</a:t>
            </a:r>
            <a:endParaRPr lang="es-PE" sz="3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717453" y="2005595"/>
            <a:ext cx="4557932" cy="368573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/>
              <a:t>Phonetics</a:t>
            </a:r>
            <a:r>
              <a:rPr lang="es-PE" sz="3200" b="1" dirty="0" smtClean="0"/>
              <a:t> </a:t>
            </a:r>
          </a:p>
          <a:p>
            <a:pPr algn="ctr"/>
            <a:r>
              <a:rPr lang="es-PE" sz="3200" dirty="0" smtClean="0"/>
              <a:t>5-8 años</a:t>
            </a:r>
          </a:p>
          <a:p>
            <a:pPr algn="ctr"/>
            <a:r>
              <a:rPr lang="es-PE" sz="3200" dirty="0" smtClean="0"/>
              <a:t>Lunes y </a:t>
            </a:r>
            <a:r>
              <a:rPr lang="es-PE" sz="3200" dirty="0" err="1" smtClean="0"/>
              <a:t>Miercoles</a:t>
            </a:r>
            <a:endParaRPr lang="es-PE" sz="3200" dirty="0" smtClean="0"/>
          </a:p>
          <a:p>
            <a:pPr algn="ctr"/>
            <a:r>
              <a:rPr lang="es-PE" sz="3200" dirty="0" smtClean="0"/>
              <a:t>30min.</a:t>
            </a:r>
          </a:p>
          <a:p>
            <a:pPr algn="ctr"/>
            <a:r>
              <a:rPr lang="es-PE" sz="3200" dirty="0" smtClean="0"/>
              <a:t>8 alumnos</a:t>
            </a:r>
          </a:p>
          <a:p>
            <a:pPr algn="ctr"/>
            <a:r>
              <a:rPr lang="es-PE" sz="3200" dirty="0" smtClean="0"/>
              <a:t>S/.200 - Enero y Febrero</a:t>
            </a:r>
          </a:p>
          <a:p>
            <a:pPr algn="ctr"/>
            <a:r>
              <a:rPr lang="es-PE" sz="3200" dirty="0" smtClean="0"/>
              <a:t>S/.125 - Enero</a:t>
            </a:r>
            <a:endParaRPr lang="es-PE" sz="32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406807" y="2129860"/>
            <a:ext cx="4557932" cy="368573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Cambridge FCE</a:t>
            </a:r>
          </a:p>
          <a:p>
            <a:pPr algn="ctr"/>
            <a:r>
              <a:rPr lang="es-PE" sz="3200" dirty="0" smtClean="0"/>
              <a:t>2 veces por semana 1.5hrs.S/. 550 Enero y </a:t>
            </a:r>
            <a:r>
              <a:rPr lang="es-PE" sz="3200" dirty="0" err="1" smtClean="0"/>
              <a:t>FebreroS</a:t>
            </a:r>
            <a:r>
              <a:rPr lang="es-PE" sz="3200" dirty="0" smtClean="0"/>
              <a:t>/. 290 Enero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76437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redondeado 3"/>
          <p:cNvSpPr/>
          <p:nvPr/>
        </p:nvSpPr>
        <p:spPr>
          <a:xfrm>
            <a:off x="838200" y="174454"/>
            <a:ext cx="3852202" cy="368573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Cambridge </a:t>
            </a:r>
            <a:r>
              <a:rPr lang="es-PE" sz="3200" b="1" dirty="0" err="1" smtClean="0"/>
              <a:t>Starters</a:t>
            </a:r>
            <a:endParaRPr lang="es-PE" sz="3200" b="1" dirty="0" smtClean="0"/>
          </a:p>
          <a:p>
            <a:pPr algn="ctr"/>
            <a:r>
              <a:rPr lang="es-PE" sz="3200" dirty="0" smtClean="0"/>
              <a:t>2 veces por semana 50min.S/.380 Enero y </a:t>
            </a:r>
            <a:r>
              <a:rPr lang="es-PE" sz="3200" dirty="0" err="1" smtClean="0"/>
              <a:t>FebreroS</a:t>
            </a:r>
            <a:r>
              <a:rPr lang="es-PE" sz="3200" dirty="0" smtClean="0"/>
              <a:t>/.210 - Enero</a:t>
            </a:r>
            <a:endParaRPr lang="es-PE" sz="3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087480" y="208231"/>
            <a:ext cx="3852202" cy="368573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Cambridge MOVERS</a:t>
            </a:r>
          </a:p>
          <a:p>
            <a:pPr algn="ctr"/>
            <a:r>
              <a:rPr lang="es-PE" sz="3200" dirty="0" smtClean="0"/>
              <a:t>2 veces por semana 50min.</a:t>
            </a:r>
          </a:p>
          <a:p>
            <a:pPr algn="ctr"/>
            <a:r>
              <a:rPr lang="es-PE" sz="3200" dirty="0" smtClean="0"/>
              <a:t>8 alumnos </a:t>
            </a:r>
          </a:p>
          <a:p>
            <a:pPr algn="ctr"/>
            <a:r>
              <a:rPr lang="es-PE" sz="3200" dirty="0" smtClean="0"/>
              <a:t>S/.380 Enero y </a:t>
            </a:r>
            <a:r>
              <a:rPr lang="es-PE" sz="3200" dirty="0" err="1" smtClean="0"/>
              <a:t>FebreroS</a:t>
            </a:r>
            <a:r>
              <a:rPr lang="es-PE" sz="3200" dirty="0" smtClean="0"/>
              <a:t>/.210 - Enero</a:t>
            </a:r>
            <a:endParaRPr lang="es-PE" sz="3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045259" y="3054133"/>
            <a:ext cx="3852202" cy="368573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Cambridge FLYERS</a:t>
            </a:r>
          </a:p>
          <a:p>
            <a:pPr algn="ctr"/>
            <a:r>
              <a:rPr lang="es-PE" sz="3200" dirty="0" smtClean="0"/>
              <a:t>2 veces por semana 1 </a:t>
            </a:r>
            <a:r>
              <a:rPr lang="es-PE" sz="3200" dirty="0" err="1" smtClean="0"/>
              <a:t>hr</a:t>
            </a:r>
            <a:r>
              <a:rPr lang="es-PE" sz="3200" dirty="0" smtClean="0"/>
              <a:t>.</a:t>
            </a:r>
          </a:p>
          <a:p>
            <a:pPr algn="ctr"/>
            <a:r>
              <a:rPr lang="es-PE" sz="3200" dirty="0" smtClean="0"/>
              <a:t>8 alumnos</a:t>
            </a:r>
          </a:p>
          <a:p>
            <a:pPr algn="ctr"/>
            <a:r>
              <a:rPr lang="es-PE" sz="3200" dirty="0" smtClean="0"/>
              <a:t>S/.400 Enero y Febrero</a:t>
            </a:r>
          </a:p>
          <a:p>
            <a:pPr algn="ctr"/>
            <a:r>
              <a:rPr lang="es-PE" sz="3200" dirty="0" smtClean="0"/>
              <a:t>S/.230 - Enero</a:t>
            </a:r>
            <a:endParaRPr lang="es-PE" sz="3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29701" y="2939703"/>
            <a:ext cx="3852202" cy="368573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Cambridge PET</a:t>
            </a:r>
          </a:p>
          <a:p>
            <a:pPr algn="ctr"/>
            <a:r>
              <a:rPr lang="es-PE" sz="3200" dirty="0" smtClean="0"/>
              <a:t>2 veces por semana 1 </a:t>
            </a:r>
            <a:r>
              <a:rPr lang="es-PE" sz="3200" dirty="0" err="1" smtClean="0"/>
              <a:t>hr.S</a:t>
            </a:r>
            <a:r>
              <a:rPr lang="es-PE" sz="3200" dirty="0" smtClean="0"/>
              <a:t>/.400 Enero y </a:t>
            </a:r>
            <a:r>
              <a:rPr lang="es-PE" sz="3200" dirty="0" err="1" smtClean="0"/>
              <a:t>FebreroS</a:t>
            </a:r>
            <a:r>
              <a:rPr lang="es-PE" sz="3200" dirty="0" smtClean="0"/>
              <a:t>/.230 - Enero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87549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redondeado 3"/>
          <p:cNvSpPr/>
          <p:nvPr/>
        </p:nvSpPr>
        <p:spPr>
          <a:xfrm>
            <a:off x="222740" y="188459"/>
            <a:ext cx="4323806" cy="150222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err="1" smtClean="0"/>
              <a:t>ClubHouse</a:t>
            </a:r>
            <a:r>
              <a:rPr lang="es-PE" sz="3200" dirty="0" smtClean="0"/>
              <a:t> </a:t>
            </a:r>
            <a:r>
              <a:rPr lang="es-PE" sz="3200" dirty="0" err="1" smtClean="0"/>
              <a:t>Numerico</a:t>
            </a:r>
            <a:endParaRPr lang="es-PE" sz="3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22740" y="2293033"/>
            <a:ext cx="4323806" cy="3742007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>
                <a:solidFill>
                  <a:srgbClr val="FF0000"/>
                </a:solidFill>
              </a:rPr>
              <a:t>Masters Multiplicando</a:t>
            </a:r>
          </a:p>
          <a:p>
            <a:pPr algn="ctr"/>
            <a:r>
              <a:rPr lang="es-PE" sz="3200" dirty="0" smtClean="0">
                <a:solidFill>
                  <a:srgbClr val="FF0000"/>
                </a:solidFill>
              </a:rPr>
              <a:t>8-10años2 veces por semana 45min.Capacidad 8 </a:t>
            </a:r>
            <a:r>
              <a:rPr lang="es-PE" sz="3200" dirty="0" err="1" smtClean="0">
                <a:solidFill>
                  <a:srgbClr val="FF0000"/>
                </a:solidFill>
              </a:rPr>
              <a:t>alumnosS</a:t>
            </a:r>
            <a:r>
              <a:rPr lang="es-PE" sz="3200" dirty="0" smtClean="0">
                <a:solidFill>
                  <a:srgbClr val="FF0000"/>
                </a:solidFill>
              </a:rPr>
              <a:t>/.380 - Enero y </a:t>
            </a:r>
            <a:r>
              <a:rPr lang="es-PE" sz="3200" dirty="0" err="1" smtClean="0">
                <a:solidFill>
                  <a:srgbClr val="FF0000"/>
                </a:solidFill>
              </a:rPr>
              <a:t>FebreroS</a:t>
            </a:r>
            <a:r>
              <a:rPr lang="es-PE" sz="3200" dirty="0" smtClean="0">
                <a:solidFill>
                  <a:srgbClr val="FF0000"/>
                </a:solidFill>
              </a:rPr>
              <a:t>/.210 - Enero</a:t>
            </a:r>
            <a:endParaRPr lang="es-P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3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236807" y="276791"/>
            <a:ext cx="4323806" cy="150222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err="1" smtClean="0"/>
              <a:t>ClubHouse</a:t>
            </a:r>
            <a:r>
              <a:rPr lang="es-PE" sz="3200" dirty="0" smtClean="0"/>
              <a:t> </a:t>
            </a:r>
            <a:r>
              <a:rPr lang="es-PE" sz="3200" dirty="0" err="1" smtClean="0"/>
              <a:t>Scientists</a:t>
            </a:r>
            <a:endParaRPr lang="es-PE" sz="3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36807" y="2024295"/>
            <a:ext cx="4489938" cy="419927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Mini Biólogos</a:t>
            </a:r>
          </a:p>
          <a:p>
            <a:pPr algn="ctr"/>
            <a:r>
              <a:rPr lang="es-PE" sz="3200" dirty="0" smtClean="0"/>
              <a:t>8-10 años2 veces por semana 45min.Capacidad 8 </a:t>
            </a:r>
            <a:r>
              <a:rPr lang="es-PE" sz="3200" dirty="0" err="1" smtClean="0"/>
              <a:t>alumnosS</a:t>
            </a:r>
            <a:r>
              <a:rPr lang="es-PE" sz="3200" dirty="0" smtClean="0"/>
              <a:t>/.380 - Enero y </a:t>
            </a:r>
            <a:r>
              <a:rPr lang="es-PE" sz="3200" dirty="0" err="1" smtClean="0"/>
              <a:t>FebreroS</a:t>
            </a:r>
            <a:r>
              <a:rPr lang="es-PE" sz="3200" dirty="0" smtClean="0"/>
              <a:t>/.210 - Enero</a:t>
            </a:r>
            <a:endParaRPr lang="es-PE" sz="3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6255434" y="2024295"/>
            <a:ext cx="4900245" cy="419927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b="1" dirty="0" err="1" smtClean="0"/>
              <a:t>Biology</a:t>
            </a:r>
            <a:r>
              <a:rPr lang="es-PE" sz="3200" b="1" dirty="0" smtClean="0"/>
              <a:t> </a:t>
            </a:r>
            <a:r>
              <a:rPr lang="es-PE" sz="3200" b="1" dirty="0" err="1" smtClean="0"/>
              <a:t>fun</a:t>
            </a:r>
            <a:r>
              <a:rPr lang="es-PE" sz="3200" b="1" dirty="0" smtClean="0"/>
              <a:t>! – English</a:t>
            </a:r>
          </a:p>
          <a:p>
            <a:r>
              <a:rPr lang="es-PE" sz="3200" dirty="0" smtClean="0"/>
              <a:t>10-12años</a:t>
            </a:r>
          </a:p>
          <a:p>
            <a:r>
              <a:rPr lang="es-PE" sz="3200" dirty="0" smtClean="0"/>
              <a:t>2 veces por semana 45min.</a:t>
            </a:r>
          </a:p>
          <a:p>
            <a:r>
              <a:rPr lang="es-PE" sz="3200" dirty="0" smtClean="0"/>
              <a:t>8 </a:t>
            </a:r>
            <a:r>
              <a:rPr lang="es-PE" sz="3200" dirty="0" err="1" smtClean="0"/>
              <a:t>alumnosS</a:t>
            </a:r>
            <a:r>
              <a:rPr lang="es-PE" sz="3200" dirty="0" smtClean="0"/>
              <a:t>/.380 - Enero y </a:t>
            </a:r>
            <a:r>
              <a:rPr lang="es-PE" sz="3200" dirty="0" err="1" smtClean="0"/>
              <a:t>FebreroS</a:t>
            </a:r>
            <a:r>
              <a:rPr lang="es-PE" sz="3200" dirty="0" smtClean="0"/>
              <a:t>/.210 - Enero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919362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215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Summer 2021</vt:lpstr>
      <vt:lpstr>Presentación de PowerPoint</vt:lpstr>
      <vt:lpstr>English ClubHouse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2021</dc:title>
  <dc:creator>cristina vargas</dc:creator>
  <cp:lastModifiedBy>cristina vargas</cp:lastModifiedBy>
  <cp:revision>8</cp:revision>
  <dcterms:created xsi:type="dcterms:W3CDTF">2020-11-11T02:22:48Z</dcterms:created>
  <dcterms:modified xsi:type="dcterms:W3CDTF">2020-11-11T03:49:19Z</dcterms:modified>
</cp:coreProperties>
</file>