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8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6DB4-F9DF-4D4F-A1B3-DF7CC772119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D9260-7058-46D9-B3F5-BFABB9B79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Las letras de colores no me gustan mucho… mejor mantenerlo solo en dos colores.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88" y="2371909"/>
            <a:ext cx="7511943" cy="42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030" y="541088"/>
            <a:ext cx="9787759" cy="660674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Me encanta esta parte!! Pero las letras mejor de un solo color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21" y="1552462"/>
            <a:ext cx="9432068" cy="53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027906"/>
            <a:ext cx="7794812" cy="438458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3330467" y="3520967"/>
            <a:ext cx="6300765" cy="4803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9829800" y="3371850"/>
            <a:ext cx="1645920" cy="130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Este cuadradito rosado no me gusta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9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362902"/>
            <a:ext cx="10698480" cy="601789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 flipV="1">
            <a:off x="7258050" y="2125980"/>
            <a:ext cx="2373183" cy="187531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829800" y="3371850"/>
            <a:ext cx="1885950" cy="166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Categoría SUMMER 2021 EN OTRO COLOR QUE RESALTE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4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680" y="-80010"/>
            <a:ext cx="10515600" cy="1325563"/>
          </a:xfrm>
        </p:spPr>
        <p:txBody>
          <a:bodyPr/>
          <a:lstStyle/>
          <a:p>
            <a:r>
              <a:rPr lang="es-PE" dirty="0" smtClean="0"/>
              <a:t>Formulario para matricula virtual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2460" y="968374"/>
            <a:ext cx="10751820" cy="5889626"/>
          </a:xfrm>
        </p:spPr>
        <p:txBody>
          <a:bodyPr>
            <a:normAutofit fontScale="40000" lnSpcReduction="20000"/>
          </a:bodyPr>
          <a:lstStyle/>
          <a:p>
            <a:r>
              <a:rPr lang="es-PE" b="1" dirty="0" smtClean="0"/>
              <a:t>1.Sobre el padre o apoderado:</a:t>
            </a:r>
          </a:p>
          <a:p>
            <a:r>
              <a:rPr lang="es-PE" dirty="0" smtClean="0"/>
              <a:t>Nombre </a:t>
            </a:r>
          </a:p>
          <a:p>
            <a:r>
              <a:rPr lang="es-PE" dirty="0" smtClean="0"/>
              <a:t>Apellido</a:t>
            </a:r>
          </a:p>
          <a:p>
            <a:r>
              <a:rPr lang="es-PE" dirty="0" smtClean="0"/>
              <a:t>DNI</a:t>
            </a:r>
          </a:p>
          <a:p>
            <a:r>
              <a:rPr lang="es-PE" dirty="0" smtClean="0"/>
              <a:t>Parentesco con el alumno: </a:t>
            </a:r>
            <a:r>
              <a:rPr lang="es-PE" b="1" dirty="0" smtClean="0"/>
              <a:t>categorías: </a:t>
            </a:r>
            <a:r>
              <a:rPr lang="es-PE" dirty="0" smtClean="0"/>
              <a:t>papa, mama, apoderado.</a:t>
            </a:r>
          </a:p>
          <a:p>
            <a:r>
              <a:rPr lang="es-PE" dirty="0" smtClean="0"/>
              <a:t>Teléfono</a:t>
            </a:r>
          </a:p>
          <a:p>
            <a:r>
              <a:rPr lang="es-PE" dirty="0" smtClean="0"/>
              <a:t>Teléfono 2</a:t>
            </a:r>
          </a:p>
          <a:p>
            <a:r>
              <a:rPr lang="es-PE" dirty="0" smtClean="0"/>
              <a:t>email</a:t>
            </a:r>
          </a:p>
          <a:p>
            <a:r>
              <a:rPr lang="es-PE" b="1" dirty="0" smtClean="0"/>
              <a:t>2.Sobre el alumno: </a:t>
            </a:r>
          </a:p>
          <a:p>
            <a:r>
              <a:rPr lang="es-PE" dirty="0" smtClean="0"/>
              <a:t>Nombre</a:t>
            </a:r>
          </a:p>
          <a:p>
            <a:r>
              <a:rPr lang="es-PE" dirty="0" smtClean="0"/>
              <a:t>Apellido</a:t>
            </a:r>
          </a:p>
          <a:p>
            <a:r>
              <a:rPr lang="es-PE" dirty="0" smtClean="0"/>
              <a:t>DNI</a:t>
            </a:r>
          </a:p>
          <a:p>
            <a:r>
              <a:rPr lang="es-PE" dirty="0" smtClean="0"/>
              <a:t>Masculino/femenino</a:t>
            </a:r>
          </a:p>
          <a:p>
            <a:r>
              <a:rPr lang="es-PE" dirty="0" smtClean="0"/>
              <a:t>Edad</a:t>
            </a:r>
          </a:p>
          <a:p>
            <a:r>
              <a:rPr lang="es-PE" dirty="0" smtClean="0"/>
              <a:t>Fecha de nacimiento:</a:t>
            </a:r>
          </a:p>
          <a:p>
            <a:r>
              <a:rPr lang="es-PE" dirty="0" smtClean="0"/>
              <a:t>Grado</a:t>
            </a:r>
          </a:p>
          <a:p>
            <a:r>
              <a:rPr lang="es-PE" dirty="0" smtClean="0"/>
              <a:t>colegio</a:t>
            </a:r>
          </a:p>
          <a:p>
            <a:r>
              <a:rPr lang="es-PE" dirty="0" smtClean="0"/>
              <a:t>Curso: categorías: todos los del otro </a:t>
            </a:r>
            <a:r>
              <a:rPr lang="es-PE" dirty="0" err="1" smtClean="0"/>
              <a:t>ppt</a:t>
            </a:r>
            <a:r>
              <a:rPr lang="es-PE" dirty="0" smtClean="0"/>
              <a:t> con el horario: EJ. PHONICS MARTES Y JUEVES DE 10:30-11AM</a:t>
            </a:r>
          </a:p>
          <a:p>
            <a:r>
              <a:rPr lang="es-PE" b="1" dirty="0" smtClean="0"/>
              <a:t>3.Ayúdanos a conocerte mas!</a:t>
            </a:r>
          </a:p>
          <a:p>
            <a:r>
              <a:rPr lang="es-PE" b="1" dirty="0" smtClean="0"/>
              <a:t>Porque deseas aprender Ingles?</a:t>
            </a:r>
          </a:p>
          <a:p>
            <a:r>
              <a:rPr lang="es-PE" b="1" dirty="0" smtClean="0"/>
              <a:t>Cuales son tus hobbies favoritos?</a:t>
            </a:r>
          </a:p>
          <a:p>
            <a:r>
              <a:rPr lang="es-PE" b="1" dirty="0" smtClean="0"/>
              <a:t>Estas llevando otros talleres de verano?</a:t>
            </a:r>
          </a:p>
          <a:p>
            <a:r>
              <a:rPr lang="es-PE" dirty="0" smtClean="0"/>
              <a:t>Deseas recibir información y promociones a tu WhatsApp? SI NO</a:t>
            </a:r>
          </a:p>
          <a:p>
            <a:endParaRPr lang="es-P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Ej. De formato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10" t="10161" r="31275" b="5997"/>
          <a:stretch/>
        </p:blipFill>
        <p:spPr>
          <a:xfrm>
            <a:off x="4910736" y="811530"/>
            <a:ext cx="6885023" cy="58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9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674548"/>
            <a:ext cx="10525125" cy="5920383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3749040" y="2548890"/>
            <a:ext cx="3851910" cy="8115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676198" y="1504991"/>
            <a:ext cx="2514600" cy="199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Acá en categorías mejor poner,</a:t>
            </a:r>
          </a:p>
          <a:p>
            <a:pPr algn="ctr"/>
            <a:r>
              <a:rPr lang="es-PE" b="1" dirty="0" smtClean="0"/>
              <a:t>Turno mañana</a:t>
            </a:r>
          </a:p>
          <a:p>
            <a:pPr algn="ctr"/>
            <a:r>
              <a:rPr lang="es-PE" b="1" dirty="0" smtClean="0"/>
              <a:t>Turno tarde</a:t>
            </a:r>
          </a:p>
          <a:p>
            <a:pPr algn="ctr"/>
            <a:r>
              <a:rPr lang="es-PE" dirty="0"/>
              <a:t> </a:t>
            </a:r>
            <a:r>
              <a:rPr lang="es-PE" dirty="0" smtClean="0"/>
              <a:t>y mas bien agregar una barrita de categorías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640080" y="509945"/>
            <a:ext cx="11410950" cy="52149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Beginners</a:t>
            </a:r>
            <a:r>
              <a:rPr lang="es-PE" b="1" dirty="0" smtClean="0">
                <a:solidFill>
                  <a:schemeClr val="tx1"/>
                </a:solidFill>
              </a:rPr>
              <a:t> 4-6 años		 </a:t>
            </a:r>
            <a:r>
              <a:rPr lang="es-PE" b="1" dirty="0" err="1" smtClean="0">
                <a:solidFill>
                  <a:schemeClr val="tx1"/>
                </a:solidFill>
              </a:rPr>
              <a:t>ClubHouse</a:t>
            </a:r>
            <a:r>
              <a:rPr lang="es-PE" b="1" dirty="0" smtClean="0">
                <a:solidFill>
                  <a:schemeClr val="tx1"/>
                </a:solidFill>
              </a:rPr>
              <a:t> 7-9años 	</a:t>
            </a:r>
            <a:r>
              <a:rPr lang="es-PE" b="1" dirty="0" err="1" smtClean="0">
                <a:solidFill>
                  <a:schemeClr val="tx1"/>
                </a:solidFill>
              </a:rPr>
              <a:t>ClubHouse</a:t>
            </a:r>
            <a:r>
              <a:rPr lang="es-PE" b="1" dirty="0" smtClean="0">
                <a:solidFill>
                  <a:schemeClr val="tx1"/>
                </a:solidFill>
              </a:rPr>
              <a:t> 10-13 años 	</a:t>
            </a:r>
            <a:r>
              <a:rPr lang="es-PE" b="1" dirty="0" err="1" smtClean="0">
                <a:solidFill>
                  <a:schemeClr val="tx1"/>
                </a:solidFill>
              </a:rPr>
              <a:t>ClubHouse</a:t>
            </a:r>
            <a:r>
              <a:rPr lang="es-PE" b="1" dirty="0" smtClean="0">
                <a:solidFill>
                  <a:schemeClr val="tx1"/>
                </a:solidFill>
              </a:rPr>
              <a:t> 14-17 años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6949440" y="1333541"/>
            <a:ext cx="803910" cy="136774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2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5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169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Las letras de colores no me gustan mucho… mejor mantenerlo solo en dos colores.</vt:lpstr>
      <vt:lpstr>Me encanta esta parte!! Pero las letras mejor de un solo color</vt:lpstr>
      <vt:lpstr>Presentación de PowerPoint</vt:lpstr>
      <vt:lpstr>Presentación de PowerPoint</vt:lpstr>
      <vt:lpstr>Formulario para matricula virtual</vt:lpstr>
      <vt:lpstr>Ej. De formato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11</cp:revision>
  <dcterms:created xsi:type="dcterms:W3CDTF">2020-12-07T22:02:27Z</dcterms:created>
  <dcterms:modified xsi:type="dcterms:W3CDTF">2020-12-07T23:00:05Z</dcterms:modified>
</cp:coreProperties>
</file>