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97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90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82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3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6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9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08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21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97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43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099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0CEE-8CA2-4042-AC57-A2B54726D965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2AA1-551D-4B81-9839-C0618549F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4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" y="157942"/>
            <a:ext cx="1521230" cy="19359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12124" y="1255475"/>
            <a:ext cx="359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/>
              <a:t>Bruno Soto Ponce</a:t>
            </a:r>
            <a:endParaRPr lang="es-PE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812124" y="1724567"/>
            <a:ext cx="4250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i="1" dirty="0" smtClean="0"/>
              <a:t>Gerente General de asterisco.asterisco</a:t>
            </a:r>
            <a:endParaRPr lang="es-PE" sz="2000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84691" y="2385753"/>
            <a:ext cx="11735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/>
              <a:t>Aprender Inglés y trabajar a la vez no es una tarea sencilla. Se requiere mucha paciencia… por parte de ambas partes: alumno y profesor, además de mucha flexibilidad.</a:t>
            </a:r>
          </a:p>
          <a:p>
            <a:pPr algn="just"/>
            <a:r>
              <a:rPr lang="es-PE" sz="2400" dirty="0" smtClean="0"/>
              <a:t>EnglishClubHouse tiene ambos elementos: profesores con mucha paciencia y actitud positiva, y </a:t>
            </a:r>
            <a:r>
              <a:rPr lang="es-PE" sz="2400" dirty="0" err="1" smtClean="0"/>
              <a:t>fliexibilidad</a:t>
            </a:r>
            <a:r>
              <a:rPr lang="es-PE" sz="2400" dirty="0" smtClean="0"/>
              <a:t> de horario casi ilimitada.</a:t>
            </a:r>
          </a:p>
          <a:p>
            <a:pPr algn="just"/>
            <a:r>
              <a:rPr lang="es-PE" sz="2400" dirty="0" smtClean="0"/>
              <a:t>He mejorado sustancialmente mi comprensión del Inglés, y con ello ahora puedo comprender lecturas en inglés a las que antes no tenía acceso.</a:t>
            </a:r>
          </a:p>
          <a:p>
            <a:pPr algn="just"/>
            <a:r>
              <a:rPr lang="es-PE" sz="2400" dirty="0" smtClean="0"/>
              <a:t>Ahora estoy apuntando a mi siguiente objetivo: escribir en inglés.</a:t>
            </a:r>
          </a:p>
        </p:txBody>
      </p:sp>
    </p:spTree>
    <p:extLst>
      <p:ext uri="{BB962C8B-B14F-4D97-AF65-F5344CB8AC3E}">
        <p14:creationId xmlns:p14="http://schemas.microsoft.com/office/powerpoint/2010/main" val="26378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12124" y="1255475"/>
            <a:ext cx="3163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/>
              <a:t>Jorge de la Cruz</a:t>
            </a:r>
            <a:endParaRPr lang="es-PE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812124" y="1724567"/>
            <a:ext cx="5061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i="1" dirty="0" smtClean="0"/>
              <a:t>Analista de Sistemas en Ministerio de Defensa</a:t>
            </a:r>
            <a:endParaRPr lang="es-PE" sz="2000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84691" y="2385753"/>
            <a:ext cx="1173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/>
              <a:t>Siempre tuve una inclinación por aprender el idioma Inglés, pero el día a d</a:t>
            </a:r>
            <a:r>
              <a:rPr lang="es-PE" sz="2400" dirty="0" smtClean="0"/>
              <a:t>í</a:t>
            </a:r>
            <a:r>
              <a:rPr lang="es-PE" sz="2400" dirty="0" smtClean="0"/>
              <a:t>a no  lo hacia viable… hasta que me recomendaron EnglishClubHouse</a:t>
            </a:r>
          </a:p>
          <a:p>
            <a:pPr algn="just"/>
            <a:r>
              <a:rPr lang="es-PE" sz="2400" dirty="0" smtClean="0"/>
              <a:t>Aprendo inglés a mi ritmo y en forma remota.</a:t>
            </a:r>
          </a:p>
          <a:p>
            <a:pPr algn="just"/>
            <a:r>
              <a:rPr lang="es-PE" sz="2400" dirty="0" smtClean="0"/>
              <a:t>Muy satisfecho, profesionales de primera línea y una metodología a toda prueba.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6" y="188720"/>
            <a:ext cx="1533525" cy="19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157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gamer</dc:creator>
  <cp:lastModifiedBy>gamer</cp:lastModifiedBy>
  <cp:revision>3</cp:revision>
  <dcterms:created xsi:type="dcterms:W3CDTF">2020-11-23T16:53:01Z</dcterms:created>
  <dcterms:modified xsi:type="dcterms:W3CDTF">2020-11-23T16:59:10Z</dcterms:modified>
</cp:coreProperties>
</file>