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7"/>
    <p:restoredTop sz="94694"/>
  </p:normalViewPr>
  <p:slideViewPr>
    <p:cSldViewPr snapToGrid="0" snapToObjects="1">
      <p:cViewPr varScale="1">
        <p:scale>
          <a:sx n="133" d="100"/>
          <a:sy n="133" d="100"/>
        </p:scale>
        <p:origin x="21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78AB3-DFCD-7545-9070-854E8518E586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7521-B3F2-9B46-A102-873B6B6F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9925-0A62-F04C-845D-29DBB714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E457-1DF8-AB4B-9630-B26F0B4E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28F55-D92E-2541-B138-D2982266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78E9D-868F-B840-80F8-AC80E86A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6681D-126F-BC46-8D00-D1FB2860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8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0A54-5462-2549-BC24-8503F1FF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9750-5863-7A4F-ADA1-C31AF0E4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4F72-9E85-F04C-A965-F2286B05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4CCB-9B75-1C46-8C3B-5C73DB10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2486-5189-8842-B3B9-248E13C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A0248-93DF-5D40-A7FF-97A326184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CBAEE-251C-0344-8174-5C682C4A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89E7-0BFA-6143-BA75-795D0A0B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CC23-E93A-1245-892B-0C3B5B9B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6B2D-9313-574E-A51C-61F886CD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F0A7-0339-E04F-A8C7-2734CADA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2746-C550-8545-8D78-A598E1AA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A863-46C0-0344-AA9F-1A629B9D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0D75-9ED9-FA4D-AEB4-F09850A8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79B1-9CE5-A249-867D-56CD7E8A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B63C-8A3D-FF45-89ED-08A34AD2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DAE0-1787-1446-8FBC-AE80754E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C9D2-AD2C-BF4E-B0C1-C3B85F43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A838-87D5-7C48-9266-93B818ED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4B95-D04F-DE45-8332-4ED0C620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9521-3344-EB40-A513-9B6108C0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E391-4C52-7246-AF17-F0557254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972185"/>
            <a:ext cx="5826760" cy="5164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938C-4582-8C46-812D-C02731FD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72184"/>
            <a:ext cx="5826760" cy="516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7741A-DA10-D746-86F3-5BB2780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5088F-95BC-0944-A10D-2546D14C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D14D4-B472-CE4C-B974-7DA8BF0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74E6-116C-FC46-AF5B-2235B818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09C4-9287-6F43-B555-390A077F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A154-38B9-C247-BE4A-F5DD11C8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D294-B15D-3C44-9635-055325171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5F313-9E2D-944C-9AFF-35CD94507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CA499-DDC4-D842-B2DD-1A67BB4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CD39-C603-A946-AF07-8FE72567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1625B-99DF-154E-A78E-64BE7ADF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C21F-608C-5B4C-98DD-91D7CFC0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5A4C0-3FA2-7B4C-8E52-422191A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48B2-111E-9B48-B3EF-933813BF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C6189-8149-AD40-B17D-8ADF4945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037FD-AEF0-9E45-A1F0-7EC49AC5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A8206-D7E9-8B49-A9FE-B1821E60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BF84D-9F05-8640-AA86-341E8D12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D85A-8318-6C4E-A8C9-AF45F4E8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4FDF-EA7B-6B42-99AD-460D0950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A598-2065-B74B-A918-1E6C0438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FD69-FC04-8C48-B74F-A343DBBF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08CEA-959A-134C-BBDE-3B322689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1B23C-9493-6947-AF55-46FD404D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4E89-5B5E-F449-ABEC-38049695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FD6BB-3E27-544D-A31C-C2FCF4EB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EF327-9CAC-1F45-8605-FFFC9973E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C7C4-7C3B-D847-B502-A6CD6EC9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F1A2-4E81-8F42-8DB2-19A7A527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218E-9A11-494F-9C12-F2A01B33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BD784-AE3F-DE4F-860F-B8FC5AD9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36525"/>
            <a:ext cx="11882120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AB02-8E45-5E48-8339-8E057EB0C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931544"/>
            <a:ext cx="11882120" cy="525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19A83-DDCD-B64A-98EC-BD0E9B3DF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r>
              <a:rPr lang="en-US"/>
              <a:t>Marymount University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39A1-CF71-8F46-844B-6D2C0BA0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r>
              <a:rPr lang="en-US"/>
              <a:t>IT-566-A: Computer Scripting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57C1-9F8B-B041-95C2-D2E6B77B2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fld id="{6A0BB986-1EE0-5C40-9C5F-400BBFC222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F60D2C-F9B4-B846-83F5-8A992DE2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2700"/>
            <a:ext cx="12153900" cy="683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EBEE7E-20EB-7149-A5A8-92D7D864F2A6}"/>
              </a:ext>
            </a:extLst>
          </p:cNvPr>
          <p:cNvSpPr txBox="1"/>
          <p:nvPr/>
        </p:nvSpPr>
        <p:spPr>
          <a:xfrm>
            <a:off x="2626148" y="4544846"/>
            <a:ext cx="6939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" panose="020E0602020502020306" pitchFamily="34" charset="77"/>
              </a:rPr>
              <a:t>Toward Clean Application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65619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B8E5A-F95C-9E44-AF7A-C4BD1D59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5EE67-7FBB-0F46-97C5-065FC3BD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E19AE-91B9-7141-925B-66562CD4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083C0-FEEF-8745-91BA-882067B2F1B1}"/>
              </a:ext>
            </a:extLst>
          </p:cNvPr>
          <p:cNvSpPr txBox="1"/>
          <p:nvPr/>
        </p:nvSpPr>
        <p:spPr>
          <a:xfrm>
            <a:off x="838200" y="452387"/>
            <a:ext cx="964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77"/>
              </a:rPr>
              <a:t>The objective of clean architecture is the “separation of concerns”. A clean architecture clarifies application component responsibility while minimizing the blast radius of change.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7386E-7D8A-544A-968B-D0B892CF7507}"/>
              </a:ext>
            </a:extLst>
          </p:cNvPr>
          <p:cNvSpPr txBox="1"/>
          <p:nvPr/>
        </p:nvSpPr>
        <p:spPr>
          <a:xfrm>
            <a:off x="3126605" y="3665096"/>
            <a:ext cx="5938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77"/>
              </a:rPr>
              <a:t>Clean architectures are crafted from: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77"/>
              </a:rPr>
              <a:t>Design Principles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77"/>
              </a:rPr>
              <a:t>Design Patterns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77"/>
              </a:rPr>
              <a:t>Interfaces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77"/>
              </a:rPr>
              <a:t>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77"/>
              </a:rPr>
              <a:t>Knowing When to Break the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0D7A-CE1F-BD4B-8267-7774CF5CB829}"/>
              </a:ext>
            </a:extLst>
          </p:cNvPr>
          <p:cNvSpPr txBox="1"/>
          <p:nvPr/>
        </p:nvSpPr>
        <p:spPr>
          <a:xfrm>
            <a:off x="2008470" y="1989479"/>
            <a:ext cx="5938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FFFF00"/>
                </a:solidFill>
                <a:latin typeface="Berlin Sans FB" panose="020E0602020502020306" pitchFamily="34" charset="77"/>
              </a:rPr>
              <a:t>This is achieved by minimizing, to the fullest extent possible, dependencies between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81598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5E7A-A3BF-794D-953E-A92A8449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As It Gets…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E30DD-2964-8449-99B2-DBC0B948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B852B-6A97-2845-8BD2-BB4F3437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BFCE1-3806-8D45-99AE-3F43CA86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3</a:t>
            </a:fld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64F8A01F-8599-0D46-952D-9717E61CDDE9}"/>
              </a:ext>
            </a:extLst>
          </p:cNvPr>
          <p:cNvSpPr/>
          <p:nvPr/>
        </p:nvSpPr>
        <p:spPr>
          <a:xfrm>
            <a:off x="8893743" y="1511166"/>
            <a:ext cx="1848051" cy="3089710"/>
          </a:xfrm>
          <a:prstGeom prst="can">
            <a:avLst>
              <a:gd name="adj" fmla="val 2031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Datastore</a:t>
            </a:r>
            <a:b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?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A9306BE8-B756-1349-8404-9D6D6FD62FF9}"/>
              </a:ext>
            </a:extLst>
          </p:cNvPr>
          <p:cNvSpPr/>
          <p:nvPr/>
        </p:nvSpPr>
        <p:spPr>
          <a:xfrm>
            <a:off x="4808219" y="2488130"/>
            <a:ext cx="3984859" cy="625643"/>
          </a:xfrm>
          <a:prstGeom prst="leftRightArrow">
            <a:avLst>
              <a:gd name="adj1" fmla="val 31539"/>
              <a:gd name="adj2" fmla="val 7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erlin Sans FB" panose="020E0602020502020306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2FD05-DEEA-3043-84FD-B9D3BE81B94D}"/>
              </a:ext>
            </a:extLst>
          </p:cNvPr>
          <p:cNvSpPr/>
          <p:nvPr/>
        </p:nvSpPr>
        <p:spPr>
          <a:xfrm>
            <a:off x="3470308" y="1973178"/>
            <a:ext cx="1337911" cy="1655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Berlin Sans FB" panose="020E0602020502020306" pitchFamily="34" charset="77"/>
              </a:rPr>
              <a:t>script.py</a:t>
            </a:r>
            <a:endParaRPr lang="en-US" dirty="0">
              <a:solidFill>
                <a:schemeClr val="tx1"/>
              </a:solidFill>
              <a:latin typeface="Berlin Sans FB" panose="020E0602020502020306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503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432-BCC2-364C-AEFB-0D64CE5A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sql_test_project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7ED58-C853-2C46-A6D1-BC2AA877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65423-C77F-AB41-88B3-E33AC224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9FD96-5269-DA4A-9FEB-6FCA43D2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4</a:t>
            </a:fld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C03266A9-C994-BC4C-8123-9ADA70F15357}"/>
              </a:ext>
            </a:extLst>
          </p:cNvPr>
          <p:cNvSpPr/>
          <p:nvPr/>
        </p:nvSpPr>
        <p:spPr>
          <a:xfrm>
            <a:off x="8893743" y="1511166"/>
            <a:ext cx="1848051" cy="3089710"/>
          </a:xfrm>
          <a:prstGeom prst="can">
            <a:avLst>
              <a:gd name="adj" fmla="val 2031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MySQL</a:t>
            </a:r>
            <a:b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DBADC-9B1C-E54D-A277-923B37E2CA76}"/>
              </a:ext>
            </a:extLst>
          </p:cNvPr>
          <p:cNvSpPr/>
          <p:nvPr/>
        </p:nvSpPr>
        <p:spPr>
          <a:xfrm>
            <a:off x="1001028" y="2002055"/>
            <a:ext cx="1337911" cy="1655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Berlin Sans FB" panose="020E0602020502020306" pitchFamily="34" charset="77"/>
              </a:rPr>
              <a:t>main.py</a:t>
            </a:r>
            <a:endParaRPr lang="en-US" dirty="0">
              <a:solidFill>
                <a:schemeClr val="tx1"/>
              </a:solidFill>
              <a:latin typeface="Berlin Sans FB" panose="020E0602020502020306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ABE31-7ADC-B44C-AE38-8C2056CDDAA1}"/>
              </a:ext>
            </a:extLst>
          </p:cNvPr>
          <p:cNvSpPr/>
          <p:nvPr/>
        </p:nvSpPr>
        <p:spPr>
          <a:xfrm>
            <a:off x="3369644" y="2002055"/>
            <a:ext cx="1337911" cy="1655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Berlin Sans FB" panose="020E0602020502020306" pitchFamily="34" charset="77"/>
              </a:rPr>
              <a:t>sql_test.py</a:t>
            </a:r>
            <a:endParaRPr lang="en-US" dirty="0">
              <a:solidFill>
                <a:schemeClr val="tx1"/>
              </a:solidFill>
              <a:latin typeface="Berlin Sans FB" panose="020E0602020502020306" pitchFamily="34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2D2C9CE-14FC-7B47-A7BC-AB949F5EF68A}"/>
              </a:ext>
            </a:extLst>
          </p:cNvPr>
          <p:cNvSpPr/>
          <p:nvPr/>
        </p:nvSpPr>
        <p:spPr>
          <a:xfrm>
            <a:off x="2338939" y="2252311"/>
            <a:ext cx="404261" cy="3465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erlin Sans FB" panose="020E0602020502020306" pitchFamily="34" charset="7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0C03B6-3D5E-2246-9E32-B137776FA0CD}"/>
              </a:ext>
            </a:extLst>
          </p:cNvPr>
          <p:cNvCxnSpPr>
            <a:cxnSpLocks/>
          </p:cNvCxnSpPr>
          <p:nvPr/>
        </p:nvCxnSpPr>
        <p:spPr>
          <a:xfrm flipV="1">
            <a:off x="2666198" y="2425566"/>
            <a:ext cx="703446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EFF99131-0359-0A48-8D37-100805FC9F38}"/>
              </a:ext>
            </a:extLst>
          </p:cNvPr>
          <p:cNvSpPr/>
          <p:nvPr/>
        </p:nvSpPr>
        <p:spPr>
          <a:xfrm>
            <a:off x="4808219" y="2488130"/>
            <a:ext cx="3984859" cy="625643"/>
          </a:xfrm>
          <a:prstGeom prst="leftRightArrow">
            <a:avLst>
              <a:gd name="adj1" fmla="val 31539"/>
              <a:gd name="adj2" fmla="val 7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erlin Sans FB" panose="020E0602020502020306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24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432-BCC2-364C-AEFB-0D64CE5A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sql_test_project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7ED58-C853-2C46-A6D1-BC2AA877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65423-C77F-AB41-88B3-E33AC224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9FD96-5269-DA4A-9FEB-6FCA43D2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5</a:t>
            </a:fld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C03266A9-C994-BC4C-8123-9ADA70F15357}"/>
              </a:ext>
            </a:extLst>
          </p:cNvPr>
          <p:cNvSpPr/>
          <p:nvPr/>
        </p:nvSpPr>
        <p:spPr>
          <a:xfrm>
            <a:off x="8893743" y="1511166"/>
            <a:ext cx="1848051" cy="3089710"/>
          </a:xfrm>
          <a:prstGeom prst="can">
            <a:avLst>
              <a:gd name="adj" fmla="val 2031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MySQL</a:t>
            </a:r>
            <a:b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DBADC-9B1C-E54D-A277-923B37E2CA76}"/>
              </a:ext>
            </a:extLst>
          </p:cNvPr>
          <p:cNvSpPr/>
          <p:nvPr/>
        </p:nvSpPr>
        <p:spPr>
          <a:xfrm>
            <a:off x="838200" y="2002055"/>
            <a:ext cx="1500739" cy="1655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Presentation</a:t>
            </a:r>
            <a:b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ABE31-7ADC-B44C-AE38-8C2056CDDAA1}"/>
              </a:ext>
            </a:extLst>
          </p:cNvPr>
          <p:cNvSpPr/>
          <p:nvPr/>
        </p:nvSpPr>
        <p:spPr>
          <a:xfrm>
            <a:off x="3369644" y="2002055"/>
            <a:ext cx="1337911" cy="1655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Business</a:t>
            </a:r>
            <a:b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Logic</a:t>
            </a:r>
            <a:b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dirty="0">
                <a:solidFill>
                  <a:schemeClr val="tx1"/>
                </a:solidFill>
                <a:latin typeface="Berlin Sans FB" panose="020E0602020502020306" pitchFamily="34" charset="77"/>
              </a:rPr>
              <a:t>Layer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2D2C9CE-14FC-7B47-A7BC-AB949F5EF68A}"/>
              </a:ext>
            </a:extLst>
          </p:cNvPr>
          <p:cNvSpPr/>
          <p:nvPr/>
        </p:nvSpPr>
        <p:spPr>
          <a:xfrm>
            <a:off x="2338939" y="2252311"/>
            <a:ext cx="404261" cy="3465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erlin Sans FB" panose="020E0602020502020306" pitchFamily="34" charset="7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0C03B6-3D5E-2246-9E32-B137776FA0CD}"/>
              </a:ext>
            </a:extLst>
          </p:cNvPr>
          <p:cNvCxnSpPr>
            <a:cxnSpLocks/>
          </p:cNvCxnSpPr>
          <p:nvPr/>
        </p:nvCxnSpPr>
        <p:spPr>
          <a:xfrm flipV="1">
            <a:off x="2666198" y="2425566"/>
            <a:ext cx="703446" cy="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EFF99131-0359-0A48-8D37-100805FC9F38}"/>
              </a:ext>
            </a:extLst>
          </p:cNvPr>
          <p:cNvSpPr/>
          <p:nvPr/>
        </p:nvSpPr>
        <p:spPr>
          <a:xfrm>
            <a:off x="4808219" y="2488130"/>
            <a:ext cx="3984859" cy="625643"/>
          </a:xfrm>
          <a:prstGeom prst="leftRightArrow">
            <a:avLst>
              <a:gd name="adj1" fmla="val 31539"/>
              <a:gd name="adj2" fmla="val 7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erlin Sans FB" panose="020E0602020502020306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540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  <a:latin typeface="Berlin Sans FB" panose="020E0602020502020306" pitchFamily="34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rymount_Template" id="{B8EEC58D-A38A-C348-BEC6-DA7E46439E0C}" vid="{5CAEBCA7-6863-2343-9000-C8BE82BDF4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140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Berlin Sans FB</vt:lpstr>
      <vt:lpstr>Calibri</vt:lpstr>
      <vt:lpstr>Office Theme</vt:lpstr>
      <vt:lpstr>PowerPoint Presentation</vt:lpstr>
      <vt:lpstr>PowerPoint Presentation</vt:lpstr>
      <vt:lpstr>Simple As It Gets…</vt:lpstr>
      <vt:lpstr>sql_test_project</vt:lpstr>
      <vt:lpstr>sql_test_project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Miller</dc:creator>
  <cp:lastModifiedBy>Richard Miller</cp:lastModifiedBy>
  <cp:revision>5</cp:revision>
  <dcterms:created xsi:type="dcterms:W3CDTF">2022-08-29T18:48:49Z</dcterms:created>
  <dcterms:modified xsi:type="dcterms:W3CDTF">2022-11-21T20:54:35Z</dcterms:modified>
</cp:coreProperties>
</file>